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42"/>
  </p:notesMasterIdLst>
  <p:sldIdLst>
    <p:sldId id="512" r:id="rId6"/>
    <p:sldId id="8702" r:id="rId7"/>
    <p:sldId id="8703" r:id="rId8"/>
    <p:sldId id="8708" r:id="rId9"/>
    <p:sldId id="8706" r:id="rId10"/>
    <p:sldId id="291" r:id="rId11"/>
    <p:sldId id="8660" r:id="rId12"/>
    <p:sldId id="266" r:id="rId13"/>
    <p:sldId id="8689" r:id="rId14"/>
    <p:sldId id="258" r:id="rId15"/>
    <p:sldId id="296" r:id="rId16"/>
    <p:sldId id="8646" r:id="rId17"/>
    <p:sldId id="8672" r:id="rId18"/>
    <p:sldId id="8673" r:id="rId19"/>
    <p:sldId id="8662" r:id="rId20"/>
    <p:sldId id="8653" r:id="rId21"/>
    <p:sldId id="8695" r:id="rId22"/>
    <p:sldId id="8677" r:id="rId23"/>
    <p:sldId id="8675" r:id="rId24"/>
    <p:sldId id="8676" r:id="rId25"/>
    <p:sldId id="8664" r:id="rId26"/>
    <p:sldId id="302" r:id="rId27"/>
    <p:sldId id="8648" r:id="rId28"/>
    <p:sldId id="8647" r:id="rId29"/>
    <p:sldId id="8697" r:id="rId30"/>
    <p:sldId id="8654" r:id="rId31"/>
    <p:sldId id="8649" r:id="rId32"/>
    <p:sldId id="8655" r:id="rId33"/>
    <p:sldId id="8650" r:id="rId34"/>
    <p:sldId id="8691" r:id="rId35"/>
    <p:sldId id="8656" r:id="rId36"/>
    <p:sldId id="8651" r:id="rId37"/>
    <p:sldId id="8658" r:id="rId38"/>
    <p:sldId id="8665" r:id="rId39"/>
    <p:sldId id="8692" r:id="rId40"/>
    <p:sldId id="868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21A70-4DB3-4CCA-B0E7-165501CB9C87}"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18180-39CB-495A-B24C-04A24D0CD5F2}" type="slidenum">
              <a:rPr lang="en-US" smtClean="0"/>
              <a:t>‹#›</a:t>
            </a:fld>
            <a:endParaRPr lang="en-US"/>
          </a:p>
        </p:txBody>
      </p:sp>
    </p:spTree>
    <p:extLst>
      <p:ext uri="{BB962C8B-B14F-4D97-AF65-F5344CB8AC3E}">
        <p14:creationId xmlns:p14="http://schemas.microsoft.com/office/powerpoint/2010/main" val="1220684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Chuyển</a:t>
            </a:r>
            <a:r>
              <a:rPr lang="en-US" baseline="0"/>
              <a:t> hết phông chữ từ đỏ đậm sang màu đỏ tươi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70C46-D555-4ACF-AA27-F411D8B97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218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8201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6700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bông hoa, sau đó bấm vào câu hỏi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09095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5799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2013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7820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1520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4418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9111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9FD63-E696-41BE-AA54-F241AC1E169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2207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microsoft.com/office/2007/relationships/hdphoto" Target="../media/hdphoto1.wdp"/><Relationship Id="rId2" Type="http://schemas.openxmlformats.org/officeDocument/2006/relationships/image" Target="../media/image7.jpeg"/><Relationship Id="rId16"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2024/12/23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48597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2024/12/23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9385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2024/12/23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743825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19407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77008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92326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51435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2024/12/23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10102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2024/12/23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99927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2024/12/23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164305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012337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2024/12/23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18947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6576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04894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51371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3DAD39-69E1-462F-B1A8-B7D4EEA61CE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F0B1C9-4E6C-4A77-810F-752C6C96D1D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92151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3DAD39-69E1-462F-B1A8-B7D4EEA61CE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F0B1C9-4E6C-4A77-810F-752C6C96D1D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0794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1" y="1709739"/>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3DAD39-69E1-462F-B1A8-B7D4EEA61CE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F0B1C9-4E6C-4A77-810F-752C6C96D1D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5047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3DAD39-69E1-462F-B1A8-B7D4EEA61CE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F0B1C9-4E6C-4A77-810F-752C6C96D1D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7680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9" y="2505074"/>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1" y="2505074"/>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3DAD39-69E1-462F-B1A8-B7D4EEA61CE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F0B1C9-4E6C-4A77-810F-752C6C96D1D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3156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3DAD39-69E1-462F-B1A8-B7D4EEA61CE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F0B1C9-4E6C-4A77-810F-752C6C96D1D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6983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3DAD39-69E1-462F-B1A8-B7D4EEA61CE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F0B1C9-4E6C-4A77-810F-752C6C96D1D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123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2024/12/23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413130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3DAD39-69E1-462F-B1A8-B7D4EEA61CE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F0B1C9-4E6C-4A77-810F-752C6C96D1D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6917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6"/>
            <a:ext cx="6172200" cy="4873625"/>
          </a:xfrm>
          <a:prstGeom prst="rect">
            <a:avLst/>
          </a:prstGeo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3DAD39-69E1-462F-B1A8-B7D4EEA61CE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F0B1C9-4E6C-4A77-810F-752C6C96D1D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22884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3DAD39-69E1-462F-B1A8-B7D4EEA61CE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F0B1C9-4E6C-4A77-810F-752C6C96D1D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7876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1" y="365124"/>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1" y="365124"/>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3DAD39-69E1-462F-B1A8-B7D4EEA61CE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F0B1C9-4E6C-4A77-810F-752C6C96D1D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11270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0474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8230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2745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5603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Edit Master text styles</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Edit Master text styles</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2186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6883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2024/12/23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42797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4140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5924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en-US"/>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9738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4295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069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8C6B48-CAA7-4486-BC8A-FF7729A808F2}"/>
              </a:ext>
            </a:extLst>
          </p:cNvPr>
          <p:cNvSpPr>
            <a:spLocks noGrp="1"/>
          </p:cNvSpPr>
          <p:nvPr>
            <p:ph type="dt" sz="half" idx="10"/>
          </p:nvPr>
        </p:nvSpPr>
        <p:spPr>
          <a:xfrm>
            <a:off x="838200" y="6356352"/>
            <a:ext cx="2743200" cy="365125"/>
          </a:xfrm>
          <a:prstGeom prst="rect">
            <a:avLst/>
          </a:prstGeom>
        </p:spPr>
        <p:txBody>
          <a:bodyPr/>
          <a:lstStyle>
            <a:lvl1pPr>
              <a:defRPr/>
            </a:lvl1pPr>
          </a:lstStyle>
          <a:p>
            <a:fld id="{1E6E710A-3F4A-4344-8296-3F05CA767226}" type="datetimeFigureOut">
              <a:rPr lang="zh-CN" altLang="en-US" smtClean="0"/>
              <a:t>2024/12/23</a:t>
            </a:fld>
            <a:endParaRPr lang="zh-CN" altLang="en-US"/>
          </a:p>
        </p:txBody>
      </p:sp>
      <p:sp>
        <p:nvSpPr>
          <p:cNvPr id="3" name="Footer Placeholder 4">
            <a:extLst>
              <a:ext uri="{FF2B5EF4-FFF2-40B4-BE49-F238E27FC236}">
                <a16:creationId xmlns:a16="http://schemas.microsoft.com/office/drawing/2014/main" id="{E7DF2D4E-0CC9-4213-89ED-2726CDD2E7E8}"/>
              </a:ext>
            </a:extLst>
          </p:cNvPr>
          <p:cNvSpPr>
            <a:spLocks noGrp="1"/>
          </p:cNvSpPr>
          <p:nvPr>
            <p:ph type="ftr" sz="quarter" idx="11"/>
          </p:nvPr>
        </p:nvSpPr>
        <p:spPr>
          <a:xfrm>
            <a:off x="4038600" y="6356352"/>
            <a:ext cx="4114800" cy="365125"/>
          </a:xfrm>
          <a:prstGeom prst="rect">
            <a:avLst/>
          </a:prstGeom>
        </p:spPr>
        <p:txBody>
          <a:bodyPr/>
          <a:lstStyle>
            <a:lvl1pPr>
              <a:defRPr/>
            </a:lvl1pPr>
          </a:lstStyle>
          <a:p>
            <a:endParaRPr lang="zh-CN" altLang="en-US"/>
          </a:p>
        </p:txBody>
      </p:sp>
      <p:sp>
        <p:nvSpPr>
          <p:cNvPr id="4" name="Slide Number Placeholder 5">
            <a:extLst>
              <a:ext uri="{FF2B5EF4-FFF2-40B4-BE49-F238E27FC236}">
                <a16:creationId xmlns:a16="http://schemas.microsoft.com/office/drawing/2014/main" id="{1D941806-1A64-4CFA-A656-34CA8BE0D905}"/>
              </a:ext>
            </a:extLst>
          </p:cNvPr>
          <p:cNvSpPr>
            <a:spLocks noGrp="1"/>
          </p:cNvSpPr>
          <p:nvPr>
            <p:ph type="sldNum" sz="quarter" idx="12"/>
          </p:nvPr>
        </p:nvSpPr>
        <p:spPr>
          <a:xfrm>
            <a:off x="8610600" y="6356352"/>
            <a:ext cx="2743200" cy="365125"/>
          </a:xfrm>
          <a:prstGeom prst="rect">
            <a:avLst/>
          </a:prstGeom>
        </p:spPr>
        <p:txBody>
          <a:bodyPr/>
          <a:lstStyle>
            <a:lvl1pPr>
              <a:defRPr/>
            </a:lvl1p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28160052"/>
      </p:ext>
    </p:extLst>
  </p:cSld>
  <p:clrMapOvr>
    <a:masterClrMapping/>
  </p:clrMapOvr>
  <p:transition spd="slow">
    <p:wedg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9" y="1820089"/>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3"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1"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5"/>
            <a:ext cx="191275"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7"/>
            <a:ext cx="191275"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3" y="4896415"/>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61" y="4492095"/>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6" y="4070500"/>
            <a:ext cx="5684235" cy="2787500"/>
          </a:xfrm>
          <a:prstGeom prst="rect">
            <a:avLst/>
          </a:prstGeom>
        </p:spPr>
      </p:pic>
      <p:pic>
        <p:nvPicPr>
          <p:cNvPr id="14" name="Picture 13" descr="Đoàn Thị Điểm Trường Tiểu học Tiểu học Trung học - trường png tải về - Miễn  phí trong suốt Văn Bản png Tải về.">
            <a:extLst>
              <a:ext uri="{FF2B5EF4-FFF2-40B4-BE49-F238E27FC236}">
                <a16:creationId xmlns:a16="http://schemas.microsoft.com/office/drawing/2014/main" id="{2EB41645-99FB-858F-0CB9-B82E7FDEBB4E}"/>
              </a:ext>
            </a:extLst>
          </p:cNvPr>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ackgroundRemoval t="2833" b="95000" l="10000" r="90000">
                        <a14:foregroundMark x1="34111" y1="8167" x2="20556" y2="24167"/>
                        <a14:foregroundMark x1="17556" y1="60667" x2="19000" y2="70667"/>
                        <a14:foregroundMark x1="19000" y1="70667" x2="26444" y2="82833"/>
                        <a14:foregroundMark x1="26444" y1="82833" x2="29222" y2="84500"/>
                        <a14:foregroundMark x1="41889" y1="92000" x2="52667" y2="95000"/>
                        <a14:foregroundMark x1="52667" y1="95000" x2="59444" y2="92167"/>
                        <a14:foregroundMark x1="21333" y1="24167" x2="12556" y2="43000"/>
                        <a14:foregroundMark x1="12556" y1="43000" x2="11222" y2="50333"/>
                        <a14:foregroundMark x1="16778" y1="46000" x2="16556" y2="49000"/>
                        <a14:foregroundMark x1="43222" y1="6000" x2="51778" y2="7667"/>
                        <a14:foregroundMark x1="49556" y1="2833" x2="52222" y2="6667"/>
                        <a14:foregroundMark x1="59222" y1="37667" x2="54333" y2="57000"/>
                        <a14:foregroundMark x1="79222" y1="34000" x2="76444" y2="65333"/>
                        <a14:foregroundMark x1="76444" y1="65333" x2="76444" y2="65333"/>
                        <a14:foregroundMark x1="86444" y1="29000" x2="82222" y2="46000"/>
                        <a14:foregroundMark x1="82444" y1="18000" x2="56667" y2="27167"/>
                        <a14:foregroundMark x1="56667" y1="27167" x2="56667" y2="27167"/>
                        <a14:foregroundMark x1="36889" y1="29167" x2="40889" y2="65667"/>
                        <a14:foregroundMark x1="82889" y1="52833" x2="80222" y2="65833"/>
                        <a14:foregroundMark x1="80000" y1="77333" x2="78000" y2="79333"/>
                        <a14:foregroundMark x1="77222" y1="81833" x2="75222" y2="79333"/>
                        <a14:foregroundMark x1="72889" y1="80000" x2="71444" y2="78167"/>
                        <a14:foregroundMark x1="75889" y1="69833" x2="56222" y2="76500"/>
                        <a14:foregroundMark x1="64556" y1="51000" x2="53333" y2="73667"/>
                        <a14:foregroundMark x1="61222" y1="26833" x2="47889" y2="65167"/>
                        <a14:foregroundMark x1="47889" y1="65167" x2="47889" y2="65667"/>
                        <a14:foregroundMark x1="48222" y1="43000" x2="41889" y2="58333"/>
                        <a14:foregroundMark x1="41889" y1="58333" x2="40000" y2="75333"/>
                        <a14:foregroundMark x1="40000" y1="75333" x2="40000" y2="75333"/>
                        <a14:foregroundMark x1="37111" y1="54500" x2="38000" y2="69500"/>
                        <a14:foregroundMark x1="38000" y1="69500" x2="40222" y2="77333"/>
                        <a14:foregroundMark x1="40222" y1="77333" x2="42000" y2="77500"/>
                        <a14:foregroundMark x1="50111" y1="34000" x2="44222" y2="58667"/>
                        <a14:foregroundMark x1="45667" y1="35333" x2="45556" y2="45333"/>
                        <a14:foregroundMark x1="45556" y1="45333" x2="50667" y2="52000"/>
                        <a14:foregroundMark x1="50667" y1="52000" x2="51778" y2="52000"/>
                        <a14:foregroundMark x1="43333" y1="41167" x2="55778" y2="43333"/>
                        <a14:foregroundMark x1="55778" y1="43333" x2="68889" y2="39167"/>
                        <a14:foregroundMark x1="71556" y1="33333" x2="66667" y2="61167"/>
                        <a14:foregroundMark x1="76778" y1="38167" x2="68444" y2="65333"/>
                        <a14:foregroundMark x1="68444" y1="65333" x2="68111" y2="65333"/>
                        <a14:foregroundMark x1="77111" y1="56000" x2="61556" y2="65500"/>
                        <a14:foregroundMark x1="61556" y1="65500" x2="59222" y2="65667"/>
                        <a14:foregroundMark x1="64556" y1="63833" x2="68222" y2="66667"/>
                        <a14:foregroundMark x1="82333" y1="17000" x2="82333" y2="17000"/>
                        <a14:foregroundMark x1="80333" y1="16833" x2="80333" y2="16833"/>
                        <a14:foregroundMark x1="76667" y1="16833" x2="76667" y2="16833"/>
                        <a14:foregroundMark x1="87778" y1="27667" x2="87778" y2="27667"/>
                        <a14:foregroundMark x1="87667" y1="30333" x2="87667" y2="30333"/>
                        <a14:foregroundMark x1="86222" y1="38333" x2="86222" y2="38333"/>
                        <a14:foregroundMark x1="83778" y1="56833" x2="83778" y2="56833"/>
                        <a14:foregroundMark x1="81222" y1="74833" x2="81222" y2="74833"/>
                      </a14:backgroundRemoval>
                    </a14:imgEffect>
                  </a14:imgLayer>
                </a14:imgProps>
              </a:ext>
              <a:ext uri="{28A0092B-C50C-407E-A947-70E740481C1C}">
                <a14:useLocalDpi xmlns:a14="http://schemas.microsoft.com/office/drawing/2010/main" val="0"/>
              </a:ext>
            </a:extLst>
          </a:blip>
          <a:srcRect/>
          <a:stretch>
            <a:fillRect/>
          </a:stretch>
        </p:blipFill>
        <p:spPr bwMode="auto">
          <a:xfrm>
            <a:off x="-28764" y="60714"/>
            <a:ext cx="1232135" cy="82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8488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23278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2024/12/23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4656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2024/12/23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92899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2024/12/23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4002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2024/12/23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54576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38D277C-D2BF-45CB-B9B1-631697971ECF}" type="datetimeFigureOut">
              <a:rPr lang="zh-CN" altLang="en-US" smtClean="0"/>
              <a:t>2024/12/23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286829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47.xml"/><Relationship Id="rId7" Type="http://schemas.openxmlformats.org/officeDocument/2006/relationships/image" Target="../media/image5.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547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2024/12/23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6D1DDAAB-2F96-42A6-8316-7703CCB9B4D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85950" y="157461"/>
            <a:ext cx="1533227" cy="1533227"/>
          </a:xfrm>
          <a:prstGeom prst="rect">
            <a:avLst/>
          </a:prstGeom>
        </p:spPr>
      </p:pic>
    </p:spTree>
    <p:extLst>
      <p:ext uri="{BB962C8B-B14F-4D97-AF65-F5344CB8AC3E}">
        <p14:creationId xmlns:p14="http://schemas.microsoft.com/office/powerpoint/2010/main" val="27739304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1687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8955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 name="Picture 1" descr="Rectangle&#10;&#10;Description automatically generated">
            <a:extLst>
              <a:ext uri="{FF2B5EF4-FFF2-40B4-BE49-F238E27FC236}">
                <a16:creationId xmlns:a16="http://schemas.microsoft.com/office/drawing/2014/main" id="{D56C586A-546B-0697-7F00-895047A93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466011"/>
            <a:ext cx="12192001" cy="391991"/>
          </a:xfrm>
          <a:prstGeom prst="rect">
            <a:avLst/>
          </a:prstGeom>
        </p:spPr>
      </p:pic>
      <p:pic>
        <p:nvPicPr>
          <p:cNvPr id="3" name="Picture 2">
            <a:extLst>
              <a:ext uri="{FF2B5EF4-FFF2-40B4-BE49-F238E27FC236}">
                <a16:creationId xmlns:a16="http://schemas.microsoft.com/office/drawing/2014/main" id="{45B8C3C6-A197-C0E7-C64F-CA24628CDA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5862" y="444304"/>
            <a:ext cx="845820" cy="274320"/>
          </a:xfrm>
          <a:prstGeom prst="rect">
            <a:avLst/>
          </a:prstGeom>
        </p:spPr>
      </p:pic>
      <p:pic>
        <p:nvPicPr>
          <p:cNvPr id="4" name="Picture 3" descr="Logo, company name&#10;&#10;Description automatically generated">
            <a:extLst>
              <a:ext uri="{FF2B5EF4-FFF2-40B4-BE49-F238E27FC236}">
                <a16:creationId xmlns:a16="http://schemas.microsoft.com/office/drawing/2014/main" id="{7E666AFF-6C8F-F864-B091-657ADFF2CE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27097" y="0"/>
            <a:ext cx="883929" cy="822968"/>
          </a:xfrm>
          <a:prstGeom prst="rect">
            <a:avLst/>
          </a:prstGeom>
        </p:spPr>
      </p:pic>
      <p:pic>
        <p:nvPicPr>
          <p:cNvPr id="5" name="Picture 4" descr="Logo&#10;&#10;Description automatically generated">
            <a:extLst>
              <a:ext uri="{FF2B5EF4-FFF2-40B4-BE49-F238E27FC236}">
                <a16:creationId xmlns:a16="http://schemas.microsoft.com/office/drawing/2014/main" id="{CD44A044-A31A-1C00-FD9F-C80A3C5432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739" y="215704"/>
            <a:ext cx="816223" cy="731520"/>
          </a:xfrm>
          <a:prstGeom prst="ellipse">
            <a:avLst/>
          </a:prstGeom>
        </p:spPr>
      </p:pic>
    </p:spTree>
    <p:extLst>
      <p:ext uri="{BB962C8B-B14F-4D97-AF65-F5344CB8AC3E}">
        <p14:creationId xmlns:p14="http://schemas.microsoft.com/office/powerpoint/2010/main" val="17539932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ransition spd="slow">
    <p:wedge/>
  </p:transition>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594" indent="-228594"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notesSlide" Target="../notesSlides/notesSlide1.xml"/><Relationship Id="rId7" Type="http://schemas.openxmlformats.org/officeDocument/2006/relationships/image" Target="../media/image25.gif"/><Relationship Id="rId2" Type="http://schemas.openxmlformats.org/officeDocument/2006/relationships/slideLayout" Target="../slideLayouts/slideLayout46.xml"/><Relationship Id="rId1" Type="http://schemas.openxmlformats.org/officeDocument/2006/relationships/tags" Target="../tags/tag1.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emf"/><Relationship Id="rId2"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4.xml"/><Relationship Id="rId7" Type="http://schemas.openxmlformats.org/officeDocument/2006/relationships/image" Target="../media/image6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3.wdp"/><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18.xml"/><Relationship Id="rId6" Type="http://schemas.openxmlformats.org/officeDocument/2006/relationships/image" Target="../media/image74.png"/><Relationship Id="rId5" Type="http://schemas.microsoft.com/office/2007/relationships/hdphoto" Target="../media/hdphoto4.wdp"/><Relationship Id="rId4" Type="http://schemas.openxmlformats.org/officeDocument/2006/relationships/image" Target="../media/image73.pn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1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slideLayout" Target="../slideLayouts/slideLayout2.xml"/><Relationship Id="rId7" Type="http://schemas.openxmlformats.org/officeDocument/2006/relationships/image" Target="../media/image52.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5" Type="http://schemas.openxmlformats.org/officeDocument/2006/relationships/image" Target="../media/image45.gif"/><Relationship Id="rId10" Type="http://schemas.openxmlformats.org/officeDocument/2006/relationships/image" Target="../media/image41.png"/><Relationship Id="rId4" Type="http://schemas.openxmlformats.org/officeDocument/2006/relationships/notesSlide" Target="../notesSlides/notesSlide7.xml"/><Relationship Id="rId9"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2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slideLayout" Target="../slideLayouts/slideLayout2.xml"/><Relationship Id="rId7" Type="http://schemas.openxmlformats.org/officeDocument/2006/relationships/image" Target="../media/image52.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notesSlide" Target="../notesSlides/notesSlide8.xml"/><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28.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slideLayout" Target="../slideLayouts/slideLayout2.xml"/><Relationship Id="rId7" Type="http://schemas.openxmlformats.org/officeDocument/2006/relationships/image" Target="../media/image52.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notesSlide" Target="../notesSlides/notesSlide9.xml"/><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gif"/><Relationship Id="rId18" Type="http://schemas.openxmlformats.org/officeDocument/2006/relationships/image" Target="../media/image42.gif"/><Relationship Id="rId3" Type="http://schemas.openxmlformats.org/officeDocument/2006/relationships/slideLayout" Target="../slideLayouts/slideLayout40.xml"/><Relationship Id="rId7" Type="http://schemas.openxmlformats.org/officeDocument/2006/relationships/image" Target="../media/image31.png"/><Relationship Id="rId12" Type="http://schemas.openxmlformats.org/officeDocument/2006/relationships/image" Target="../media/image36.gif"/><Relationship Id="rId17" Type="http://schemas.openxmlformats.org/officeDocument/2006/relationships/image" Target="../media/image41.png"/><Relationship Id="rId2" Type="http://schemas.openxmlformats.org/officeDocument/2006/relationships/audio" Target="../media/media1.wav"/><Relationship Id="rId16" Type="http://schemas.openxmlformats.org/officeDocument/2006/relationships/image" Target="../media/image40.png"/><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35.gif"/><Relationship Id="rId5" Type="http://schemas.openxmlformats.org/officeDocument/2006/relationships/audio" Target="../media/audio1.wav"/><Relationship Id="rId15" Type="http://schemas.openxmlformats.org/officeDocument/2006/relationships/image" Target="../media/image39.png"/><Relationship Id="rId10" Type="http://schemas.openxmlformats.org/officeDocument/2006/relationships/image" Target="../media/image34.gif"/><Relationship Id="rId19" Type="http://schemas.openxmlformats.org/officeDocument/2006/relationships/image" Target="../media/image43.png"/><Relationship Id="rId4" Type="http://schemas.openxmlformats.org/officeDocument/2006/relationships/notesSlide" Target="../notesSlides/notesSlide2.xml"/><Relationship Id="rId9" Type="http://schemas.openxmlformats.org/officeDocument/2006/relationships/image" Target="../media/image33.gif"/><Relationship Id="rId14" Type="http://schemas.openxmlformats.org/officeDocument/2006/relationships/image" Target="../media/image38.gif"/></Relationships>
</file>

<file path=ppt/slides/_rels/slide3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31.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slideLayout" Target="../slideLayouts/slideLayout2.xml"/><Relationship Id="rId7" Type="http://schemas.openxmlformats.org/officeDocument/2006/relationships/image" Target="../media/image52.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notesSlide" Target="../notesSlides/notesSlide10.xml"/><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4.mp3"/><Relationship Id="rId7" Type="http://schemas.openxmlformats.org/officeDocument/2006/relationships/image" Target="../media/image45.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1.xml"/><Relationship Id="rId11" Type="http://schemas.openxmlformats.org/officeDocument/2006/relationships/image" Target="../media/image41.png"/><Relationship Id="rId5" Type="http://schemas.openxmlformats.org/officeDocument/2006/relationships/slideLayout" Target="../slideLayouts/slideLayout2.xml"/><Relationship Id="rId10" Type="http://schemas.openxmlformats.org/officeDocument/2006/relationships/image" Target="../media/image84.gif"/><Relationship Id="rId4" Type="http://schemas.openxmlformats.org/officeDocument/2006/relationships/audio" Target="../media/media4.mp3"/><Relationship Id="rId9" Type="http://schemas.openxmlformats.org/officeDocument/2006/relationships/image" Target="../media/image52.gi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1.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gif"/><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E7952527-F012-878C-DF19-4466D06492CB}"/>
              </a:ext>
            </a:extLst>
          </p:cNvPr>
          <p:cNvSpPr/>
          <p:nvPr/>
        </p:nvSpPr>
        <p:spPr>
          <a:xfrm>
            <a:off x="81643" y="81642"/>
            <a:ext cx="865415" cy="775607"/>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F0106AF-B6F2-7256-BFEF-0241C733B4DC}"/>
              </a:ext>
            </a:extLst>
          </p:cNvPr>
          <p:cNvSpPr txBox="1"/>
          <p:nvPr/>
        </p:nvSpPr>
        <p:spPr>
          <a:xfrm>
            <a:off x="3114279" y="3857205"/>
            <a:ext cx="55654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MÔN: TIẾNG VIỆT</a:t>
            </a:r>
          </a:p>
        </p:txBody>
      </p:sp>
      <p:pic>
        <p:nvPicPr>
          <p:cNvPr id="10" name="图片 3">
            <a:extLst>
              <a:ext uri="{FF2B5EF4-FFF2-40B4-BE49-F238E27FC236}">
                <a16:creationId xmlns:a16="http://schemas.microsoft.com/office/drawing/2014/main" id="{124B67B1-D383-BBF7-437E-991C98286C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82" y="-70833"/>
            <a:ext cx="2144923" cy="162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7">
            <a:extLst>
              <a:ext uri="{FF2B5EF4-FFF2-40B4-BE49-F238E27FC236}">
                <a16:creationId xmlns:a16="http://schemas.microsoft.com/office/drawing/2014/main" id="{890BAC5B-1B89-5B31-9835-9D51755D33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9084" y="299518"/>
            <a:ext cx="1625942" cy="846241"/>
          </a:xfrm>
          <a:prstGeom prst="rect">
            <a:avLst/>
          </a:prstGeom>
        </p:spPr>
      </p:pic>
      <p:pic>
        <p:nvPicPr>
          <p:cNvPr id="8" name="Picture 7" descr="2">
            <a:extLst>
              <a:ext uri="{FF2B5EF4-FFF2-40B4-BE49-F238E27FC236}">
                <a16:creationId xmlns:a16="http://schemas.microsoft.com/office/drawing/2014/main" id="{E22CE902-4C55-0C38-FFE9-8F52FB9F6D4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56199" y="80595"/>
            <a:ext cx="1116399" cy="52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2">
            <a:extLst>
              <a:ext uri="{FF2B5EF4-FFF2-40B4-BE49-F238E27FC236}">
                <a16:creationId xmlns:a16="http://schemas.microsoft.com/office/drawing/2014/main" id="{03E3DF93-6118-3602-B1DB-CC1B8C76F2F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792055" y="53779"/>
            <a:ext cx="9096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2">
            <a:extLst>
              <a:ext uri="{FF2B5EF4-FFF2-40B4-BE49-F238E27FC236}">
                <a16:creationId xmlns:a16="http://schemas.microsoft.com/office/drawing/2014/main" id="{5E7A8D62-FF1E-F439-4785-64624DCCA5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882418" y="148431"/>
            <a:ext cx="1042809" cy="44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9B8DDDF3-E70D-5C14-FFD3-C83F2692D5D1}"/>
              </a:ext>
            </a:extLst>
          </p:cNvPr>
          <p:cNvSpPr txBox="1"/>
          <p:nvPr/>
        </p:nvSpPr>
        <p:spPr>
          <a:xfrm>
            <a:off x="3745902" y="4612474"/>
            <a:ext cx="6282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viên:Trần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Kim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Thuý</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F6DEF9BD-76D3-C192-EB69-2E79573BD716}"/>
              </a:ext>
            </a:extLst>
          </p:cNvPr>
          <p:cNvSpPr txBox="1"/>
          <p:nvPr/>
        </p:nvSpPr>
        <p:spPr>
          <a:xfrm>
            <a:off x="885563" y="934222"/>
            <a:ext cx="11104884" cy="2400657"/>
          </a:xfrm>
          <a:prstGeom prst="rect">
            <a:avLst/>
          </a:prstGeom>
          <a:noFill/>
        </p:spPr>
        <p:txBody>
          <a:bodyPr wrap="square">
            <a:prstTxWarp prst="textCan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mn-ea"/>
                <a:cs typeface="Times New Roman" pitchFamily="18" charset="0"/>
              </a:rPr>
              <a:t>CHÀO MỪNG QUÝ THẦY CÔ GIÁO VỀ DỰ GIỜ THĂM LỚP 3B</a:t>
            </a:r>
          </a:p>
        </p:txBody>
      </p:sp>
      <p:pic>
        <p:nvPicPr>
          <p:cNvPr id="6" name="Picture 5" descr="2">
            <a:extLst>
              <a:ext uri="{FF2B5EF4-FFF2-40B4-BE49-F238E27FC236}">
                <a16:creationId xmlns:a16="http://schemas.microsoft.com/office/drawing/2014/main" id="{478CACB0-B19E-165E-E120-F436169AF91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85643" y="331247"/>
            <a:ext cx="1116399" cy="52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7">
            <a:extLst>
              <a:ext uri="{FF2B5EF4-FFF2-40B4-BE49-F238E27FC236}">
                <a16:creationId xmlns:a16="http://schemas.microsoft.com/office/drawing/2014/main" id="{5438D24F-7B55-6647-39B8-E7D918269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8800" y="0"/>
            <a:ext cx="2021200" cy="1092470"/>
          </a:xfrm>
          <a:prstGeom prst="rect">
            <a:avLst/>
          </a:prstGeom>
        </p:spPr>
      </p:pic>
      <p:pic>
        <p:nvPicPr>
          <p:cNvPr id="15" name="Picture 7" descr="2">
            <a:extLst>
              <a:ext uri="{FF2B5EF4-FFF2-40B4-BE49-F238E27FC236}">
                <a16:creationId xmlns:a16="http://schemas.microsoft.com/office/drawing/2014/main" id="{98EE4B76-26DD-FEBF-0F53-4BD6567410E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29451" y="50356"/>
            <a:ext cx="9096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A2D2A62-B0E1-6D3C-FDBB-964497A8B85A}"/>
              </a:ext>
            </a:extLst>
          </p:cNvPr>
          <p:cNvPicPr>
            <a:picLocks noChangeAspect="1"/>
          </p:cNvPicPr>
          <p:nvPr/>
        </p:nvPicPr>
        <p:blipFill>
          <a:blip r:embed="rId7"/>
          <a:stretch>
            <a:fillRect/>
          </a:stretch>
        </p:blipFill>
        <p:spPr>
          <a:xfrm>
            <a:off x="10781879" y="76074"/>
            <a:ext cx="1245616" cy="1198435"/>
          </a:xfrm>
          <a:prstGeom prst="rect">
            <a:avLst/>
          </a:prstGeom>
        </p:spPr>
      </p:pic>
      <p:pic>
        <p:nvPicPr>
          <p:cNvPr id="2" name="图片 1">
            <a:extLst>
              <a:ext uri="{FF2B5EF4-FFF2-40B4-BE49-F238E27FC236}">
                <a16:creationId xmlns:a16="http://schemas.microsoft.com/office/drawing/2014/main" id="{E0EFE664-CC5C-60B8-4D7B-D48B5E657342}"/>
              </a:ext>
            </a:extLst>
          </p:cNvPr>
          <p:cNvPicPr>
            <a:picLocks noChangeAspect="1"/>
          </p:cNvPicPr>
          <p:nvPr/>
        </p:nvPicPr>
        <p:blipFill>
          <a:blip r:embed="rId8"/>
          <a:stretch>
            <a:fillRect/>
          </a:stretch>
        </p:blipFill>
        <p:spPr>
          <a:xfrm>
            <a:off x="-89982" y="5376792"/>
            <a:ext cx="1666568" cy="1599195"/>
          </a:xfrm>
          <a:prstGeom prst="rect">
            <a:avLst/>
          </a:prstGeom>
        </p:spPr>
      </p:pic>
      <p:pic>
        <p:nvPicPr>
          <p:cNvPr id="16" name="图片 1">
            <a:extLst>
              <a:ext uri="{FF2B5EF4-FFF2-40B4-BE49-F238E27FC236}">
                <a16:creationId xmlns:a16="http://schemas.microsoft.com/office/drawing/2014/main" id="{551CC704-0E54-0D33-988A-F18CC67C9512}"/>
              </a:ext>
            </a:extLst>
          </p:cNvPr>
          <p:cNvPicPr>
            <a:picLocks noChangeAspect="1"/>
          </p:cNvPicPr>
          <p:nvPr/>
        </p:nvPicPr>
        <p:blipFill>
          <a:blip r:embed="rId8"/>
          <a:stretch>
            <a:fillRect/>
          </a:stretch>
        </p:blipFill>
        <p:spPr>
          <a:xfrm>
            <a:off x="2079334" y="-195051"/>
            <a:ext cx="1666568" cy="1599195"/>
          </a:xfrm>
          <a:prstGeom prst="rect">
            <a:avLst/>
          </a:prstGeom>
        </p:spPr>
      </p:pic>
      <p:pic>
        <p:nvPicPr>
          <p:cNvPr id="17" name="图片 1">
            <a:extLst>
              <a:ext uri="{FF2B5EF4-FFF2-40B4-BE49-F238E27FC236}">
                <a16:creationId xmlns:a16="http://schemas.microsoft.com/office/drawing/2014/main" id="{54A1182D-09EE-A863-C746-752ACBEBBE6E}"/>
              </a:ext>
            </a:extLst>
          </p:cNvPr>
          <p:cNvPicPr>
            <a:picLocks noChangeAspect="1"/>
          </p:cNvPicPr>
          <p:nvPr/>
        </p:nvPicPr>
        <p:blipFill>
          <a:blip r:embed="rId8"/>
          <a:stretch>
            <a:fillRect/>
          </a:stretch>
        </p:blipFill>
        <p:spPr>
          <a:xfrm>
            <a:off x="10360927" y="3174079"/>
            <a:ext cx="1666568" cy="1599195"/>
          </a:xfrm>
          <a:prstGeom prst="rect">
            <a:avLst/>
          </a:prstGeom>
        </p:spPr>
      </p:pic>
    </p:spTree>
    <p:custDataLst>
      <p:tags r:id="rId1"/>
    </p:custDataLst>
    <p:extLst>
      <p:ext uri="{BB962C8B-B14F-4D97-AF65-F5344CB8AC3E}">
        <p14:creationId xmlns:p14="http://schemas.microsoft.com/office/powerpoint/2010/main" val="12854257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411">
            <a:extLst>
              <a:ext uri="{FF2B5EF4-FFF2-40B4-BE49-F238E27FC236}">
                <a16:creationId xmlns:a16="http://schemas.microsoft.com/office/drawing/2014/main" id="{251B1224-CB78-49E4-91E7-4A59FB42D96D}"/>
              </a:ext>
            </a:extLst>
          </p:cNvPr>
          <p:cNvGrpSpPr>
            <a:grpSpLocks noChangeAspect="1"/>
          </p:cNvGrpSpPr>
          <p:nvPr/>
        </p:nvGrpSpPr>
        <p:grpSpPr bwMode="auto">
          <a:xfrm>
            <a:off x="0" y="-11509"/>
            <a:ext cx="11582518" cy="4055732"/>
            <a:chOff x="7454" y="2601"/>
            <a:chExt cx="7191" cy="2518"/>
          </a:xfrm>
        </p:grpSpPr>
        <p:sp>
          <p:nvSpPr>
            <p:cNvPr id="15" name="Freeform 412">
              <a:extLst>
                <a:ext uri="{FF2B5EF4-FFF2-40B4-BE49-F238E27FC236}">
                  <a16:creationId xmlns:a16="http://schemas.microsoft.com/office/drawing/2014/main" id="{A316B444-9347-4CBC-B15D-C73F2BD9CFD8}"/>
                </a:ext>
              </a:extLst>
            </p:cNvPr>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6" name="Freeform 413">
              <a:extLst>
                <a:ext uri="{FF2B5EF4-FFF2-40B4-BE49-F238E27FC236}">
                  <a16:creationId xmlns:a16="http://schemas.microsoft.com/office/drawing/2014/main" id="{7864979F-35E9-4D86-A05E-76339675F848}"/>
                </a:ext>
              </a:extLst>
            </p:cNvPr>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7" name="Freeform 414">
              <a:extLst>
                <a:ext uri="{FF2B5EF4-FFF2-40B4-BE49-F238E27FC236}">
                  <a16:creationId xmlns:a16="http://schemas.microsoft.com/office/drawing/2014/main" id="{8736FEFE-E9A1-40AE-891F-DE14E97D86AA}"/>
                </a:ext>
              </a:extLst>
            </p:cNvPr>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8" name="Freeform 415">
              <a:extLst>
                <a:ext uri="{FF2B5EF4-FFF2-40B4-BE49-F238E27FC236}">
                  <a16:creationId xmlns:a16="http://schemas.microsoft.com/office/drawing/2014/main" id="{085D251E-86BD-4B01-8E12-A8CA47E6A5CE}"/>
                </a:ext>
              </a:extLst>
            </p:cNvPr>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9" name="Freeform 416">
              <a:extLst>
                <a:ext uri="{FF2B5EF4-FFF2-40B4-BE49-F238E27FC236}">
                  <a16:creationId xmlns:a16="http://schemas.microsoft.com/office/drawing/2014/main" id="{6EA4BB39-E7ED-4B73-B32D-A807042032BB}"/>
                </a:ext>
              </a:extLst>
            </p:cNvPr>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0" name="Freeform 417">
              <a:extLst>
                <a:ext uri="{FF2B5EF4-FFF2-40B4-BE49-F238E27FC236}">
                  <a16:creationId xmlns:a16="http://schemas.microsoft.com/office/drawing/2014/main" id="{33A9EDE6-4BDB-4202-B78D-97B79569C7A0}"/>
                </a:ext>
              </a:extLst>
            </p:cNvPr>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1" name="Freeform 418">
              <a:extLst>
                <a:ext uri="{FF2B5EF4-FFF2-40B4-BE49-F238E27FC236}">
                  <a16:creationId xmlns:a16="http://schemas.microsoft.com/office/drawing/2014/main" id="{1B52479F-386F-4446-9D7D-8BC9134EC428}"/>
                </a:ext>
              </a:extLst>
            </p:cNvPr>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2" name="Freeform 419">
              <a:extLst>
                <a:ext uri="{FF2B5EF4-FFF2-40B4-BE49-F238E27FC236}">
                  <a16:creationId xmlns:a16="http://schemas.microsoft.com/office/drawing/2014/main" id="{22B7968C-E3DA-428E-9A2A-760632E0A930}"/>
                </a:ext>
              </a:extLst>
            </p:cNvPr>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3" name="Freeform 420">
              <a:extLst>
                <a:ext uri="{FF2B5EF4-FFF2-40B4-BE49-F238E27FC236}">
                  <a16:creationId xmlns:a16="http://schemas.microsoft.com/office/drawing/2014/main" id="{AD64EE2E-94D7-4E90-8B70-B0A90CE2A817}"/>
                </a:ext>
              </a:extLst>
            </p:cNvPr>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4" name="Freeform 421">
              <a:extLst>
                <a:ext uri="{FF2B5EF4-FFF2-40B4-BE49-F238E27FC236}">
                  <a16:creationId xmlns:a16="http://schemas.microsoft.com/office/drawing/2014/main" id="{BD2C7521-0536-4D50-91A7-4DF656CC1565}"/>
                </a:ext>
              </a:extLst>
            </p:cNvPr>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5" name="Freeform 422">
              <a:extLst>
                <a:ext uri="{FF2B5EF4-FFF2-40B4-BE49-F238E27FC236}">
                  <a16:creationId xmlns:a16="http://schemas.microsoft.com/office/drawing/2014/main" id="{4A299B3F-2739-4038-AAD1-AD0332926FB8}"/>
                </a:ext>
              </a:extLst>
            </p:cNvPr>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6" name="Freeform 423">
              <a:extLst>
                <a:ext uri="{FF2B5EF4-FFF2-40B4-BE49-F238E27FC236}">
                  <a16:creationId xmlns:a16="http://schemas.microsoft.com/office/drawing/2014/main" id="{AB8A9027-42E4-4723-82F8-223B9F4C32F1}"/>
                </a:ext>
              </a:extLst>
            </p:cNvPr>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7" name="Freeform 424">
              <a:extLst>
                <a:ext uri="{FF2B5EF4-FFF2-40B4-BE49-F238E27FC236}">
                  <a16:creationId xmlns:a16="http://schemas.microsoft.com/office/drawing/2014/main" id="{86721202-8082-4C69-B944-9D3D920321E0}"/>
                </a:ext>
              </a:extLst>
            </p:cNvPr>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8" name="Freeform 425">
              <a:extLst>
                <a:ext uri="{FF2B5EF4-FFF2-40B4-BE49-F238E27FC236}">
                  <a16:creationId xmlns:a16="http://schemas.microsoft.com/office/drawing/2014/main" id="{F075A34B-C69C-434B-90CF-6949D06537BF}"/>
                </a:ext>
              </a:extLst>
            </p:cNvPr>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9" name="Freeform 426">
              <a:extLst>
                <a:ext uri="{FF2B5EF4-FFF2-40B4-BE49-F238E27FC236}">
                  <a16:creationId xmlns:a16="http://schemas.microsoft.com/office/drawing/2014/main" id="{8F7DF4B5-1125-473C-84F8-C66BD923368B}"/>
                </a:ext>
              </a:extLst>
            </p:cNvPr>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0" name="Freeform 427">
              <a:extLst>
                <a:ext uri="{FF2B5EF4-FFF2-40B4-BE49-F238E27FC236}">
                  <a16:creationId xmlns:a16="http://schemas.microsoft.com/office/drawing/2014/main" id="{7825426B-8B04-4B9C-B5D8-8BA5B1F3CAB1}"/>
                </a:ext>
              </a:extLst>
            </p:cNvPr>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1" name="Freeform 428">
              <a:extLst>
                <a:ext uri="{FF2B5EF4-FFF2-40B4-BE49-F238E27FC236}">
                  <a16:creationId xmlns:a16="http://schemas.microsoft.com/office/drawing/2014/main" id="{9CE9D327-3568-446F-81C2-E69352B80B8B}"/>
                </a:ext>
              </a:extLst>
            </p:cNvPr>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2" name="Freeform 429">
              <a:extLst>
                <a:ext uri="{FF2B5EF4-FFF2-40B4-BE49-F238E27FC236}">
                  <a16:creationId xmlns:a16="http://schemas.microsoft.com/office/drawing/2014/main" id="{2263F813-848E-40DB-812E-07F256A00BC1}"/>
                </a:ext>
              </a:extLst>
            </p:cNvPr>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3" name="Freeform 430">
              <a:extLst>
                <a:ext uri="{FF2B5EF4-FFF2-40B4-BE49-F238E27FC236}">
                  <a16:creationId xmlns:a16="http://schemas.microsoft.com/office/drawing/2014/main" id="{4D781309-11F6-4524-8E31-78EB72F9002D}"/>
                </a:ext>
              </a:extLst>
            </p:cNvPr>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4" name="Freeform 431">
              <a:extLst>
                <a:ext uri="{FF2B5EF4-FFF2-40B4-BE49-F238E27FC236}">
                  <a16:creationId xmlns:a16="http://schemas.microsoft.com/office/drawing/2014/main" id="{7D6C9DFA-F5D1-4174-B59A-7A275F8854FB}"/>
                </a:ext>
              </a:extLst>
            </p:cNvPr>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5" name="Freeform 432">
              <a:extLst>
                <a:ext uri="{FF2B5EF4-FFF2-40B4-BE49-F238E27FC236}">
                  <a16:creationId xmlns:a16="http://schemas.microsoft.com/office/drawing/2014/main" id="{E63D0E3A-7906-4875-9F35-45EF86D3CBD3}"/>
                </a:ext>
              </a:extLst>
            </p:cNvPr>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6" name="Freeform 433">
              <a:extLst>
                <a:ext uri="{FF2B5EF4-FFF2-40B4-BE49-F238E27FC236}">
                  <a16:creationId xmlns:a16="http://schemas.microsoft.com/office/drawing/2014/main" id="{C484BCBD-25F0-4631-BF52-BDEE18CDEAD5}"/>
                </a:ext>
              </a:extLst>
            </p:cNvPr>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7" name="Freeform 434">
              <a:extLst>
                <a:ext uri="{FF2B5EF4-FFF2-40B4-BE49-F238E27FC236}">
                  <a16:creationId xmlns:a16="http://schemas.microsoft.com/office/drawing/2014/main" id="{DEB74F78-9DEA-4093-9C08-7CE6F91AE672}"/>
                </a:ext>
              </a:extLst>
            </p:cNvPr>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8" name="Freeform 435">
              <a:extLst>
                <a:ext uri="{FF2B5EF4-FFF2-40B4-BE49-F238E27FC236}">
                  <a16:creationId xmlns:a16="http://schemas.microsoft.com/office/drawing/2014/main" id="{D7253DD7-868B-4DB4-A65C-4432F132D4C0}"/>
                </a:ext>
              </a:extLst>
            </p:cNvPr>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9" name="Freeform 436">
              <a:extLst>
                <a:ext uri="{FF2B5EF4-FFF2-40B4-BE49-F238E27FC236}">
                  <a16:creationId xmlns:a16="http://schemas.microsoft.com/office/drawing/2014/main" id="{2E6AF233-1CAF-46EF-A335-ECBC9D2DF1EF}"/>
                </a:ext>
              </a:extLst>
            </p:cNvPr>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0" name="Freeform 437">
              <a:extLst>
                <a:ext uri="{FF2B5EF4-FFF2-40B4-BE49-F238E27FC236}">
                  <a16:creationId xmlns:a16="http://schemas.microsoft.com/office/drawing/2014/main" id="{F3DD1458-45C1-4B28-AA7F-706ED7B11A4B}"/>
                </a:ext>
              </a:extLst>
            </p:cNvPr>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1" name="Freeform 438">
              <a:extLst>
                <a:ext uri="{FF2B5EF4-FFF2-40B4-BE49-F238E27FC236}">
                  <a16:creationId xmlns:a16="http://schemas.microsoft.com/office/drawing/2014/main" id="{A56B65B1-3953-4209-8E90-64C2A3EEA366}"/>
                </a:ext>
              </a:extLst>
            </p:cNvPr>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2" name="Freeform 439">
              <a:extLst>
                <a:ext uri="{FF2B5EF4-FFF2-40B4-BE49-F238E27FC236}">
                  <a16:creationId xmlns:a16="http://schemas.microsoft.com/office/drawing/2014/main" id="{F01A7B89-AEC6-4C41-AD56-9FA11AF03CC3}"/>
                </a:ext>
              </a:extLst>
            </p:cNvPr>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 name="Freeform 440">
              <a:extLst>
                <a:ext uri="{FF2B5EF4-FFF2-40B4-BE49-F238E27FC236}">
                  <a16:creationId xmlns:a16="http://schemas.microsoft.com/office/drawing/2014/main" id="{DB326DB1-BD81-4B89-98EA-D1EE719B254F}"/>
                </a:ext>
              </a:extLst>
            </p:cNvPr>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 name="Freeform 441">
              <a:extLst>
                <a:ext uri="{FF2B5EF4-FFF2-40B4-BE49-F238E27FC236}">
                  <a16:creationId xmlns:a16="http://schemas.microsoft.com/office/drawing/2014/main" id="{CCAAD359-0639-4CC0-A5C5-0EBE4534DAEC}"/>
                </a:ext>
              </a:extLst>
            </p:cNvPr>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 name="Freeform 442">
              <a:extLst>
                <a:ext uri="{FF2B5EF4-FFF2-40B4-BE49-F238E27FC236}">
                  <a16:creationId xmlns:a16="http://schemas.microsoft.com/office/drawing/2014/main" id="{EB434425-005C-4B0D-A24E-A3A628C35E32}"/>
                </a:ext>
              </a:extLst>
            </p:cNvPr>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 name="Freeform 443">
              <a:extLst>
                <a:ext uri="{FF2B5EF4-FFF2-40B4-BE49-F238E27FC236}">
                  <a16:creationId xmlns:a16="http://schemas.microsoft.com/office/drawing/2014/main" id="{617DA557-479A-43E5-9271-F24815F792AD}"/>
                </a:ext>
              </a:extLst>
            </p:cNvPr>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 name="Freeform 444">
              <a:extLst>
                <a:ext uri="{FF2B5EF4-FFF2-40B4-BE49-F238E27FC236}">
                  <a16:creationId xmlns:a16="http://schemas.microsoft.com/office/drawing/2014/main" id="{9474D302-A52F-4A38-B0A2-29CE06217DBF}"/>
                </a:ext>
              </a:extLst>
            </p:cNvPr>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 name="Freeform 445">
              <a:extLst>
                <a:ext uri="{FF2B5EF4-FFF2-40B4-BE49-F238E27FC236}">
                  <a16:creationId xmlns:a16="http://schemas.microsoft.com/office/drawing/2014/main" id="{511CBA50-2C77-420F-8F72-8E9D4BFB71F0}"/>
                </a:ext>
              </a:extLst>
            </p:cNvPr>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 name="Freeform 446">
              <a:extLst>
                <a:ext uri="{FF2B5EF4-FFF2-40B4-BE49-F238E27FC236}">
                  <a16:creationId xmlns:a16="http://schemas.microsoft.com/office/drawing/2014/main" id="{AF0E79AB-EB69-4C1D-B320-407A4C61D8EE}"/>
                </a:ext>
              </a:extLst>
            </p:cNvPr>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 name="Freeform 447">
              <a:extLst>
                <a:ext uri="{FF2B5EF4-FFF2-40B4-BE49-F238E27FC236}">
                  <a16:creationId xmlns:a16="http://schemas.microsoft.com/office/drawing/2014/main" id="{1346735E-F9A7-43D3-B6F2-779D366C904E}"/>
                </a:ext>
              </a:extLst>
            </p:cNvPr>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1" name="Freeform 448">
              <a:extLst>
                <a:ext uri="{FF2B5EF4-FFF2-40B4-BE49-F238E27FC236}">
                  <a16:creationId xmlns:a16="http://schemas.microsoft.com/office/drawing/2014/main" id="{EB797EF8-0217-45D4-ABA3-9D89AA20867D}"/>
                </a:ext>
              </a:extLst>
            </p:cNvPr>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2" name="Freeform 449">
              <a:extLst>
                <a:ext uri="{FF2B5EF4-FFF2-40B4-BE49-F238E27FC236}">
                  <a16:creationId xmlns:a16="http://schemas.microsoft.com/office/drawing/2014/main" id="{4EF3AF6E-1682-4FE7-9F95-C218EACA16A8}"/>
                </a:ext>
              </a:extLst>
            </p:cNvPr>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3" name="Freeform 450">
              <a:extLst>
                <a:ext uri="{FF2B5EF4-FFF2-40B4-BE49-F238E27FC236}">
                  <a16:creationId xmlns:a16="http://schemas.microsoft.com/office/drawing/2014/main" id="{A2BE4E3D-4B02-4C11-93E7-50A8A2A80396}"/>
                </a:ext>
              </a:extLst>
            </p:cNvPr>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4" name="Freeform 451">
              <a:extLst>
                <a:ext uri="{FF2B5EF4-FFF2-40B4-BE49-F238E27FC236}">
                  <a16:creationId xmlns:a16="http://schemas.microsoft.com/office/drawing/2014/main" id="{1432AA2D-D82F-4FB5-A2FE-F509F0659F86}"/>
                </a:ext>
              </a:extLst>
            </p:cNvPr>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5" name="Freeform 452">
              <a:extLst>
                <a:ext uri="{FF2B5EF4-FFF2-40B4-BE49-F238E27FC236}">
                  <a16:creationId xmlns:a16="http://schemas.microsoft.com/office/drawing/2014/main" id="{E372443E-CECF-475E-B4FD-C9C46B49DCBC}"/>
                </a:ext>
              </a:extLst>
            </p:cNvPr>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6" name="Freeform 453">
              <a:extLst>
                <a:ext uri="{FF2B5EF4-FFF2-40B4-BE49-F238E27FC236}">
                  <a16:creationId xmlns:a16="http://schemas.microsoft.com/office/drawing/2014/main" id="{4FD6320F-D031-447A-9AE8-89FAA92EE769}"/>
                </a:ext>
              </a:extLst>
            </p:cNvPr>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7" name="Freeform 454">
              <a:extLst>
                <a:ext uri="{FF2B5EF4-FFF2-40B4-BE49-F238E27FC236}">
                  <a16:creationId xmlns:a16="http://schemas.microsoft.com/office/drawing/2014/main" id="{9EE79515-5225-40C9-976C-FE4CB3D724D5}"/>
                </a:ext>
              </a:extLst>
            </p:cNvPr>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8" name="Freeform 455">
              <a:extLst>
                <a:ext uri="{FF2B5EF4-FFF2-40B4-BE49-F238E27FC236}">
                  <a16:creationId xmlns:a16="http://schemas.microsoft.com/office/drawing/2014/main" id="{4F915764-A2D1-43E7-81D8-DF86C15F988F}"/>
                </a:ext>
              </a:extLst>
            </p:cNvPr>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9" name="Freeform 456">
              <a:extLst>
                <a:ext uri="{FF2B5EF4-FFF2-40B4-BE49-F238E27FC236}">
                  <a16:creationId xmlns:a16="http://schemas.microsoft.com/office/drawing/2014/main" id="{6114FB6D-3282-4F67-9187-7D9EC4487917}"/>
                </a:ext>
              </a:extLst>
            </p:cNvPr>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0" name="Freeform 457">
              <a:extLst>
                <a:ext uri="{FF2B5EF4-FFF2-40B4-BE49-F238E27FC236}">
                  <a16:creationId xmlns:a16="http://schemas.microsoft.com/office/drawing/2014/main" id="{8719BE9E-E59D-46B5-B2D9-56296BE30FB9}"/>
                </a:ext>
              </a:extLst>
            </p:cNvPr>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1" name="Freeform 458">
              <a:extLst>
                <a:ext uri="{FF2B5EF4-FFF2-40B4-BE49-F238E27FC236}">
                  <a16:creationId xmlns:a16="http://schemas.microsoft.com/office/drawing/2014/main" id="{4A77AF76-80C5-4C58-9476-988FC655E67F}"/>
                </a:ext>
              </a:extLst>
            </p:cNvPr>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2" name="Freeform 459">
              <a:extLst>
                <a:ext uri="{FF2B5EF4-FFF2-40B4-BE49-F238E27FC236}">
                  <a16:creationId xmlns:a16="http://schemas.microsoft.com/office/drawing/2014/main" id="{2BF8E726-5881-4DC4-AB02-827315241A96}"/>
                </a:ext>
              </a:extLst>
            </p:cNvPr>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3" name="Freeform 460">
              <a:extLst>
                <a:ext uri="{FF2B5EF4-FFF2-40B4-BE49-F238E27FC236}">
                  <a16:creationId xmlns:a16="http://schemas.microsoft.com/office/drawing/2014/main" id="{9EFC7FB3-D1F8-4A44-98CE-AB67F9B0CC89}"/>
                </a:ext>
              </a:extLst>
            </p:cNvPr>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4" name="Freeform 461">
              <a:extLst>
                <a:ext uri="{FF2B5EF4-FFF2-40B4-BE49-F238E27FC236}">
                  <a16:creationId xmlns:a16="http://schemas.microsoft.com/office/drawing/2014/main" id="{96910137-69E7-47BE-A461-9E2BA6BD40A2}"/>
                </a:ext>
              </a:extLst>
            </p:cNvPr>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5" name="Freeform 462">
              <a:extLst>
                <a:ext uri="{FF2B5EF4-FFF2-40B4-BE49-F238E27FC236}">
                  <a16:creationId xmlns:a16="http://schemas.microsoft.com/office/drawing/2014/main" id="{A964EED8-F56C-4AEA-9284-7E832718B150}"/>
                </a:ext>
              </a:extLst>
            </p:cNvPr>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6" name="Freeform 463">
              <a:extLst>
                <a:ext uri="{FF2B5EF4-FFF2-40B4-BE49-F238E27FC236}">
                  <a16:creationId xmlns:a16="http://schemas.microsoft.com/office/drawing/2014/main" id="{2D052CE3-7C9F-46FC-81BD-1316074299EC}"/>
                </a:ext>
              </a:extLst>
            </p:cNvPr>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7" name="Freeform 464">
              <a:extLst>
                <a:ext uri="{FF2B5EF4-FFF2-40B4-BE49-F238E27FC236}">
                  <a16:creationId xmlns:a16="http://schemas.microsoft.com/office/drawing/2014/main" id="{EBB1AEFC-A933-406C-AE04-F38E078754E6}"/>
                </a:ext>
              </a:extLst>
            </p:cNvPr>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8" name="Freeform 465">
              <a:extLst>
                <a:ext uri="{FF2B5EF4-FFF2-40B4-BE49-F238E27FC236}">
                  <a16:creationId xmlns:a16="http://schemas.microsoft.com/office/drawing/2014/main" id="{52E84E38-945A-43E3-A3B7-C25566817335}"/>
                </a:ext>
              </a:extLst>
            </p:cNvPr>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9" name="Freeform 466">
              <a:extLst>
                <a:ext uri="{FF2B5EF4-FFF2-40B4-BE49-F238E27FC236}">
                  <a16:creationId xmlns:a16="http://schemas.microsoft.com/office/drawing/2014/main" id="{D17BF526-C5AC-4567-9FCE-1C7FCCDBE8F4}"/>
                </a:ext>
              </a:extLst>
            </p:cNvPr>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0" name="Freeform 467">
              <a:extLst>
                <a:ext uri="{FF2B5EF4-FFF2-40B4-BE49-F238E27FC236}">
                  <a16:creationId xmlns:a16="http://schemas.microsoft.com/office/drawing/2014/main" id="{20BCBFD2-96BE-4BA3-875D-18C5C82E5DC6}"/>
                </a:ext>
              </a:extLst>
            </p:cNvPr>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1" name="Freeform 468">
              <a:extLst>
                <a:ext uri="{FF2B5EF4-FFF2-40B4-BE49-F238E27FC236}">
                  <a16:creationId xmlns:a16="http://schemas.microsoft.com/office/drawing/2014/main" id="{43307C32-006F-4BB1-B5A8-98A9A136A0A0}"/>
                </a:ext>
              </a:extLst>
            </p:cNvPr>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2" name="Freeform 469">
              <a:extLst>
                <a:ext uri="{FF2B5EF4-FFF2-40B4-BE49-F238E27FC236}">
                  <a16:creationId xmlns:a16="http://schemas.microsoft.com/office/drawing/2014/main" id="{C247BAEB-080A-4A80-8A1C-2060D6A4CB2F}"/>
                </a:ext>
              </a:extLst>
            </p:cNvPr>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3" name="Freeform 470">
              <a:extLst>
                <a:ext uri="{FF2B5EF4-FFF2-40B4-BE49-F238E27FC236}">
                  <a16:creationId xmlns:a16="http://schemas.microsoft.com/office/drawing/2014/main" id="{98498E4B-7C6A-4E18-8A2A-262788FF8490}"/>
                </a:ext>
              </a:extLst>
            </p:cNvPr>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4" name="Freeform 471">
              <a:extLst>
                <a:ext uri="{FF2B5EF4-FFF2-40B4-BE49-F238E27FC236}">
                  <a16:creationId xmlns:a16="http://schemas.microsoft.com/office/drawing/2014/main" id="{549A22A6-41A1-4EDE-9309-0A9671F8985C}"/>
                </a:ext>
              </a:extLst>
            </p:cNvPr>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5" name="Freeform 472">
              <a:extLst>
                <a:ext uri="{FF2B5EF4-FFF2-40B4-BE49-F238E27FC236}">
                  <a16:creationId xmlns:a16="http://schemas.microsoft.com/office/drawing/2014/main" id="{51879B4F-86B8-424D-B73A-9AE4FAFE06EC}"/>
                </a:ext>
              </a:extLst>
            </p:cNvPr>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6" name="Freeform 473">
              <a:extLst>
                <a:ext uri="{FF2B5EF4-FFF2-40B4-BE49-F238E27FC236}">
                  <a16:creationId xmlns:a16="http://schemas.microsoft.com/office/drawing/2014/main" id="{8A7072F1-F67F-4006-839A-DE543024485F}"/>
                </a:ext>
              </a:extLst>
            </p:cNvPr>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7" name="Freeform 474">
              <a:extLst>
                <a:ext uri="{FF2B5EF4-FFF2-40B4-BE49-F238E27FC236}">
                  <a16:creationId xmlns:a16="http://schemas.microsoft.com/office/drawing/2014/main" id="{30A8285A-6BC5-4293-A27A-0DD2B96C0774}"/>
                </a:ext>
              </a:extLst>
            </p:cNvPr>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8" name="Freeform 475">
              <a:extLst>
                <a:ext uri="{FF2B5EF4-FFF2-40B4-BE49-F238E27FC236}">
                  <a16:creationId xmlns:a16="http://schemas.microsoft.com/office/drawing/2014/main" id="{9843C66B-A039-4E86-A1AE-E2D069097677}"/>
                </a:ext>
              </a:extLst>
            </p:cNvPr>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9" name="Freeform 476">
              <a:extLst>
                <a:ext uri="{FF2B5EF4-FFF2-40B4-BE49-F238E27FC236}">
                  <a16:creationId xmlns:a16="http://schemas.microsoft.com/office/drawing/2014/main" id="{87122C08-08C3-4543-AD32-35DA6B65EF06}"/>
                </a:ext>
              </a:extLst>
            </p:cNvPr>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0" name="Freeform 477">
              <a:extLst>
                <a:ext uri="{FF2B5EF4-FFF2-40B4-BE49-F238E27FC236}">
                  <a16:creationId xmlns:a16="http://schemas.microsoft.com/office/drawing/2014/main" id="{317FDBDC-2BE9-48AB-8F33-2DC62FD9608B}"/>
                </a:ext>
              </a:extLst>
            </p:cNvPr>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1" name="Freeform 478">
              <a:extLst>
                <a:ext uri="{FF2B5EF4-FFF2-40B4-BE49-F238E27FC236}">
                  <a16:creationId xmlns:a16="http://schemas.microsoft.com/office/drawing/2014/main" id="{48B28E6E-90E5-4E38-9770-BC000E6D7D49}"/>
                </a:ext>
              </a:extLst>
            </p:cNvPr>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2" name="Freeform 479">
              <a:extLst>
                <a:ext uri="{FF2B5EF4-FFF2-40B4-BE49-F238E27FC236}">
                  <a16:creationId xmlns:a16="http://schemas.microsoft.com/office/drawing/2014/main" id="{4843591B-9398-4EFB-8857-5C5457394821}"/>
                </a:ext>
              </a:extLst>
            </p:cNvPr>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3" name="Freeform 480">
              <a:extLst>
                <a:ext uri="{FF2B5EF4-FFF2-40B4-BE49-F238E27FC236}">
                  <a16:creationId xmlns:a16="http://schemas.microsoft.com/office/drawing/2014/main" id="{05319F9D-6898-4248-BB76-DD45B6FD20C2}"/>
                </a:ext>
              </a:extLst>
            </p:cNvPr>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4" name="Freeform 481">
              <a:extLst>
                <a:ext uri="{FF2B5EF4-FFF2-40B4-BE49-F238E27FC236}">
                  <a16:creationId xmlns:a16="http://schemas.microsoft.com/office/drawing/2014/main" id="{401A38D5-01DE-4054-AAF9-EA7813BC7769}"/>
                </a:ext>
              </a:extLst>
            </p:cNvPr>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5" name="Freeform 482">
              <a:extLst>
                <a:ext uri="{FF2B5EF4-FFF2-40B4-BE49-F238E27FC236}">
                  <a16:creationId xmlns:a16="http://schemas.microsoft.com/office/drawing/2014/main" id="{AF5E7876-E776-4F25-A4CE-AE6A99278BEA}"/>
                </a:ext>
              </a:extLst>
            </p:cNvPr>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6" name="Freeform 483">
              <a:extLst>
                <a:ext uri="{FF2B5EF4-FFF2-40B4-BE49-F238E27FC236}">
                  <a16:creationId xmlns:a16="http://schemas.microsoft.com/office/drawing/2014/main" id="{AC29737A-0925-4E09-A5DB-F700E42A19B5}"/>
                </a:ext>
              </a:extLst>
            </p:cNvPr>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87" name="Freeform 25">
            <a:extLst>
              <a:ext uri="{FF2B5EF4-FFF2-40B4-BE49-F238E27FC236}">
                <a16:creationId xmlns:a16="http://schemas.microsoft.com/office/drawing/2014/main" id="{48BB4276-0465-465F-BB80-6D75F00063AB}"/>
              </a:ext>
            </a:extLst>
          </p:cNvPr>
          <p:cNvSpPr/>
          <p:nvPr/>
        </p:nvSpPr>
        <p:spPr bwMode="auto">
          <a:xfrm>
            <a:off x="353063" y="197123"/>
            <a:ext cx="2749828" cy="810295"/>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5091411" y="988733"/>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92" name="Picture 91">
            <a:extLst>
              <a:ext uri="{FF2B5EF4-FFF2-40B4-BE49-F238E27FC236}">
                <a16:creationId xmlns:a16="http://schemas.microsoft.com/office/drawing/2014/main" id="{FF90E691-063E-4481-BA5F-CE08F8520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451" y="-601746"/>
            <a:ext cx="9291937" cy="9291937"/>
          </a:xfrm>
          <a:prstGeom prst="rect">
            <a:avLst/>
          </a:prstGeom>
        </p:spPr>
      </p:pic>
      <p:pic>
        <p:nvPicPr>
          <p:cNvPr id="93" name="Picture 92">
            <a:extLst>
              <a:ext uri="{FF2B5EF4-FFF2-40B4-BE49-F238E27FC236}">
                <a16:creationId xmlns:a16="http://schemas.microsoft.com/office/drawing/2014/main" id="{8510E4CB-AF65-4911-8D41-652180DC690D}"/>
              </a:ext>
            </a:extLst>
          </p:cNvPr>
          <p:cNvPicPr>
            <a:picLocks noChangeAspect="1"/>
          </p:cNvPicPr>
          <p:nvPr/>
        </p:nvPicPr>
        <p:blipFill>
          <a:blip r:embed="rId4"/>
          <a:stretch>
            <a:fillRect/>
          </a:stretch>
        </p:blipFill>
        <p:spPr>
          <a:xfrm>
            <a:off x="2288800" y="1302638"/>
            <a:ext cx="7157324" cy="35055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2661" y="319741"/>
            <a:ext cx="4720726"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909786"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Traditional Arabic" panose="02020603050405020304" pitchFamily="18" charset="-78"/>
                <a:ea typeface="inpin heiti" charset="-122"/>
                <a:cs typeface="Traditional Arabic" panose="02020603050405020304" pitchFamily="18" charset="-78"/>
              </a:rPr>
              <a:t>TAI NGHE</a:t>
            </a:r>
            <a:endParaRPr kumimoji="0" lang="zh-CN" altLang="en-US" sz="3600" b="1" i="0" u="none" strike="noStrike" kern="0" cap="none" spc="0" normalizeH="0" baseline="0" noProof="0" dirty="0">
              <a:ln>
                <a:noFill/>
              </a:ln>
              <a:solidFill>
                <a:prstClr val="black"/>
              </a:solidFill>
              <a:effectLst/>
              <a:uLnTx/>
              <a:uFillTx/>
              <a:latin typeface="Traditional Arabic" panose="02020603050405020304" pitchFamily="18" charset="-78"/>
              <a:ea typeface="inpin heiti" charset="-122"/>
              <a:cs typeface="Traditional Arabic" panose="02020603050405020304" pitchFamily="18" charset="-78"/>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307604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B4A956-8BC4-4593-AD4A-003F8C0D0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0993"/>
            <a:ext cx="12192000" cy="4867007"/>
          </a:xfrm>
          <a:prstGeom prst="rect">
            <a:avLst/>
          </a:prstGeom>
        </p:spPr>
      </p:pic>
      <p:sp>
        <p:nvSpPr>
          <p:cNvPr id="10" name="Rectangle: Rounded Corners 9">
            <a:extLst>
              <a:ext uri="{FF2B5EF4-FFF2-40B4-BE49-F238E27FC236}">
                <a16:creationId xmlns:a16="http://schemas.microsoft.com/office/drawing/2014/main" id="{A1C9BE20-0991-434A-8849-AB02A1F72147}"/>
              </a:ext>
            </a:extLst>
          </p:cNvPr>
          <p:cNvSpPr/>
          <p:nvPr/>
        </p:nvSpPr>
        <p:spPr>
          <a:xfrm>
            <a:off x="361507" y="100208"/>
            <a:ext cx="11525693" cy="6589354"/>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7BEE2701-B098-4CE6-AD7A-8585BED1EE2D}"/>
              </a:ext>
            </a:extLst>
          </p:cNvPr>
          <p:cNvSpPr txBox="1"/>
          <p:nvPr/>
        </p:nvSpPr>
        <p:spPr>
          <a:xfrm>
            <a:off x="3553903" y="168438"/>
            <a:ext cx="53614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ngọn hải đăng</a:t>
            </a:r>
            <a:endPar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27F4386-C306-4BB8-8A40-D8401A644A42}"/>
              </a:ext>
            </a:extLst>
          </p:cNvPr>
          <p:cNvPicPr>
            <a:picLocks noChangeAspect="1"/>
          </p:cNvPicPr>
          <p:nvPr/>
        </p:nvPicPr>
        <p:blipFill>
          <a:blip r:embed="rId4"/>
          <a:stretch>
            <a:fillRect/>
          </a:stretch>
        </p:blipFill>
        <p:spPr>
          <a:xfrm>
            <a:off x="5267326" y="4189059"/>
            <a:ext cx="4693733" cy="1827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5D0DE92-7FD8-4FF5-9128-A2C8E1DFEAB5}"/>
              </a:ext>
            </a:extLst>
          </p:cNvPr>
          <p:cNvSpPr txBox="1"/>
          <p:nvPr/>
        </p:nvSpPr>
        <p:spPr>
          <a:xfrm>
            <a:off x="931454" y="753213"/>
            <a:ext cx="1060639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(Sơn Tùng)</a:t>
            </a:r>
          </a:p>
        </p:txBody>
      </p:sp>
    </p:spTree>
    <p:extLst>
      <p:ext uri="{BB962C8B-B14F-4D97-AF65-F5344CB8AC3E}">
        <p14:creationId xmlns:p14="http://schemas.microsoft.com/office/powerpoint/2010/main" val="368343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B4A956-8BC4-4593-AD4A-003F8C0D0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90993"/>
            <a:ext cx="12192000" cy="4867007"/>
          </a:xfrm>
          <a:prstGeom prst="rect">
            <a:avLst/>
          </a:prstGeom>
        </p:spPr>
      </p:pic>
      <p:sp>
        <p:nvSpPr>
          <p:cNvPr id="10" name="Rectangle: Rounded Corners 9">
            <a:extLst>
              <a:ext uri="{FF2B5EF4-FFF2-40B4-BE49-F238E27FC236}">
                <a16:creationId xmlns:a16="http://schemas.microsoft.com/office/drawing/2014/main" id="{A1C9BE20-0991-434A-8849-AB02A1F72147}"/>
              </a:ext>
            </a:extLst>
          </p:cNvPr>
          <p:cNvSpPr/>
          <p:nvPr/>
        </p:nvSpPr>
        <p:spPr>
          <a:xfrm>
            <a:off x="361507" y="100208"/>
            <a:ext cx="11525693" cy="6589354"/>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7BEE2701-B098-4CE6-AD7A-8585BED1EE2D}"/>
              </a:ext>
            </a:extLst>
          </p:cNvPr>
          <p:cNvSpPr txBox="1"/>
          <p:nvPr/>
        </p:nvSpPr>
        <p:spPr>
          <a:xfrm>
            <a:off x="3553903" y="168438"/>
            <a:ext cx="53614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ngọn hải đăng</a:t>
            </a:r>
            <a:endParaRPr kumimoji="0" lang="en-US"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27F4386-C306-4BB8-8A40-D8401A644A42}"/>
              </a:ext>
            </a:extLst>
          </p:cNvPr>
          <p:cNvPicPr>
            <a:picLocks noChangeAspect="1"/>
          </p:cNvPicPr>
          <p:nvPr/>
        </p:nvPicPr>
        <p:blipFill>
          <a:blip r:embed="rId7"/>
          <a:stretch>
            <a:fillRect/>
          </a:stretch>
        </p:blipFill>
        <p:spPr>
          <a:xfrm>
            <a:off x="5267326" y="4162425"/>
            <a:ext cx="6124970" cy="2384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5D0DE92-7FD8-4FF5-9128-A2C8E1DFEAB5}"/>
              </a:ext>
            </a:extLst>
          </p:cNvPr>
          <p:cNvSpPr txBox="1"/>
          <p:nvPr/>
        </p:nvSpPr>
        <p:spPr>
          <a:xfrm>
            <a:off x="917451" y="753213"/>
            <a:ext cx="10620397"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(Sơn Tùng)</a:t>
            </a:r>
          </a:p>
        </p:txBody>
      </p:sp>
      <p:pic>
        <p:nvPicPr>
          <p:cNvPr id="7" name="Picture 6">
            <a:extLst>
              <a:ext uri="{FF2B5EF4-FFF2-40B4-BE49-F238E27FC236}">
                <a16:creationId xmlns:a16="http://schemas.microsoft.com/office/drawing/2014/main" id="{EC1E331C-C89F-47E4-9BDC-F2FAEF9E5D52}"/>
              </a:ext>
            </a:extLst>
          </p:cNvPr>
          <p:cNvPicPr>
            <a:picLocks noChangeAspect="1"/>
          </p:cNvPicPr>
          <p:nvPr/>
        </p:nvPicPr>
        <p:blipFill>
          <a:blip r:embed="rId8"/>
          <a:stretch>
            <a:fillRect/>
          </a:stretch>
        </p:blipFill>
        <p:spPr>
          <a:xfrm>
            <a:off x="253486" y="68605"/>
            <a:ext cx="2995617" cy="670316"/>
          </a:xfrm>
          <a:prstGeom prst="rect">
            <a:avLst/>
          </a:prstGeom>
        </p:spPr>
      </p:pic>
      <p:grpSp>
        <p:nvGrpSpPr>
          <p:cNvPr id="8" name="Group 7">
            <a:extLst>
              <a:ext uri="{FF2B5EF4-FFF2-40B4-BE49-F238E27FC236}">
                <a16:creationId xmlns:a16="http://schemas.microsoft.com/office/drawing/2014/main" id="{448E2330-24DE-4516-8116-DFB5B31690CC}"/>
              </a:ext>
            </a:extLst>
          </p:cNvPr>
          <p:cNvGrpSpPr/>
          <p:nvPr/>
        </p:nvGrpSpPr>
        <p:grpSpPr>
          <a:xfrm>
            <a:off x="654152" y="584775"/>
            <a:ext cx="11052295" cy="1263354"/>
            <a:chOff x="856327" y="920788"/>
            <a:chExt cx="9273400" cy="1370556"/>
          </a:xfrm>
        </p:grpSpPr>
        <p:sp>
          <p:nvSpPr>
            <p:cNvPr id="11" name="Rounded Rectangle 18">
              <a:extLst>
                <a:ext uri="{FF2B5EF4-FFF2-40B4-BE49-F238E27FC236}">
                  <a16:creationId xmlns:a16="http://schemas.microsoft.com/office/drawing/2014/main" id="{25267B42-F5AD-4437-B0A0-CEECD7E5A753}"/>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F28EF33A-C61C-478B-B5D9-BD50B86914B5}"/>
                </a:ext>
              </a:extLst>
            </p:cNvPr>
            <p:cNvGrpSpPr/>
            <p:nvPr/>
          </p:nvGrpSpPr>
          <p:grpSpPr>
            <a:xfrm>
              <a:off x="856327" y="920788"/>
              <a:ext cx="428490" cy="634396"/>
              <a:chOff x="951863" y="770660"/>
              <a:chExt cx="428490" cy="634396"/>
            </a:xfrm>
          </p:grpSpPr>
          <p:sp>
            <p:nvSpPr>
              <p:cNvPr id="13" name="MH_SubTitle_1">
                <a:extLst>
                  <a:ext uri="{FF2B5EF4-FFF2-40B4-BE49-F238E27FC236}">
                    <a16:creationId xmlns:a16="http://schemas.microsoft.com/office/drawing/2014/main" id="{D555A335-2F9A-48C7-BA55-F489D8B84F8D}"/>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88FA0E8B-CAB4-4C40-A1B6-3B6C6AD2EECD}"/>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6" name="Group 15">
            <a:extLst>
              <a:ext uri="{FF2B5EF4-FFF2-40B4-BE49-F238E27FC236}">
                <a16:creationId xmlns:a16="http://schemas.microsoft.com/office/drawing/2014/main" id="{8A2C7518-6028-467A-B7D0-A20760E59A9F}"/>
              </a:ext>
            </a:extLst>
          </p:cNvPr>
          <p:cNvGrpSpPr/>
          <p:nvPr/>
        </p:nvGrpSpPr>
        <p:grpSpPr>
          <a:xfrm>
            <a:off x="361508" y="1848129"/>
            <a:ext cx="11344940" cy="2203010"/>
            <a:chOff x="937075" y="818289"/>
            <a:chExt cx="11331323" cy="3227283"/>
          </a:xfrm>
        </p:grpSpPr>
        <p:sp>
          <p:nvSpPr>
            <p:cNvPr id="18" name="Rounded Rectangle 24">
              <a:extLst>
                <a:ext uri="{FF2B5EF4-FFF2-40B4-BE49-F238E27FC236}">
                  <a16:creationId xmlns:a16="http://schemas.microsoft.com/office/drawing/2014/main" id="{9A37C276-66EC-4E12-BB64-61B8800467B6}"/>
                </a:ext>
              </a:extLst>
            </p:cNvPr>
            <p:cNvSpPr/>
            <p:nvPr/>
          </p:nvSpPr>
          <p:spPr>
            <a:xfrm>
              <a:off x="1179004" y="940709"/>
              <a:ext cx="11089394" cy="3104863"/>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9" name="Group 18">
              <a:extLst>
                <a:ext uri="{FF2B5EF4-FFF2-40B4-BE49-F238E27FC236}">
                  <a16:creationId xmlns:a16="http://schemas.microsoft.com/office/drawing/2014/main" id="{01532758-0C9F-4B45-88F8-8F5225B603EE}"/>
                </a:ext>
              </a:extLst>
            </p:cNvPr>
            <p:cNvGrpSpPr/>
            <p:nvPr/>
          </p:nvGrpSpPr>
          <p:grpSpPr>
            <a:xfrm>
              <a:off x="937075" y="818289"/>
              <a:ext cx="547383" cy="628535"/>
              <a:chOff x="841539" y="777345"/>
              <a:chExt cx="547383" cy="628535"/>
            </a:xfrm>
          </p:grpSpPr>
          <p:sp>
            <p:nvSpPr>
              <p:cNvPr id="20" name="MH_SubTitle_1">
                <a:extLst>
                  <a:ext uri="{FF2B5EF4-FFF2-40B4-BE49-F238E27FC236}">
                    <a16:creationId xmlns:a16="http://schemas.microsoft.com/office/drawing/2014/main" id="{C7A29B67-F743-4222-91C8-AF17A47BED11}"/>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TextBox 20">
                <a:extLst>
                  <a:ext uri="{FF2B5EF4-FFF2-40B4-BE49-F238E27FC236}">
                    <a16:creationId xmlns:a16="http://schemas.microsoft.com/office/drawing/2014/main" id="{182E9651-96E8-4DF4-9632-DABCF843ECEA}"/>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2" name="Group 21">
            <a:extLst>
              <a:ext uri="{FF2B5EF4-FFF2-40B4-BE49-F238E27FC236}">
                <a16:creationId xmlns:a16="http://schemas.microsoft.com/office/drawing/2014/main" id="{1097594A-F444-4EF6-8D07-AB81ED834B5A}"/>
              </a:ext>
            </a:extLst>
          </p:cNvPr>
          <p:cNvGrpSpPr/>
          <p:nvPr/>
        </p:nvGrpSpPr>
        <p:grpSpPr>
          <a:xfrm>
            <a:off x="298928" y="3993987"/>
            <a:ext cx="11407519" cy="1910919"/>
            <a:chOff x="634815" y="1164235"/>
            <a:chExt cx="10372059" cy="1213789"/>
          </a:xfrm>
        </p:grpSpPr>
        <p:sp>
          <p:nvSpPr>
            <p:cNvPr id="23" name="Rounded Rectangle 15">
              <a:extLst>
                <a:ext uri="{FF2B5EF4-FFF2-40B4-BE49-F238E27FC236}">
                  <a16:creationId xmlns:a16="http://schemas.microsoft.com/office/drawing/2014/main" id="{77F68449-4822-44D8-ACE3-1532150102C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4" name="Group 23">
              <a:extLst>
                <a:ext uri="{FF2B5EF4-FFF2-40B4-BE49-F238E27FC236}">
                  <a16:creationId xmlns:a16="http://schemas.microsoft.com/office/drawing/2014/main" id="{99D4F9C6-10CE-45FC-82AC-3D5D3E2E8072}"/>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id="{D47D0057-AAC1-4A51-B519-E75C912AF4A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6A49DAEC-774D-4203-B50B-5E2BA136CE77}"/>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spTree>
    <p:extLst>
      <p:ext uri="{BB962C8B-B14F-4D97-AF65-F5344CB8AC3E}">
        <p14:creationId xmlns:p14="http://schemas.microsoft.com/office/powerpoint/2010/main" val="582402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411">
            <a:extLst>
              <a:ext uri="{FF2B5EF4-FFF2-40B4-BE49-F238E27FC236}">
                <a16:creationId xmlns:a16="http://schemas.microsoft.com/office/drawing/2014/main" id="{251B1224-CB78-49E4-91E7-4A59FB42D96D}"/>
              </a:ext>
            </a:extLst>
          </p:cNvPr>
          <p:cNvGrpSpPr>
            <a:grpSpLocks noChangeAspect="1"/>
          </p:cNvGrpSpPr>
          <p:nvPr/>
        </p:nvGrpSpPr>
        <p:grpSpPr bwMode="auto">
          <a:xfrm>
            <a:off x="4231463" y="425338"/>
            <a:ext cx="11582518" cy="4055732"/>
            <a:chOff x="7454" y="2601"/>
            <a:chExt cx="7191" cy="2518"/>
          </a:xfrm>
        </p:grpSpPr>
        <p:sp>
          <p:nvSpPr>
            <p:cNvPr id="15" name="Freeform 412">
              <a:extLst>
                <a:ext uri="{FF2B5EF4-FFF2-40B4-BE49-F238E27FC236}">
                  <a16:creationId xmlns:a16="http://schemas.microsoft.com/office/drawing/2014/main" id="{A316B444-9347-4CBC-B15D-C73F2BD9CFD8}"/>
                </a:ext>
              </a:extLst>
            </p:cNvPr>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6" name="Freeform 413">
              <a:extLst>
                <a:ext uri="{FF2B5EF4-FFF2-40B4-BE49-F238E27FC236}">
                  <a16:creationId xmlns:a16="http://schemas.microsoft.com/office/drawing/2014/main" id="{7864979F-35E9-4D86-A05E-76339675F848}"/>
                </a:ext>
              </a:extLst>
            </p:cNvPr>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7" name="Freeform 414">
              <a:extLst>
                <a:ext uri="{FF2B5EF4-FFF2-40B4-BE49-F238E27FC236}">
                  <a16:creationId xmlns:a16="http://schemas.microsoft.com/office/drawing/2014/main" id="{8736FEFE-E9A1-40AE-891F-DE14E97D86AA}"/>
                </a:ext>
              </a:extLst>
            </p:cNvPr>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8" name="Freeform 415">
              <a:extLst>
                <a:ext uri="{FF2B5EF4-FFF2-40B4-BE49-F238E27FC236}">
                  <a16:creationId xmlns:a16="http://schemas.microsoft.com/office/drawing/2014/main" id="{085D251E-86BD-4B01-8E12-A8CA47E6A5CE}"/>
                </a:ext>
              </a:extLst>
            </p:cNvPr>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9" name="Freeform 416">
              <a:extLst>
                <a:ext uri="{FF2B5EF4-FFF2-40B4-BE49-F238E27FC236}">
                  <a16:creationId xmlns:a16="http://schemas.microsoft.com/office/drawing/2014/main" id="{6EA4BB39-E7ED-4B73-B32D-A807042032BB}"/>
                </a:ext>
              </a:extLst>
            </p:cNvPr>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0" name="Freeform 417">
              <a:extLst>
                <a:ext uri="{FF2B5EF4-FFF2-40B4-BE49-F238E27FC236}">
                  <a16:creationId xmlns:a16="http://schemas.microsoft.com/office/drawing/2014/main" id="{33A9EDE6-4BDB-4202-B78D-97B79569C7A0}"/>
                </a:ext>
              </a:extLst>
            </p:cNvPr>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1" name="Freeform 418">
              <a:extLst>
                <a:ext uri="{FF2B5EF4-FFF2-40B4-BE49-F238E27FC236}">
                  <a16:creationId xmlns:a16="http://schemas.microsoft.com/office/drawing/2014/main" id="{1B52479F-386F-4446-9D7D-8BC9134EC428}"/>
                </a:ext>
              </a:extLst>
            </p:cNvPr>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2" name="Freeform 419">
              <a:extLst>
                <a:ext uri="{FF2B5EF4-FFF2-40B4-BE49-F238E27FC236}">
                  <a16:creationId xmlns:a16="http://schemas.microsoft.com/office/drawing/2014/main" id="{22B7968C-E3DA-428E-9A2A-760632E0A930}"/>
                </a:ext>
              </a:extLst>
            </p:cNvPr>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3" name="Freeform 420">
              <a:extLst>
                <a:ext uri="{FF2B5EF4-FFF2-40B4-BE49-F238E27FC236}">
                  <a16:creationId xmlns:a16="http://schemas.microsoft.com/office/drawing/2014/main" id="{AD64EE2E-94D7-4E90-8B70-B0A90CE2A817}"/>
                </a:ext>
              </a:extLst>
            </p:cNvPr>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4" name="Freeform 421">
              <a:extLst>
                <a:ext uri="{FF2B5EF4-FFF2-40B4-BE49-F238E27FC236}">
                  <a16:creationId xmlns:a16="http://schemas.microsoft.com/office/drawing/2014/main" id="{BD2C7521-0536-4D50-91A7-4DF656CC1565}"/>
                </a:ext>
              </a:extLst>
            </p:cNvPr>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5" name="Freeform 422">
              <a:extLst>
                <a:ext uri="{FF2B5EF4-FFF2-40B4-BE49-F238E27FC236}">
                  <a16:creationId xmlns:a16="http://schemas.microsoft.com/office/drawing/2014/main" id="{4A299B3F-2739-4038-AAD1-AD0332926FB8}"/>
                </a:ext>
              </a:extLst>
            </p:cNvPr>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6" name="Freeform 423">
              <a:extLst>
                <a:ext uri="{FF2B5EF4-FFF2-40B4-BE49-F238E27FC236}">
                  <a16:creationId xmlns:a16="http://schemas.microsoft.com/office/drawing/2014/main" id="{AB8A9027-42E4-4723-82F8-223B9F4C32F1}"/>
                </a:ext>
              </a:extLst>
            </p:cNvPr>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7" name="Freeform 424">
              <a:extLst>
                <a:ext uri="{FF2B5EF4-FFF2-40B4-BE49-F238E27FC236}">
                  <a16:creationId xmlns:a16="http://schemas.microsoft.com/office/drawing/2014/main" id="{86721202-8082-4C69-B944-9D3D920321E0}"/>
                </a:ext>
              </a:extLst>
            </p:cNvPr>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8" name="Freeform 425">
              <a:extLst>
                <a:ext uri="{FF2B5EF4-FFF2-40B4-BE49-F238E27FC236}">
                  <a16:creationId xmlns:a16="http://schemas.microsoft.com/office/drawing/2014/main" id="{F075A34B-C69C-434B-90CF-6949D06537BF}"/>
                </a:ext>
              </a:extLst>
            </p:cNvPr>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9" name="Freeform 426">
              <a:extLst>
                <a:ext uri="{FF2B5EF4-FFF2-40B4-BE49-F238E27FC236}">
                  <a16:creationId xmlns:a16="http://schemas.microsoft.com/office/drawing/2014/main" id="{8F7DF4B5-1125-473C-84F8-C66BD923368B}"/>
                </a:ext>
              </a:extLst>
            </p:cNvPr>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0" name="Freeform 427">
              <a:extLst>
                <a:ext uri="{FF2B5EF4-FFF2-40B4-BE49-F238E27FC236}">
                  <a16:creationId xmlns:a16="http://schemas.microsoft.com/office/drawing/2014/main" id="{7825426B-8B04-4B9C-B5D8-8BA5B1F3CAB1}"/>
                </a:ext>
              </a:extLst>
            </p:cNvPr>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1" name="Freeform 428">
              <a:extLst>
                <a:ext uri="{FF2B5EF4-FFF2-40B4-BE49-F238E27FC236}">
                  <a16:creationId xmlns:a16="http://schemas.microsoft.com/office/drawing/2014/main" id="{9CE9D327-3568-446F-81C2-E69352B80B8B}"/>
                </a:ext>
              </a:extLst>
            </p:cNvPr>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2" name="Freeform 429">
              <a:extLst>
                <a:ext uri="{FF2B5EF4-FFF2-40B4-BE49-F238E27FC236}">
                  <a16:creationId xmlns:a16="http://schemas.microsoft.com/office/drawing/2014/main" id="{2263F813-848E-40DB-812E-07F256A00BC1}"/>
                </a:ext>
              </a:extLst>
            </p:cNvPr>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3" name="Freeform 430">
              <a:extLst>
                <a:ext uri="{FF2B5EF4-FFF2-40B4-BE49-F238E27FC236}">
                  <a16:creationId xmlns:a16="http://schemas.microsoft.com/office/drawing/2014/main" id="{4D781309-11F6-4524-8E31-78EB72F9002D}"/>
                </a:ext>
              </a:extLst>
            </p:cNvPr>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4" name="Freeform 431">
              <a:extLst>
                <a:ext uri="{FF2B5EF4-FFF2-40B4-BE49-F238E27FC236}">
                  <a16:creationId xmlns:a16="http://schemas.microsoft.com/office/drawing/2014/main" id="{7D6C9DFA-F5D1-4174-B59A-7A275F8854FB}"/>
                </a:ext>
              </a:extLst>
            </p:cNvPr>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5" name="Freeform 432">
              <a:extLst>
                <a:ext uri="{FF2B5EF4-FFF2-40B4-BE49-F238E27FC236}">
                  <a16:creationId xmlns:a16="http://schemas.microsoft.com/office/drawing/2014/main" id="{E63D0E3A-7906-4875-9F35-45EF86D3CBD3}"/>
                </a:ext>
              </a:extLst>
            </p:cNvPr>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6" name="Freeform 433">
              <a:extLst>
                <a:ext uri="{FF2B5EF4-FFF2-40B4-BE49-F238E27FC236}">
                  <a16:creationId xmlns:a16="http://schemas.microsoft.com/office/drawing/2014/main" id="{C484BCBD-25F0-4631-BF52-BDEE18CDEAD5}"/>
                </a:ext>
              </a:extLst>
            </p:cNvPr>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7" name="Freeform 434">
              <a:extLst>
                <a:ext uri="{FF2B5EF4-FFF2-40B4-BE49-F238E27FC236}">
                  <a16:creationId xmlns:a16="http://schemas.microsoft.com/office/drawing/2014/main" id="{DEB74F78-9DEA-4093-9C08-7CE6F91AE672}"/>
                </a:ext>
              </a:extLst>
            </p:cNvPr>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8" name="Freeform 435">
              <a:extLst>
                <a:ext uri="{FF2B5EF4-FFF2-40B4-BE49-F238E27FC236}">
                  <a16:creationId xmlns:a16="http://schemas.microsoft.com/office/drawing/2014/main" id="{D7253DD7-868B-4DB4-A65C-4432F132D4C0}"/>
                </a:ext>
              </a:extLst>
            </p:cNvPr>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9" name="Freeform 436">
              <a:extLst>
                <a:ext uri="{FF2B5EF4-FFF2-40B4-BE49-F238E27FC236}">
                  <a16:creationId xmlns:a16="http://schemas.microsoft.com/office/drawing/2014/main" id="{2E6AF233-1CAF-46EF-A335-ECBC9D2DF1EF}"/>
                </a:ext>
              </a:extLst>
            </p:cNvPr>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0" name="Freeform 437">
              <a:extLst>
                <a:ext uri="{FF2B5EF4-FFF2-40B4-BE49-F238E27FC236}">
                  <a16:creationId xmlns:a16="http://schemas.microsoft.com/office/drawing/2014/main" id="{F3DD1458-45C1-4B28-AA7F-706ED7B11A4B}"/>
                </a:ext>
              </a:extLst>
            </p:cNvPr>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1" name="Freeform 438">
              <a:extLst>
                <a:ext uri="{FF2B5EF4-FFF2-40B4-BE49-F238E27FC236}">
                  <a16:creationId xmlns:a16="http://schemas.microsoft.com/office/drawing/2014/main" id="{A56B65B1-3953-4209-8E90-64C2A3EEA366}"/>
                </a:ext>
              </a:extLst>
            </p:cNvPr>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2" name="Freeform 439">
              <a:extLst>
                <a:ext uri="{FF2B5EF4-FFF2-40B4-BE49-F238E27FC236}">
                  <a16:creationId xmlns:a16="http://schemas.microsoft.com/office/drawing/2014/main" id="{F01A7B89-AEC6-4C41-AD56-9FA11AF03CC3}"/>
                </a:ext>
              </a:extLst>
            </p:cNvPr>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 name="Freeform 440">
              <a:extLst>
                <a:ext uri="{FF2B5EF4-FFF2-40B4-BE49-F238E27FC236}">
                  <a16:creationId xmlns:a16="http://schemas.microsoft.com/office/drawing/2014/main" id="{DB326DB1-BD81-4B89-98EA-D1EE719B254F}"/>
                </a:ext>
              </a:extLst>
            </p:cNvPr>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 name="Freeform 441">
              <a:extLst>
                <a:ext uri="{FF2B5EF4-FFF2-40B4-BE49-F238E27FC236}">
                  <a16:creationId xmlns:a16="http://schemas.microsoft.com/office/drawing/2014/main" id="{CCAAD359-0639-4CC0-A5C5-0EBE4534DAEC}"/>
                </a:ext>
              </a:extLst>
            </p:cNvPr>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 name="Freeform 442">
              <a:extLst>
                <a:ext uri="{FF2B5EF4-FFF2-40B4-BE49-F238E27FC236}">
                  <a16:creationId xmlns:a16="http://schemas.microsoft.com/office/drawing/2014/main" id="{EB434425-005C-4B0D-A24E-A3A628C35E32}"/>
                </a:ext>
              </a:extLst>
            </p:cNvPr>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 name="Freeform 443">
              <a:extLst>
                <a:ext uri="{FF2B5EF4-FFF2-40B4-BE49-F238E27FC236}">
                  <a16:creationId xmlns:a16="http://schemas.microsoft.com/office/drawing/2014/main" id="{617DA557-479A-43E5-9271-F24815F792AD}"/>
                </a:ext>
              </a:extLst>
            </p:cNvPr>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 name="Freeform 444">
              <a:extLst>
                <a:ext uri="{FF2B5EF4-FFF2-40B4-BE49-F238E27FC236}">
                  <a16:creationId xmlns:a16="http://schemas.microsoft.com/office/drawing/2014/main" id="{9474D302-A52F-4A38-B0A2-29CE06217DBF}"/>
                </a:ext>
              </a:extLst>
            </p:cNvPr>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 name="Freeform 445">
              <a:extLst>
                <a:ext uri="{FF2B5EF4-FFF2-40B4-BE49-F238E27FC236}">
                  <a16:creationId xmlns:a16="http://schemas.microsoft.com/office/drawing/2014/main" id="{511CBA50-2C77-420F-8F72-8E9D4BFB71F0}"/>
                </a:ext>
              </a:extLst>
            </p:cNvPr>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 name="Freeform 446">
              <a:extLst>
                <a:ext uri="{FF2B5EF4-FFF2-40B4-BE49-F238E27FC236}">
                  <a16:creationId xmlns:a16="http://schemas.microsoft.com/office/drawing/2014/main" id="{AF0E79AB-EB69-4C1D-B320-407A4C61D8EE}"/>
                </a:ext>
              </a:extLst>
            </p:cNvPr>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 name="Freeform 447">
              <a:extLst>
                <a:ext uri="{FF2B5EF4-FFF2-40B4-BE49-F238E27FC236}">
                  <a16:creationId xmlns:a16="http://schemas.microsoft.com/office/drawing/2014/main" id="{1346735E-F9A7-43D3-B6F2-779D366C904E}"/>
                </a:ext>
              </a:extLst>
            </p:cNvPr>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1" name="Freeform 448">
              <a:extLst>
                <a:ext uri="{FF2B5EF4-FFF2-40B4-BE49-F238E27FC236}">
                  <a16:creationId xmlns:a16="http://schemas.microsoft.com/office/drawing/2014/main" id="{EB797EF8-0217-45D4-ABA3-9D89AA20867D}"/>
                </a:ext>
              </a:extLst>
            </p:cNvPr>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2" name="Freeform 449">
              <a:extLst>
                <a:ext uri="{FF2B5EF4-FFF2-40B4-BE49-F238E27FC236}">
                  <a16:creationId xmlns:a16="http://schemas.microsoft.com/office/drawing/2014/main" id="{4EF3AF6E-1682-4FE7-9F95-C218EACA16A8}"/>
                </a:ext>
              </a:extLst>
            </p:cNvPr>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3" name="Freeform 450">
              <a:extLst>
                <a:ext uri="{FF2B5EF4-FFF2-40B4-BE49-F238E27FC236}">
                  <a16:creationId xmlns:a16="http://schemas.microsoft.com/office/drawing/2014/main" id="{A2BE4E3D-4B02-4C11-93E7-50A8A2A80396}"/>
                </a:ext>
              </a:extLst>
            </p:cNvPr>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4" name="Freeform 451">
              <a:extLst>
                <a:ext uri="{FF2B5EF4-FFF2-40B4-BE49-F238E27FC236}">
                  <a16:creationId xmlns:a16="http://schemas.microsoft.com/office/drawing/2014/main" id="{1432AA2D-D82F-4FB5-A2FE-F509F0659F86}"/>
                </a:ext>
              </a:extLst>
            </p:cNvPr>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5" name="Freeform 452">
              <a:extLst>
                <a:ext uri="{FF2B5EF4-FFF2-40B4-BE49-F238E27FC236}">
                  <a16:creationId xmlns:a16="http://schemas.microsoft.com/office/drawing/2014/main" id="{E372443E-CECF-475E-B4FD-C9C46B49DCBC}"/>
                </a:ext>
              </a:extLst>
            </p:cNvPr>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6" name="Freeform 453">
              <a:extLst>
                <a:ext uri="{FF2B5EF4-FFF2-40B4-BE49-F238E27FC236}">
                  <a16:creationId xmlns:a16="http://schemas.microsoft.com/office/drawing/2014/main" id="{4FD6320F-D031-447A-9AE8-89FAA92EE769}"/>
                </a:ext>
              </a:extLst>
            </p:cNvPr>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7" name="Freeform 454">
              <a:extLst>
                <a:ext uri="{FF2B5EF4-FFF2-40B4-BE49-F238E27FC236}">
                  <a16:creationId xmlns:a16="http://schemas.microsoft.com/office/drawing/2014/main" id="{9EE79515-5225-40C9-976C-FE4CB3D724D5}"/>
                </a:ext>
              </a:extLst>
            </p:cNvPr>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8" name="Freeform 455">
              <a:extLst>
                <a:ext uri="{FF2B5EF4-FFF2-40B4-BE49-F238E27FC236}">
                  <a16:creationId xmlns:a16="http://schemas.microsoft.com/office/drawing/2014/main" id="{4F915764-A2D1-43E7-81D8-DF86C15F988F}"/>
                </a:ext>
              </a:extLst>
            </p:cNvPr>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9" name="Freeform 456">
              <a:extLst>
                <a:ext uri="{FF2B5EF4-FFF2-40B4-BE49-F238E27FC236}">
                  <a16:creationId xmlns:a16="http://schemas.microsoft.com/office/drawing/2014/main" id="{6114FB6D-3282-4F67-9187-7D9EC4487917}"/>
                </a:ext>
              </a:extLst>
            </p:cNvPr>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0" name="Freeform 457">
              <a:extLst>
                <a:ext uri="{FF2B5EF4-FFF2-40B4-BE49-F238E27FC236}">
                  <a16:creationId xmlns:a16="http://schemas.microsoft.com/office/drawing/2014/main" id="{8719BE9E-E59D-46B5-B2D9-56296BE30FB9}"/>
                </a:ext>
              </a:extLst>
            </p:cNvPr>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1" name="Freeform 458">
              <a:extLst>
                <a:ext uri="{FF2B5EF4-FFF2-40B4-BE49-F238E27FC236}">
                  <a16:creationId xmlns:a16="http://schemas.microsoft.com/office/drawing/2014/main" id="{4A77AF76-80C5-4C58-9476-988FC655E67F}"/>
                </a:ext>
              </a:extLst>
            </p:cNvPr>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2" name="Freeform 459">
              <a:extLst>
                <a:ext uri="{FF2B5EF4-FFF2-40B4-BE49-F238E27FC236}">
                  <a16:creationId xmlns:a16="http://schemas.microsoft.com/office/drawing/2014/main" id="{2BF8E726-5881-4DC4-AB02-827315241A96}"/>
                </a:ext>
              </a:extLst>
            </p:cNvPr>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3" name="Freeform 460">
              <a:extLst>
                <a:ext uri="{FF2B5EF4-FFF2-40B4-BE49-F238E27FC236}">
                  <a16:creationId xmlns:a16="http://schemas.microsoft.com/office/drawing/2014/main" id="{9EFC7FB3-D1F8-4A44-98CE-AB67F9B0CC89}"/>
                </a:ext>
              </a:extLst>
            </p:cNvPr>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4" name="Freeform 461">
              <a:extLst>
                <a:ext uri="{FF2B5EF4-FFF2-40B4-BE49-F238E27FC236}">
                  <a16:creationId xmlns:a16="http://schemas.microsoft.com/office/drawing/2014/main" id="{96910137-69E7-47BE-A461-9E2BA6BD40A2}"/>
                </a:ext>
              </a:extLst>
            </p:cNvPr>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5" name="Freeform 462">
              <a:extLst>
                <a:ext uri="{FF2B5EF4-FFF2-40B4-BE49-F238E27FC236}">
                  <a16:creationId xmlns:a16="http://schemas.microsoft.com/office/drawing/2014/main" id="{A964EED8-F56C-4AEA-9284-7E832718B150}"/>
                </a:ext>
              </a:extLst>
            </p:cNvPr>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6" name="Freeform 463">
              <a:extLst>
                <a:ext uri="{FF2B5EF4-FFF2-40B4-BE49-F238E27FC236}">
                  <a16:creationId xmlns:a16="http://schemas.microsoft.com/office/drawing/2014/main" id="{2D052CE3-7C9F-46FC-81BD-1316074299EC}"/>
                </a:ext>
              </a:extLst>
            </p:cNvPr>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7" name="Freeform 464">
              <a:extLst>
                <a:ext uri="{FF2B5EF4-FFF2-40B4-BE49-F238E27FC236}">
                  <a16:creationId xmlns:a16="http://schemas.microsoft.com/office/drawing/2014/main" id="{EBB1AEFC-A933-406C-AE04-F38E078754E6}"/>
                </a:ext>
              </a:extLst>
            </p:cNvPr>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8" name="Freeform 465">
              <a:extLst>
                <a:ext uri="{FF2B5EF4-FFF2-40B4-BE49-F238E27FC236}">
                  <a16:creationId xmlns:a16="http://schemas.microsoft.com/office/drawing/2014/main" id="{52E84E38-945A-43E3-A3B7-C25566817335}"/>
                </a:ext>
              </a:extLst>
            </p:cNvPr>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9" name="Freeform 466">
              <a:extLst>
                <a:ext uri="{FF2B5EF4-FFF2-40B4-BE49-F238E27FC236}">
                  <a16:creationId xmlns:a16="http://schemas.microsoft.com/office/drawing/2014/main" id="{D17BF526-C5AC-4567-9FCE-1C7FCCDBE8F4}"/>
                </a:ext>
              </a:extLst>
            </p:cNvPr>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0" name="Freeform 467">
              <a:extLst>
                <a:ext uri="{FF2B5EF4-FFF2-40B4-BE49-F238E27FC236}">
                  <a16:creationId xmlns:a16="http://schemas.microsoft.com/office/drawing/2014/main" id="{20BCBFD2-96BE-4BA3-875D-18C5C82E5DC6}"/>
                </a:ext>
              </a:extLst>
            </p:cNvPr>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1" name="Freeform 468">
              <a:extLst>
                <a:ext uri="{FF2B5EF4-FFF2-40B4-BE49-F238E27FC236}">
                  <a16:creationId xmlns:a16="http://schemas.microsoft.com/office/drawing/2014/main" id="{43307C32-006F-4BB1-B5A8-98A9A136A0A0}"/>
                </a:ext>
              </a:extLst>
            </p:cNvPr>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2" name="Freeform 469">
              <a:extLst>
                <a:ext uri="{FF2B5EF4-FFF2-40B4-BE49-F238E27FC236}">
                  <a16:creationId xmlns:a16="http://schemas.microsoft.com/office/drawing/2014/main" id="{C247BAEB-080A-4A80-8A1C-2060D6A4CB2F}"/>
                </a:ext>
              </a:extLst>
            </p:cNvPr>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3" name="Freeform 470">
              <a:extLst>
                <a:ext uri="{FF2B5EF4-FFF2-40B4-BE49-F238E27FC236}">
                  <a16:creationId xmlns:a16="http://schemas.microsoft.com/office/drawing/2014/main" id="{98498E4B-7C6A-4E18-8A2A-262788FF8490}"/>
                </a:ext>
              </a:extLst>
            </p:cNvPr>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4" name="Freeform 471">
              <a:extLst>
                <a:ext uri="{FF2B5EF4-FFF2-40B4-BE49-F238E27FC236}">
                  <a16:creationId xmlns:a16="http://schemas.microsoft.com/office/drawing/2014/main" id="{549A22A6-41A1-4EDE-9309-0A9671F8985C}"/>
                </a:ext>
              </a:extLst>
            </p:cNvPr>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5" name="Freeform 472">
              <a:extLst>
                <a:ext uri="{FF2B5EF4-FFF2-40B4-BE49-F238E27FC236}">
                  <a16:creationId xmlns:a16="http://schemas.microsoft.com/office/drawing/2014/main" id="{51879B4F-86B8-424D-B73A-9AE4FAFE06EC}"/>
                </a:ext>
              </a:extLst>
            </p:cNvPr>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6" name="Freeform 473">
              <a:extLst>
                <a:ext uri="{FF2B5EF4-FFF2-40B4-BE49-F238E27FC236}">
                  <a16:creationId xmlns:a16="http://schemas.microsoft.com/office/drawing/2014/main" id="{8A7072F1-F67F-4006-839A-DE543024485F}"/>
                </a:ext>
              </a:extLst>
            </p:cNvPr>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7" name="Freeform 474">
              <a:extLst>
                <a:ext uri="{FF2B5EF4-FFF2-40B4-BE49-F238E27FC236}">
                  <a16:creationId xmlns:a16="http://schemas.microsoft.com/office/drawing/2014/main" id="{30A8285A-6BC5-4293-A27A-0DD2B96C0774}"/>
                </a:ext>
              </a:extLst>
            </p:cNvPr>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8" name="Freeform 475">
              <a:extLst>
                <a:ext uri="{FF2B5EF4-FFF2-40B4-BE49-F238E27FC236}">
                  <a16:creationId xmlns:a16="http://schemas.microsoft.com/office/drawing/2014/main" id="{9843C66B-A039-4E86-A1AE-E2D069097677}"/>
                </a:ext>
              </a:extLst>
            </p:cNvPr>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9" name="Freeform 476">
              <a:extLst>
                <a:ext uri="{FF2B5EF4-FFF2-40B4-BE49-F238E27FC236}">
                  <a16:creationId xmlns:a16="http://schemas.microsoft.com/office/drawing/2014/main" id="{87122C08-08C3-4543-AD32-35DA6B65EF06}"/>
                </a:ext>
              </a:extLst>
            </p:cNvPr>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0" name="Freeform 477">
              <a:extLst>
                <a:ext uri="{FF2B5EF4-FFF2-40B4-BE49-F238E27FC236}">
                  <a16:creationId xmlns:a16="http://schemas.microsoft.com/office/drawing/2014/main" id="{317FDBDC-2BE9-48AB-8F33-2DC62FD9608B}"/>
                </a:ext>
              </a:extLst>
            </p:cNvPr>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1" name="Freeform 478">
              <a:extLst>
                <a:ext uri="{FF2B5EF4-FFF2-40B4-BE49-F238E27FC236}">
                  <a16:creationId xmlns:a16="http://schemas.microsoft.com/office/drawing/2014/main" id="{48B28E6E-90E5-4E38-9770-BC000E6D7D49}"/>
                </a:ext>
              </a:extLst>
            </p:cNvPr>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2" name="Freeform 479">
              <a:extLst>
                <a:ext uri="{FF2B5EF4-FFF2-40B4-BE49-F238E27FC236}">
                  <a16:creationId xmlns:a16="http://schemas.microsoft.com/office/drawing/2014/main" id="{4843591B-9398-4EFB-8857-5C5457394821}"/>
                </a:ext>
              </a:extLst>
            </p:cNvPr>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3" name="Freeform 480">
              <a:extLst>
                <a:ext uri="{FF2B5EF4-FFF2-40B4-BE49-F238E27FC236}">
                  <a16:creationId xmlns:a16="http://schemas.microsoft.com/office/drawing/2014/main" id="{05319F9D-6898-4248-BB76-DD45B6FD20C2}"/>
                </a:ext>
              </a:extLst>
            </p:cNvPr>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4" name="Freeform 481">
              <a:extLst>
                <a:ext uri="{FF2B5EF4-FFF2-40B4-BE49-F238E27FC236}">
                  <a16:creationId xmlns:a16="http://schemas.microsoft.com/office/drawing/2014/main" id="{401A38D5-01DE-4054-AAF9-EA7813BC7769}"/>
                </a:ext>
              </a:extLst>
            </p:cNvPr>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5" name="Freeform 482">
              <a:extLst>
                <a:ext uri="{FF2B5EF4-FFF2-40B4-BE49-F238E27FC236}">
                  <a16:creationId xmlns:a16="http://schemas.microsoft.com/office/drawing/2014/main" id="{AF5E7876-E776-4F25-A4CE-AE6A99278BEA}"/>
                </a:ext>
              </a:extLst>
            </p:cNvPr>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6" name="Freeform 483">
              <a:extLst>
                <a:ext uri="{FF2B5EF4-FFF2-40B4-BE49-F238E27FC236}">
                  <a16:creationId xmlns:a16="http://schemas.microsoft.com/office/drawing/2014/main" id="{AC29737A-0925-4E09-A5DB-F700E42A19B5}"/>
                </a:ext>
              </a:extLst>
            </p:cNvPr>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87" name="Freeform 25">
            <a:extLst>
              <a:ext uri="{FF2B5EF4-FFF2-40B4-BE49-F238E27FC236}">
                <a16:creationId xmlns:a16="http://schemas.microsoft.com/office/drawing/2014/main" id="{48BB4276-0465-465F-BB80-6D75F00063AB}"/>
              </a:ext>
            </a:extLst>
          </p:cNvPr>
          <p:cNvSpPr/>
          <p:nvPr/>
        </p:nvSpPr>
        <p:spPr bwMode="auto">
          <a:xfrm>
            <a:off x="353063" y="197123"/>
            <a:ext cx="2749828" cy="810295"/>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5091411" y="988733"/>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92" name="Picture 91">
            <a:extLst>
              <a:ext uri="{FF2B5EF4-FFF2-40B4-BE49-F238E27FC236}">
                <a16:creationId xmlns:a16="http://schemas.microsoft.com/office/drawing/2014/main" id="{FF90E691-063E-4481-BA5F-CE08F8520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495" y="-2089702"/>
            <a:ext cx="12668752" cy="10779893"/>
          </a:xfrm>
          <a:prstGeom prst="rect">
            <a:avLst/>
          </a:prstGeom>
        </p:spPr>
      </p:pic>
      <p:pic>
        <p:nvPicPr>
          <p:cNvPr id="93" name="Picture 92" descr="A picture containing text, toy, vector graphics&#10;&#10;Description automatically generated">
            <a:extLst>
              <a:ext uri="{FF2B5EF4-FFF2-40B4-BE49-F238E27FC236}">
                <a16:creationId xmlns:a16="http://schemas.microsoft.com/office/drawing/2014/main" id="{459FEF8A-0726-4D94-86E6-14842F2D3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sp>
        <p:nvSpPr>
          <p:cNvPr id="100" name="Rectangle 99">
            <a:extLst>
              <a:ext uri="{FF2B5EF4-FFF2-40B4-BE49-F238E27FC236}">
                <a16:creationId xmlns:a16="http://schemas.microsoft.com/office/drawing/2014/main" id="{7C5BE135-70DE-4235-B3B2-089610C4DC7B}"/>
              </a:ext>
            </a:extLst>
          </p:cNvPr>
          <p:cNvSpPr/>
          <p:nvPr/>
        </p:nvSpPr>
        <p:spPr>
          <a:xfrm>
            <a:off x="3770046" y="2241823"/>
            <a:ext cx="4041492" cy="707886"/>
          </a:xfrm>
          <a:prstGeom prst="rect">
            <a:avLst/>
          </a:prstGeom>
        </p:spPr>
        <p:txBody>
          <a:bodyPr wrap="none">
            <a:spAutoFit/>
          </a:bodyPr>
          <a:lstStyle/>
          <a:p>
            <a:pPr algn="ctr">
              <a:defRPr/>
            </a:pPr>
            <a:r>
              <a:rPr lang="en-US" sz="4000" b="1" dirty="0" err="1">
                <a:solidFill>
                  <a:srgbClr val="FFFF00"/>
                </a:solidFill>
                <a:highlight>
                  <a:srgbClr val="000080"/>
                </a:highlight>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rgbClr val="FFFF00"/>
                </a:solidFill>
                <a:highlight>
                  <a:srgbClr val="000080"/>
                </a:highligh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highlight>
                  <a:srgbClr val="000080"/>
                </a:highlight>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rgbClr val="FFFF00"/>
                </a:solidFill>
                <a:highlight>
                  <a:srgbClr val="000080"/>
                </a:highligh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highlight>
                  <a:srgbClr val="000080"/>
                </a:highlight>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FFFF00"/>
                </a:solidFill>
                <a:highlight>
                  <a:srgbClr val="000080"/>
                </a:highlight>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highlight>
                  <a:srgbClr val="000080"/>
                </a:highlight>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rgbClr val="FFFF00"/>
              </a:solidFill>
              <a:highlight>
                <a:srgbClr val="000080"/>
              </a:highligh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0901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4BB4E3C-D668-499B-B9CA-903E031C5680}"/>
              </a:ext>
            </a:extLst>
          </p:cNvPr>
          <p:cNvSpPr txBox="1"/>
          <p:nvPr/>
        </p:nvSpPr>
        <p:spPr>
          <a:xfrm>
            <a:off x="2507676" y="1806982"/>
            <a:ext cx="665906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80908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966027" y="1007418"/>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4BB4E3C-D668-499B-B9CA-903E031C5680}"/>
              </a:ext>
            </a:extLst>
          </p:cNvPr>
          <p:cNvSpPr txBox="1"/>
          <p:nvPr/>
        </p:nvSpPr>
        <p:spPr>
          <a:xfrm>
            <a:off x="1175784" y="2224811"/>
            <a:ext cx="4053164" cy="2000548"/>
          </a:xfrm>
          <a:prstGeom prst="rect">
            <a:avLst/>
          </a:prstGeom>
          <a:noFill/>
        </p:spPr>
        <p:txBody>
          <a:bodyPr wrap="square" rtlCol="0">
            <a:spAutoFit/>
          </a:bodyPr>
          <a:lstStyle/>
          <a:p>
            <a:pPr algn="ct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Định</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hướng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Xác</a:t>
            </a:r>
            <a:r>
              <a:rPr kumimoji="0" lang="en-US" sz="4400" b="1" i="0"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định</a:t>
            </a:r>
            <a:r>
              <a:rPr kumimoji="0" lang="en-US" sz="4400" b="1" i="0"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phương</a:t>
            </a:r>
            <a:r>
              <a:rPr kumimoji="0" lang="en-US" sz="4400" b="1" i="0"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hướng</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descr="Kinh tế dược- Định hướng nghề nghiệp tương lai sao cho đúng? - CLB Kinh Tế  Dược">
            <a:extLst>
              <a:ext uri="{FF2B5EF4-FFF2-40B4-BE49-F238E27FC236}">
                <a16:creationId xmlns:a16="http://schemas.microsoft.com/office/drawing/2014/main" id="{A34E722E-451A-4081-B151-B94DC132F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846" y="1836175"/>
            <a:ext cx="5662370" cy="353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474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9250" y="314842"/>
            <a:ext cx="7137647" cy="5906507"/>
          </a:xfrm>
        </p:spPr>
      </p:pic>
      <p:sp>
        <p:nvSpPr>
          <p:cNvPr id="3" name="Cloud 2">
            <a:extLst>
              <a:ext uri="{FF2B5EF4-FFF2-40B4-BE49-F238E27FC236}">
                <a16:creationId xmlns:a16="http://schemas.microsoft.com/office/drawing/2014/main" id="{650E9446-C467-1DB2-3F6B-0FD61BF62B75}"/>
              </a:ext>
            </a:extLst>
          </p:cNvPr>
          <p:cNvSpPr/>
          <p:nvPr/>
        </p:nvSpPr>
        <p:spPr>
          <a:xfrm>
            <a:off x="65102" y="1775533"/>
            <a:ext cx="4995169" cy="2334827"/>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646C2814-65BF-1D4D-C2DE-954BB788865D}"/>
              </a:ext>
            </a:extLst>
          </p:cNvPr>
          <p:cNvSpPr txBox="1"/>
          <p:nvPr/>
        </p:nvSpPr>
        <p:spPr>
          <a:xfrm>
            <a:off x="488270" y="2313988"/>
            <a:ext cx="4500979" cy="954107"/>
          </a:xfrm>
          <a:prstGeom prst="rect">
            <a:avLst/>
          </a:prstGeom>
          <a:noFill/>
        </p:spPr>
        <p:txBody>
          <a:bodyPr wrap="square" rtlCol="0">
            <a:spAutoFit/>
          </a:bodyPr>
          <a:lstStyle/>
          <a:p>
            <a:r>
              <a:rPr lang="en-US" sz="2800" b="1" dirty="0" err="1">
                <a:solidFill>
                  <a:srgbClr val="FF0000"/>
                </a:solidFill>
              </a:rPr>
              <a:t>Đại</a:t>
            </a:r>
            <a:r>
              <a:rPr lang="en-US" sz="2800" b="1" dirty="0">
                <a:solidFill>
                  <a:srgbClr val="FF0000"/>
                </a:solidFill>
              </a:rPr>
              <a:t> </a:t>
            </a:r>
            <a:r>
              <a:rPr lang="en-US" sz="2800" b="1" dirty="0" err="1">
                <a:solidFill>
                  <a:srgbClr val="FF0000"/>
                </a:solidFill>
              </a:rPr>
              <a:t>dương</a:t>
            </a:r>
            <a:r>
              <a:rPr lang="en-US" sz="2800" b="1" dirty="0">
                <a:solidFill>
                  <a:srgbClr val="FF0000"/>
                </a:solidFill>
              </a:rPr>
              <a:t>: </a:t>
            </a:r>
            <a:r>
              <a:rPr lang="en-US" sz="2800" b="1" dirty="0" err="1">
                <a:solidFill>
                  <a:srgbClr val="FF0000"/>
                </a:solidFill>
              </a:rPr>
              <a:t>Biển</a:t>
            </a:r>
            <a:r>
              <a:rPr lang="en-US" sz="2800" b="1" dirty="0">
                <a:solidFill>
                  <a:srgbClr val="FF0000"/>
                </a:solidFill>
              </a:rPr>
              <a:t> </a:t>
            </a:r>
            <a:r>
              <a:rPr lang="en-US" sz="2800" b="1" dirty="0" err="1">
                <a:solidFill>
                  <a:srgbClr val="FF0000"/>
                </a:solidFill>
              </a:rPr>
              <a:t>lớn</a:t>
            </a:r>
            <a:r>
              <a:rPr lang="en-US" sz="2800" b="1" dirty="0">
                <a:solidFill>
                  <a:srgbClr val="FF0000"/>
                </a:solidFill>
              </a:rPr>
              <a:t> </a:t>
            </a:r>
          </a:p>
          <a:p>
            <a:r>
              <a:rPr lang="en-US" sz="2800" b="1" dirty="0" err="1">
                <a:solidFill>
                  <a:srgbClr val="FF0000"/>
                </a:solidFill>
              </a:rPr>
              <a:t>tiếp</a:t>
            </a:r>
            <a:r>
              <a:rPr lang="en-US" sz="2800" b="1" dirty="0">
                <a:solidFill>
                  <a:srgbClr val="FF0000"/>
                </a:solidFill>
              </a:rPr>
              <a:t> </a:t>
            </a:r>
            <a:r>
              <a:rPr lang="en-US" sz="2800" b="1" dirty="0" err="1">
                <a:solidFill>
                  <a:srgbClr val="FF0000"/>
                </a:solidFill>
              </a:rPr>
              <a:t>giáp</a:t>
            </a:r>
            <a:r>
              <a:rPr lang="en-US" sz="2800" b="1" dirty="0">
                <a:solidFill>
                  <a:srgbClr val="FF0000"/>
                </a:solidFill>
              </a:rPr>
              <a:t> </a:t>
            </a:r>
            <a:r>
              <a:rPr lang="en-US" sz="2800" b="1" dirty="0" err="1">
                <a:solidFill>
                  <a:srgbClr val="FF0000"/>
                </a:solidFill>
              </a:rPr>
              <a:t>với</a:t>
            </a:r>
            <a:r>
              <a:rPr lang="en-US" sz="2800" b="1" dirty="0">
                <a:solidFill>
                  <a:srgbClr val="FF0000"/>
                </a:solidFill>
              </a:rPr>
              <a:t> </a:t>
            </a:r>
            <a:r>
              <a:rPr lang="en-US" sz="2800" b="1" dirty="0" err="1">
                <a:solidFill>
                  <a:srgbClr val="FF0000"/>
                </a:solidFill>
              </a:rPr>
              <a:t>cả</a:t>
            </a:r>
            <a:r>
              <a:rPr lang="en-US" sz="2800" b="1" dirty="0">
                <a:solidFill>
                  <a:srgbClr val="FF0000"/>
                </a:solidFill>
              </a:rPr>
              <a:t> </a:t>
            </a:r>
            <a:r>
              <a:rPr lang="en-US" sz="2800" b="1" dirty="0" err="1">
                <a:solidFill>
                  <a:srgbClr val="FF0000"/>
                </a:solidFill>
              </a:rPr>
              <a:t>một</a:t>
            </a:r>
            <a:r>
              <a:rPr lang="en-US" sz="2800" b="1" dirty="0">
                <a:solidFill>
                  <a:srgbClr val="FF0000"/>
                </a:solidFill>
              </a:rPr>
              <a:t> </a:t>
            </a:r>
            <a:r>
              <a:rPr lang="en-US" sz="2800" b="1" dirty="0" err="1">
                <a:solidFill>
                  <a:srgbClr val="FF0000"/>
                </a:solidFill>
              </a:rPr>
              <a:t>châu</a:t>
            </a:r>
            <a:endParaRPr lang="en-US" sz="2800" b="1" dirty="0">
              <a:solidFill>
                <a:srgbClr val="FF0000"/>
              </a:solidFill>
            </a:endParaRPr>
          </a:p>
        </p:txBody>
      </p:sp>
    </p:spTree>
    <p:extLst>
      <p:ext uri="{BB962C8B-B14F-4D97-AF65-F5344CB8AC3E}">
        <p14:creationId xmlns:p14="http://schemas.microsoft.com/office/powerpoint/2010/main" val="8776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966027" y="1007418"/>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4BB4E3C-D668-499B-B9CA-903E031C5680}"/>
              </a:ext>
            </a:extLst>
          </p:cNvPr>
          <p:cNvSpPr txBox="1"/>
          <p:nvPr/>
        </p:nvSpPr>
        <p:spPr>
          <a:xfrm>
            <a:off x="1124306" y="2224811"/>
            <a:ext cx="409628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3600" b="1" noProof="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năng</a:t>
            </a:r>
            <a:r>
              <a:rPr lang="en-US" sz="3600" b="1" noProof="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lượng</a:t>
            </a:r>
            <a:r>
              <a:rPr lang="en-US" sz="3600" b="1" noProof="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3600" b="1" noProof="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3600" b="1" noProof="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6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nguồn</a:t>
            </a:r>
            <a:r>
              <a:rPr lang="en-US" sz="36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36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36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ra</a:t>
            </a:r>
            <a:r>
              <a:rPr lang="en-US" sz="36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6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ánh</a:t>
            </a:r>
            <a:r>
              <a:rPr lang="en-US" sz="36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36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36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36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0" name="Picture 2" descr="Ưu nhược điểm của điện năng lượng mặt trời">
            <a:extLst>
              <a:ext uri="{FF2B5EF4-FFF2-40B4-BE49-F238E27FC236}">
                <a16:creationId xmlns:a16="http://schemas.microsoft.com/office/drawing/2014/main" id="{600CD89B-DCDF-42AE-9B11-1E66C1D27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1263" y="1470429"/>
            <a:ext cx="5666432" cy="381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1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101722" y="1604213"/>
            <a:ext cx="4797430" cy="2635208"/>
          </a:xfrm>
          <a:prstGeom prst="rect">
            <a:avLst/>
          </a:prstGeom>
        </p:spPr>
      </p:pic>
      <p:pic>
        <p:nvPicPr>
          <p:cNvPr id="7" name="Picture 6">
            <a:extLst>
              <a:ext uri="{FF2B5EF4-FFF2-40B4-BE49-F238E27FC236}">
                <a16:creationId xmlns:a16="http://schemas.microsoft.com/office/drawing/2014/main"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F3F4F-F742-40B0-4203-2B6461F0B2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400000"/>
                    </a14:imgEffect>
                    <a14:imgEffect>
                      <a14:brightnessContrast contrast="20000"/>
                    </a14:imgEffect>
                  </a14:imgLayer>
                </a14:imgProps>
              </a:ext>
            </a:extLst>
          </a:blip>
          <a:stretch>
            <a:fillRect/>
          </a:stretch>
        </p:blipFill>
        <p:spPr>
          <a:xfrm>
            <a:off x="128466" y="138557"/>
            <a:ext cx="11704946" cy="6855884"/>
          </a:xfrm>
          <a:prstGeom prst="rect">
            <a:avLst/>
          </a:prstGeom>
        </p:spPr>
      </p:pic>
      <p:pic>
        <p:nvPicPr>
          <p:cNvPr id="3" name="Graphic 2">
            <a:extLst>
              <a:ext uri="{FF2B5EF4-FFF2-40B4-BE49-F238E27FC236}">
                <a16:creationId xmlns:a16="http://schemas.microsoft.com/office/drawing/2014/main" id="{C5C02D56-7C0F-AD63-EB99-D594E8ACEF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2562" y="3775723"/>
            <a:ext cx="2884196" cy="3043907"/>
          </a:xfrm>
          <a:prstGeom prst="rect">
            <a:avLst/>
          </a:prstGeom>
        </p:spPr>
      </p:pic>
      <p:grpSp>
        <p:nvGrpSpPr>
          <p:cNvPr id="9" name="Group 8">
            <a:extLst>
              <a:ext uri="{FF2B5EF4-FFF2-40B4-BE49-F238E27FC236}">
                <a16:creationId xmlns:a16="http://schemas.microsoft.com/office/drawing/2014/main" id="{CC7D0E5B-1CC7-4212-9326-7C2D0929ECB8}"/>
              </a:ext>
            </a:extLst>
          </p:cNvPr>
          <p:cNvGrpSpPr/>
          <p:nvPr/>
        </p:nvGrpSpPr>
        <p:grpSpPr>
          <a:xfrm>
            <a:off x="13008516" y="6150332"/>
            <a:ext cx="6854173" cy="1384546"/>
            <a:chOff x="3524892" y="2137221"/>
            <a:chExt cx="5142216" cy="1038730"/>
          </a:xfrm>
        </p:grpSpPr>
        <p:sp>
          <p:nvSpPr>
            <p:cNvPr id="11" name="TextBox 10">
              <a:extLst>
                <a:ext uri="{FF2B5EF4-FFF2-40B4-BE49-F238E27FC236}">
                  <a16:creationId xmlns:a16="http://schemas.microsoft.com/office/drawing/2014/main" id="{FA68B4B4-E093-4905-8929-4A6CE6C7D06A}"/>
                </a:ext>
              </a:extLst>
            </p:cNvPr>
            <p:cNvSpPr txBox="1"/>
            <p:nvPr/>
          </p:nvSpPr>
          <p:spPr>
            <a:xfrm>
              <a:off x="3524892" y="2137221"/>
              <a:ext cx="5142216" cy="1038730"/>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8397" b="1" i="0" u="none" strike="noStrike" kern="1200" cap="none" spc="0" normalizeH="0" baseline="0" noProof="0">
                  <a:ln w="2286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rPr>
                <a:t>KHỞI ĐỘnG</a:t>
              </a:r>
              <a:endParaRPr kumimoji="0" lang="en-US" sz="8397" b="1" i="0" u="none" strike="noStrike" kern="1200" cap="none" spc="0" normalizeH="0" baseline="0" noProof="0" dirty="0" err="1">
                <a:ln w="2286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endParaRPr>
            </a:p>
          </p:txBody>
        </p:sp>
        <p:sp>
          <p:nvSpPr>
            <p:cNvPr id="12" name="TextBox 11">
              <a:extLst>
                <a:ext uri="{FF2B5EF4-FFF2-40B4-BE49-F238E27FC236}">
                  <a16:creationId xmlns:a16="http://schemas.microsoft.com/office/drawing/2014/main" id="{CD5A9867-6A41-4377-AB44-5AA24B193F03}"/>
                </a:ext>
              </a:extLst>
            </p:cNvPr>
            <p:cNvSpPr txBox="1"/>
            <p:nvPr/>
          </p:nvSpPr>
          <p:spPr>
            <a:xfrm>
              <a:off x="3524892" y="2137221"/>
              <a:ext cx="5142216" cy="1038730"/>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8397" b="1" i="0" u="none" strike="noStrike" kern="1200" cap="none" spc="0" normalizeH="0" baseline="0" noProof="0">
                  <a:ln w="12700">
                    <a:solidFill>
                      <a:srgbClr val="002060"/>
                    </a:solidFill>
                    <a:prstDash val="solid"/>
                  </a:ln>
                  <a:solidFill>
                    <a:srgbClr val="FFFF66"/>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rPr>
                <a:t>K</a:t>
              </a:r>
              <a:r>
                <a:rPr kumimoji="0" lang="en-US" sz="8397" b="1" i="0" u="none" strike="noStrike" kern="1200" cap="none" spc="0" normalizeH="0" baseline="0" noProof="0">
                  <a:ln w="12700">
                    <a:solidFill>
                      <a:srgbClr val="002060"/>
                    </a:solidFill>
                    <a:prstDash val="solid"/>
                  </a:ln>
                  <a:solidFill>
                    <a:srgbClr val="00FFCC"/>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rPr>
                <a:t>H</a:t>
              </a:r>
              <a:r>
                <a:rPr kumimoji="0" lang="en-US" sz="8397" b="1" i="0" u="none" strike="noStrike" kern="1200" cap="none" spc="0" normalizeH="0" baseline="0" noProof="0">
                  <a:ln w="1270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rPr>
                <a:t>Ở</a:t>
              </a:r>
              <a:r>
                <a:rPr kumimoji="0" lang="en-US" sz="8397" b="1" i="0" u="none" strike="noStrike" kern="1200" cap="none" spc="0" normalizeH="0" baseline="0" noProof="0">
                  <a:ln w="127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rPr>
                <a:t>I</a:t>
              </a:r>
              <a:r>
                <a:rPr kumimoji="0" lang="en-US" sz="8397" b="1" i="0" u="none" strike="noStrike" kern="1200" cap="none" spc="0" normalizeH="0" baseline="0" noProof="0">
                  <a:ln w="1270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rPr>
                <a:t> </a:t>
              </a:r>
              <a:r>
                <a:rPr kumimoji="0" lang="en-US" sz="8397" b="1" i="0" u="none" strike="noStrike" kern="1200" cap="none" spc="0" normalizeH="0" baseline="0" noProof="0">
                  <a:ln w="1270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rPr>
                <a:t>Đ</a:t>
              </a:r>
              <a:r>
                <a:rPr kumimoji="0" lang="en-US" sz="8397" b="1" i="0" u="none" strike="noStrike" kern="1200" cap="none" spc="0" normalizeH="0" baseline="0" noProof="0">
                  <a:ln w="1270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rPr>
                <a:t>Ộ</a:t>
              </a:r>
              <a:r>
                <a:rPr kumimoji="0" lang="en-US" sz="8397" b="1" i="0" u="none" strike="noStrike" kern="1200" cap="none" spc="0" normalizeH="0" baseline="0" noProof="0">
                  <a:ln w="12700">
                    <a:solidFill>
                      <a:srgbClr val="002060"/>
                    </a:solidFill>
                    <a:prstDash val="solid"/>
                  </a:ln>
                  <a:solidFill>
                    <a:srgbClr val="99FF66"/>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rPr>
                <a:t>n</a:t>
              </a:r>
              <a:r>
                <a:rPr kumimoji="0" lang="en-US" sz="8397" b="1" i="0" u="none" strike="noStrike" kern="1200" cap="none" spc="0" normalizeH="0" baseline="0" noProof="0">
                  <a:ln w="12700">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rPr>
                <a:t>G</a:t>
              </a:r>
              <a:endParaRPr kumimoji="0" lang="en-US" sz="8397" b="1" i="0" u="none" strike="noStrike" kern="1200" cap="none" spc="0" normalizeH="0" baseline="0" noProof="0" dirty="0">
                <a:ln w="1270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endParaRPr>
            </a:p>
          </p:txBody>
        </p:sp>
      </p:grpSp>
      <p:pic>
        <p:nvPicPr>
          <p:cNvPr id="2" name="Picture 1">
            <a:extLst>
              <a:ext uri="{FF2B5EF4-FFF2-40B4-BE49-F238E27FC236}">
                <a16:creationId xmlns:a16="http://schemas.microsoft.com/office/drawing/2014/main" id="{1EA2698A-6299-4060-B031-C690690403C1}"/>
              </a:ext>
            </a:extLst>
          </p:cNvPr>
          <p:cNvPicPr>
            <a:picLocks noChangeAspect="1"/>
          </p:cNvPicPr>
          <p:nvPr/>
        </p:nvPicPr>
        <p:blipFill>
          <a:blip r:embed="rId6"/>
          <a:stretch>
            <a:fillRect/>
          </a:stretch>
        </p:blipFill>
        <p:spPr>
          <a:xfrm>
            <a:off x="2670809" y="1004295"/>
            <a:ext cx="6850383" cy="1730880"/>
          </a:xfrm>
          <a:prstGeom prst="rect">
            <a:avLst/>
          </a:prstGeom>
        </p:spPr>
      </p:pic>
    </p:spTree>
    <p:extLst>
      <p:ext uri="{BB962C8B-B14F-4D97-AF65-F5344CB8AC3E}">
        <p14:creationId xmlns:p14="http://schemas.microsoft.com/office/powerpoint/2010/main" val="36170275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32" presetClass="emph" presetSubtype="0" fill="hold" nodeType="after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B4A956-8BC4-4593-AD4A-003F8C0D0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1" y="1990993"/>
            <a:ext cx="12263021" cy="4867007"/>
          </a:xfrm>
          <a:prstGeom prst="rect">
            <a:avLst/>
          </a:prstGeom>
        </p:spPr>
      </p:pic>
      <p:sp>
        <p:nvSpPr>
          <p:cNvPr id="10" name="Rectangle: Rounded Corners 9">
            <a:extLst>
              <a:ext uri="{FF2B5EF4-FFF2-40B4-BE49-F238E27FC236}">
                <a16:creationId xmlns:a16="http://schemas.microsoft.com/office/drawing/2014/main" id="{A1C9BE20-0991-434A-8849-AB02A1F72147}"/>
              </a:ext>
            </a:extLst>
          </p:cNvPr>
          <p:cNvSpPr/>
          <p:nvPr/>
        </p:nvSpPr>
        <p:spPr>
          <a:xfrm>
            <a:off x="361507" y="100208"/>
            <a:ext cx="11525693" cy="6589354"/>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7BEE2701-B098-4CE6-AD7A-8585BED1EE2D}"/>
              </a:ext>
            </a:extLst>
          </p:cNvPr>
          <p:cNvSpPr txBox="1"/>
          <p:nvPr/>
        </p:nvSpPr>
        <p:spPr>
          <a:xfrm>
            <a:off x="3553903" y="168438"/>
            <a:ext cx="53614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ngọn hải đăng</a:t>
            </a:r>
            <a:endParaRPr kumimoji="0" lang="en-US" sz="32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27F4386-C306-4BB8-8A40-D8401A644A42}"/>
              </a:ext>
            </a:extLst>
          </p:cNvPr>
          <p:cNvPicPr>
            <a:picLocks noChangeAspect="1"/>
          </p:cNvPicPr>
          <p:nvPr/>
        </p:nvPicPr>
        <p:blipFill>
          <a:blip r:embed="rId4"/>
          <a:stretch>
            <a:fillRect/>
          </a:stretch>
        </p:blipFill>
        <p:spPr>
          <a:xfrm>
            <a:off x="5267326" y="4162425"/>
            <a:ext cx="6124970" cy="2384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5D0DE92-7FD8-4FF5-9128-A2C8E1DFEAB5}"/>
              </a:ext>
            </a:extLst>
          </p:cNvPr>
          <p:cNvSpPr txBox="1"/>
          <p:nvPr/>
        </p:nvSpPr>
        <p:spPr>
          <a:xfrm>
            <a:off x="931454" y="753213"/>
            <a:ext cx="1060639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(Sơn Tùng)</a:t>
            </a:r>
          </a:p>
        </p:txBody>
      </p:sp>
    </p:spTree>
    <p:extLst>
      <p:ext uri="{BB962C8B-B14F-4D97-AF65-F5344CB8AC3E}">
        <p14:creationId xmlns:p14="http://schemas.microsoft.com/office/powerpoint/2010/main" val="1186427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411">
            <a:extLst>
              <a:ext uri="{FF2B5EF4-FFF2-40B4-BE49-F238E27FC236}">
                <a16:creationId xmlns:a16="http://schemas.microsoft.com/office/drawing/2014/main" id="{251B1224-CB78-49E4-91E7-4A59FB42D96D}"/>
              </a:ext>
            </a:extLst>
          </p:cNvPr>
          <p:cNvGrpSpPr>
            <a:grpSpLocks noChangeAspect="1"/>
          </p:cNvGrpSpPr>
          <p:nvPr/>
        </p:nvGrpSpPr>
        <p:grpSpPr bwMode="auto">
          <a:xfrm>
            <a:off x="0" y="-11509"/>
            <a:ext cx="11582518" cy="4055732"/>
            <a:chOff x="7454" y="2601"/>
            <a:chExt cx="7191" cy="2518"/>
          </a:xfrm>
        </p:grpSpPr>
        <p:sp>
          <p:nvSpPr>
            <p:cNvPr id="15" name="Freeform 412">
              <a:extLst>
                <a:ext uri="{FF2B5EF4-FFF2-40B4-BE49-F238E27FC236}">
                  <a16:creationId xmlns:a16="http://schemas.microsoft.com/office/drawing/2014/main" id="{A316B444-9347-4CBC-B15D-C73F2BD9CFD8}"/>
                </a:ext>
              </a:extLst>
            </p:cNvPr>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6" name="Freeform 413">
              <a:extLst>
                <a:ext uri="{FF2B5EF4-FFF2-40B4-BE49-F238E27FC236}">
                  <a16:creationId xmlns:a16="http://schemas.microsoft.com/office/drawing/2014/main" id="{7864979F-35E9-4D86-A05E-76339675F848}"/>
                </a:ext>
              </a:extLst>
            </p:cNvPr>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7" name="Freeform 414">
              <a:extLst>
                <a:ext uri="{FF2B5EF4-FFF2-40B4-BE49-F238E27FC236}">
                  <a16:creationId xmlns:a16="http://schemas.microsoft.com/office/drawing/2014/main" id="{8736FEFE-E9A1-40AE-891F-DE14E97D86AA}"/>
                </a:ext>
              </a:extLst>
            </p:cNvPr>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8" name="Freeform 415">
              <a:extLst>
                <a:ext uri="{FF2B5EF4-FFF2-40B4-BE49-F238E27FC236}">
                  <a16:creationId xmlns:a16="http://schemas.microsoft.com/office/drawing/2014/main" id="{085D251E-86BD-4B01-8E12-A8CA47E6A5CE}"/>
                </a:ext>
              </a:extLst>
            </p:cNvPr>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19" name="Freeform 416">
              <a:extLst>
                <a:ext uri="{FF2B5EF4-FFF2-40B4-BE49-F238E27FC236}">
                  <a16:creationId xmlns:a16="http://schemas.microsoft.com/office/drawing/2014/main" id="{6EA4BB39-E7ED-4B73-B32D-A807042032BB}"/>
                </a:ext>
              </a:extLst>
            </p:cNvPr>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0" name="Freeform 417">
              <a:extLst>
                <a:ext uri="{FF2B5EF4-FFF2-40B4-BE49-F238E27FC236}">
                  <a16:creationId xmlns:a16="http://schemas.microsoft.com/office/drawing/2014/main" id="{33A9EDE6-4BDB-4202-B78D-97B79569C7A0}"/>
                </a:ext>
              </a:extLst>
            </p:cNvPr>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1" name="Freeform 418">
              <a:extLst>
                <a:ext uri="{FF2B5EF4-FFF2-40B4-BE49-F238E27FC236}">
                  <a16:creationId xmlns:a16="http://schemas.microsoft.com/office/drawing/2014/main" id="{1B52479F-386F-4446-9D7D-8BC9134EC428}"/>
                </a:ext>
              </a:extLst>
            </p:cNvPr>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2" name="Freeform 419">
              <a:extLst>
                <a:ext uri="{FF2B5EF4-FFF2-40B4-BE49-F238E27FC236}">
                  <a16:creationId xmlns:a16="http://schemas.microsoft.com/office/drawing/2014/main" id="{22B7968C-E3DA-428E-9A2A-760632E0A930}"/>
                </a:ext>
              </a:extLst>
            </p:cNvPr>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3" name="Freeform 420">
              <a:extLst>
                <a:ext uri="{FF2B5EF4-FFF2-40B4-BE49-F238E27FC236}">
                  <a16:creationId xmlns:a16="http://schemas.microsoft.com/office/drawing/2014/main" id="{AD64EE2E-94D7-4E90-8B70-B0A90CE2A817}"/>
                </a:ext>
              </a:extLst>
            </p:cNvPr>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4" name="Freeform 421">
              <a:extLst>
                <a:ext uri="{FF2B5EF4-FFF2-40B4-BE49-F238E27FC236}">
                  <a16:creationId xmlns:a16="http://schemas.microsoft.com/office/drawing/2014/main" id="{BD2C7521-0536-4D50-91A7-4DF656CC1565}"/>
                </a:ext>
              </a:extLst>
            </p:cNvPr>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5" name="Freeform 422">
              <a:extLst>
                <a:ext uri="{FF2B5EF4-FFF2-40B4-BE49-F238E27FC236}">
                  <a16:creationId xmlns:a16="http://schemas.microsoft.com/office/drawing/2014/main" id="{4A299B3F-2739-4038-AAD1-AD0332926FB8}"/>
                </a:ext>
              </a:extLst>
            </p:cNvPr>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6" name="Freeform 423">
              <a:extLst>
                <a:ext uri="{FF2B5EF4-FFF2-40B4-BE49-F238E27FC236}">
                  <a16:creationId xmlns:a16="http://schemas.microsoft.com/office/drawing/2014/main" id="{AB8A9027-42E4-4723-82F8-223B9F4C32F1}"/>
                </a:ext>
              </a:extLst>
            </p:cNvPr>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7" name="Freeform 424">
              <a:extLst>
                <a:ext uri="{FF2B5EF4-FFF2-40B4-BE49-F238E27FC236}">
                  <a16:creationId xmlns:a16="http://schemas.microsoft.com/office/drawing/2014/main" id="{86721202-8082-4C69-B944-9D3D920321E0}"/>
                </a:ext>
              </a:extLst>
            </p:cNvPr>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8" name="Freeform 425">
              <a:extLst>
                <a:ext uri="{FF2B5EF4-FFF2-40B4-BE49-F238E27FC236}">
                  <a16:creationId xmlns:a16="http://schemas.microsoft.com/office/drawing/2014/main" id="{F075A34B-C69C-434B-90CF-6949D06537BF}"/>
                </a:ext>
              </a:extLst>
            </p:cNvPr>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29" name="Freeform 426">
              <a:extLst>
                <a:ext uri="{FF2B5EF4-FFF2-40B4-BE49-F238E27FC236}">
                  <a16:creationId xmlns:a16="http://schemas.microsoft.com/office/drawing/2014/main" id="{8F7DF4B5-1125-473C-84F8-C66BD923368B}"/>
                </a:ext>
              </a:extLst>
            </p:cNvPr>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0" name="Freeform 427">
              <a:extLst>
                <a:ext uri="{FF2B5EF4-FFF2-40B4-BE49-F238E27FC236}">
                  <a16:creationId xmlns:a16="http://schemas.microsoft.com/office/drawing/2014/main" id="{7825426B-8B04-4B9C-B5D8-8BA5B1F3CAB1}"/>
                </a:ext>
              </a:extLst>
            </p:cNvPr>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1" name="Freeform 428">
              <a:extLst>
                <a:ext uri="{FF2B5EF4-FFF2-40B4-BE49-F238E27FC236}">
                  <a16:creationId xmlns:a16="http://schemas.microsoft.com/office/drawing/2014/main" id="{9CE9D327-3568-446F-81C2-E69352B80B8B}"/>
                </a:ext>
              </a:extLst>
            </p:cNvPr>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2" name="Freeform 429">
              <a:extLst>
                <a:ext uri="{FF2B5EF4-FFF2-40B4-BE49-F238E27FC236}">
                  <a16:creationId xmlns:a16="http://schemas.microsoft.com/office/drawing/2014/main" id="{2263F813-848E-40DB-812E-07F256A00BC1}"/>
                </a:ext>
              </a:extLst>
            </p:cNvPr>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3" name="Freeform 430">
              <a:extLst>
                <a:ext uri="{FF2B5EF4-FFF2-40B4-BE49-F238E27FC236}">
                  <a16:creationId xmlns:a16="http://schemas.microsoft.com/office/drawing/2014/main" id="{4D781309-11F6-4524-8E31-78EB72F9002D}"/>
                </a:ext>
              </a:extLst>
            </p:cNvPr>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4" name="Freeform 431">
              <a:extLst>
                <a:ext uri="{FF2B5EF4-FFF2-40B4-BE49-F238E27FC236}">
                  <a16:creationId xmlns:a16="http://schemas.microsoft.com/office/drawing/2014/main" id="{7D6C9DFA-F5D1-4174-B59A-7A275F8854FB}"/>
                </a:ext>
              </a:extLst>
            </p:cNvPr>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5" name="Freeform 432">
              <a:extLst>
                <a:ext uri="{FF2B5EF4-FFF2-40B4-BE49-F238E27FC236}">
                  <a16:creationId xmlns:a16="http://schemas.microsoft.com/office/drawing/2014/main" id="{E63D0E3A-7906-4875-9F35-45EF86D3CBD3}"/>
                </a:ext>
              </a:extLst>
            </p:cNvPr>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6" name="Freeform 433">
              <a:extLst>
                <a:ext uri="{FF2B5EF4-FFF2-40B4-BE49-F238E27FC236}">
                  <a16:creationId xmlns:a16="http://schemas.microsoft.com/office/drawing/2014/main" id="{C484BCBD-25F0-4631-BF52-BDEE18CDEAD5}"/>
                </a:ext>
              </a:extLst>
            </p:cNvPr>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7" name="Freeform 434">
              <a:extLst>
                <a:ext uri="{FF2B5EF4-FFF2-40B4-BE49-F238E27FC236}">
                  <a16:creationId xmlns:a16="http://schemas.microsoft.com/office/drawing/2014/main" id="{DEB74F78-9DEA-4093-9C08-7CE6F91AE672}"/>
                </a:ext>
              </a:extLst>
            </p:cNvPr>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8" name="Freeform 435">
              <a:extLst>
                <a:ext uri="{FF2B5EF4-FFF2-40B4-BE49-F238E27FC236}">
                  <a16:creationId xmlns:a16="http://schemas.microsoft.com/office/drawing/2014/main" id="{D7253DD7-868B-4DB4-A65C-4432F132D4C0}"/>
                </a:ext>
              </a:extLst>
            </p:cNvPr>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39" name="Freeform 436">
              <a:extLst>
                <a:ext uri="{FF2B5EF4-FFF2-40B4-BE49-F238E27FC236}">
                  <a16:creationId xmlns:a16="http://schemas.microsoft.com/office/drawing/2014/main" id="{2E6AF233-1CAF-46EF-A335-ECBC9D2DF1EF}"/>
                </a:ext>
              </a:extLst>
            </p:cNvPr>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0" name="Freeform 437">
              <a:extLst>
                <a:ext uri="{FF2B5EF4-FFF2-40B4-BE49-F238E27FC236}">
                  <a16:creationId xmlns:a16="http://schemas.microsoft.com/office/drawing/2014/main" id="{F3DD1458-45C1-4B28-AA7F-706ED7B11A4B}"/>
                </a:ext>
              </a:extLst>
            </p:cNvPr>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1" name="Freeform 438">
              <a:extLst>
                <a:ext uri="{FF2B5EF4-FFF2-40B4-BE49-F238E27FC236}">
                  <a16:creationId xmlns:a16="http://schemas.microsoft.com/office/drawing/2014/main" id="{A56B65B1-3953-4209-8E90-64C2A3EEA366}"/>
                </a:ext>
              </a:extLst>
            </p:cNvPr>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2" name="Freeform 439">
              <a:extLst>
                <a:ext uri="{FF2B5EF4-FFF2-40B4-BE49-F238E27FC236}">
                  <a16:creationId xmlns:a16="http://schemas.microsoft.com/office/drawing/2014/main" id="{F01A7B89-AEC6-4C41-AD56-9FA11AF03CC3}"/>
                </a:ext>
              </a:extLst>
            </p:cNvPr>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 name="Freeform 440">
              <a:extLst>
                <a:ext uri="{FF2B5EF4-FFF2-40B4-BE49-F238E27FC236}">
                  <a16:creationId xmlns:a16="http://schemas.microsoft.com/office/drawing/2014/main" id="{DB326DB1-BD81-4B89-98EA-D1EE719B254F}"/>
                </a:ext>
              </a:extLst>
            </p:cNvPr>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 name="Freeform 441">
              <a:extLst>
                <a:ext uri="{FF2B5EF4-FFF2-40B4-BE49-F238E27FC236}">
                  <a16:creationId xmlns:a16="http://schemas.microsoft.com/office/drawing/2014/main" id="{CCAAD359-0639-4CC0-A5C5-0EBE4534DAEC}"/>
                </a:ext>
              </a:extLst>
            </p:cNvPr>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 name="Freeform 442">
              <a:extLst>
                <a:ext uri="{FF2B5EF4-FFF2-40B4-BE49-F238E27FC236}">
                  <a16:creationId xmlns:a16="http://schemas.microsoft.com/office/drawing/2014/main" id="{EB434425-005C-4B0D-A24E-A3A628C35E32}"/>
                </a:ext>
              </a:extLst>
            </p:cNvPr>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 name="Freeform 443">
              <a:extLst>
                <a:ext uri="{FF2B5EF4-FFF2-40B4-BE49-F238E27FC236}">
                  <a16:creationId xmlns:a16="http://schemas.microsoft.com/office/drawing/2014/main" id="{617DA557-479A-43E5-9271-F24815F792AD}"/>
                </a:ext>
              </a:extLst>
            </p:cNvPr>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 name="Freeform 444">
              <a:extLst>
                <a:ext uri="{FF2B5EF4-FFF2-40B4-BE49-F238E27FC236}">
                  <a16:creationId xmlns:a16="http://schemas.microsoft.com/office/drawing/2014/main" id="{9474D302-A52F-4A38-B0A2-29CE06217DBF}"/>
                </a:ext>
              </a:extLst>
            </p:cNvPr>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 name="Freeform 445">
              <a:extLst>
                <a:ext uri="{FF2B5EF4-FFF2-40B4-BE49-F238E27FC236}">
                  <a16:creationId xmlns:a16="http://schemas.microsoft.com/office/drawing/2014/main" id="{511CBA50-2C77-420F-8F72-8E9D4BFB71F0}"/>
                </a:ext>
              </a:extLst>
            </p:cNvPr>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 name="Freeform 446">
              <a:extLst>
                <a:ext uri="{FF2B5EF4-FFF2-40B4-BE49-F238E27FC236}">
                  <a16:creationId xmlns:a16="http://schemas.microsoft.com/office/drawing/2014/main" id="{AF0E79AB-EB69-4C1D-B320-407A4C61D8EE}"/>
                </a:ext>
              </a:extLst>
            </p:cNvPr>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 name="Freeform 447">
              <a:extLst>
                <a:ext uri="{FF2B5EF4-FFF2-40B4-BE49-F238E27FC236}">
                  <a16:creationId xmlns:a16="http://schemas.microsoft.com/office/drawing/2014/main" id="{1346735E-F9A7-43D3-B6F2-779D366C904E}"/>
                </a:ext>
              </a:extLst>
            </p:cNvPr>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1" name="Freeform 448">
              <a:extLst>
                <a:ext uri="{FF2B5EF4-FFF2-40B4-BE49-F238E27FC236}">
                  <a16:creationId xmlns:a16="http://schemas.microsoft.com/office/drawing/2014/main" id="{EB797EF8-0217-45D4-ABA3-9D89AA20867D}"/>
                </a:ext>
              </a:extLst>
            </p:cNvPr>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2" name="Freeform 449">
              <a:extLst>
                <a:ext uri="{FF2B5EF4-FFF2-40B4-BE49-F238E27FC236}">
                  <a16:creationId xmlns:a16="http://schemas.microsoft.com/office/drawing/2014/main" id="{4EF3AF6E-1682-4FE7-9F95-C218EACA16A8}"/>
                </a:ext>
              </a:extLst>
            </p:cNvPr>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3" name="Freeform 450">
              <a:extLst>
                <a:ext uri="{FF2B5EF4-FFF2-40B4-BE49-F238E27FC236}">
                  <a16:creationId xmlns:a16="http://schemas.microsoft.com/office/drawing/2014/main" id="{A2BE4E3D-4B02-4C11-93E7-50A8A2A80396}"/>
                </a:ext>
              </a:extLst>
            </p:cNvPr>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4" name="Freeform 451">
              <a:extLst>
                <a:ext uri="{FF2B5EF4-FFF2-40B4-BE49-F238E27FC236}">
                  <a16:creationId xmlns:a16="http://schemas.microsoft.com/office/drawing/2014/main" id="{1432AA2D-D82F-4FB5-A2FE-F509F0659F86}"/>
                </a:ext>
              </a:extLst>
            </p:cNvPr>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5" name="Freeform 452">
              <a:extLst>
                <a:ext uri="{FF2B5EF4-FFF2-40B4-BE49-F238E27FC236}">
                  <a16:creationId xmlns:a16="http://schemas.microsoft.com/office/drawing/2014/main" id="{E372443E-CECF-475E-B4FD-C9C46B49DCBC}"/>
                </a:ext>
              </a:extLst>
            </p:cNvPr>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6" name="Freeform 453">
              <a:extLst>
                <a:ext uri="{FF2B5EF4-FFF2-40B4-BE49-F238E27FC236}">
                  <a16:creationId xmlns:a16="http://schemas.microsoft.com/office/drawing/2014/main" id="{4FD6320F-D031-447A-9AE8-89FAA92EE769}"/>
                </a:ext>
              </a:extLst>
            </p:cNvPr>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7" name="Freeform 454">
              <a:extLst>
                <a:ext uri="{FF2B5EF4-FFF2-40B4-BE49-F238E27FC236}">
                  <a16:creationId xmlns:a16="http://schemas.microsoft.com/office/drawing/2014/main" id="{9EE79515-5225-40C9-976C-FE4CB3D724D5}"/>
                </a:ext>
              </a:extLst>
            </p:cNvPr>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8" name="Freeform 455">
              <a:extLst>
                <a:ext uri="{FF2B5EF4-FFF2-40B4-BE49-F238E27FC236}">
                  <a16:creationId xmlns:a16="http://schemas.microsoft.com/office/drawing/2014/main" id="{4F915764-A2D1-43E7-81D8-DF86C15F988F}"/>
                </a:ext>
              </a:extLst>
            </p:cNvPr>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9" name="Freeform 456">
              <a:extLst>
                <a:ext uri="{FF2B5EF4-FFF2-40B4-BE49-F238E27FC236}">
                  <a16:creationId xmlns:a16="http://schemas.microsoft.com/office/drawing/2014/main" id="{6114FB6D-3282-4F67-9187-7D9EC4487917}"/>
                </a:ext>
              </a:extLst>
            </p:cNvPr>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0" name="Freeform 457">
              <a:extLst>
                <a:ext uri="{FF2B5EF4-FFF2-40B4-BE49-F238E27FC236}">
                  <a16:creationId xmlns:a16="http://schemas.microsoft.com/office/drawing/2014/main" id="{8719BE9E-E59D-46B5-B2D9-56296BE30FB9}"/>
                </a:ext>
              </a:extLst>
            </p:cNvPr>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1" name="Freeform 458">
              <a:extLst>
                <a:ext uri="{FF2B5EF4-FFF2-40B4-BE49-F238E27FC236}">
                  <a16:creationId xmlns:a16="http://schemas.microsoft.com/office/drawing/2014/main" id="{4A77AF76-80C5-4C58-9476-988FC655E67F}"/>
                </a:ext>
              </a:extLst>
            </p:cNvPr>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2" name="Freeform 459">
              <a:extLst>
                <a:ext uri="{FF2B5EF4-FFF2-40B4-BE49-F238E27FC236}">
                  <a16:creationId xmlns:a16="http://schemas.microsoft.com/office/drawing/2014/main" id="{2BF8E726-5881-4DC4-AB02-827315241A96}"/>
                </a:ext>
              </a:extLst>
            </p:cNvPr>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3" name="Freeform 460">
              <a:extLst>
                <a:ext uri="{FF2B5EF4-FFF2-40B4-BE49-F238E27FC236}">
                  <a16:creationId xmlns:a16="http://schemas.microsoft.com/office/drawing/2014/main" id="{9EFC7FB3-D1F8-4A44-98CE-AB67F9B0CC89}"/>
                </a:ext>
              </a:extLst>
            </p:cNvPr>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4" name="Freeform 461">
              <a:extLst>
                <a:ext uri="{FF2B5EF4-FFF2-40B4-BE49-F238E27FC236}">
                  <a16:creationId xmlns:a16="http://schemas.microsoft.com/office/drawing/2014/main" id="{96910137-69E7-47BE-A461-9E2BA6BD40A2}"/>
                </a:ext>
              </a:extLst>
            </p:cNvPr>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5" name="Freeform 462">
              <a:extLst>
                <a:ext uri="{FF2B5EF4-FFF2-40B4-BE49-F238E27FC236}">
                  <a16:creationId xmlns:a16="http://schemas.microsoft.com/office/drawing/2014/main" id="{A964EED8-F56C-4AEA-9284-7E832718B150}"/>
                </a:ext>
              </a:extLst>
            </p:cNvPr>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6" name="Freeform 463">
              <a:extLst>
                <a:ext uri="{FF2B5EF4-FFF2-40B4-BE49-F238E27FC236}">
                  <a16:creationId xmlns:a16="http://schemas.microsoft.com/office/drawing/2014/main" id="{2D052CE3-7C9F-46FC-81BD-1316074299EC}"/>
                </a:ext>
              </a:extLst>
            </p:cNvPr>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7" name="Freeform 464">
              <a:extLst>
                <a:ext uri="{FF2B5EF4-FFF2-40B4-BE49-F238E27FC236}">
                  <a16:creationId xmlns:a16="http://schemas.microsoft.com/office/drawing/2014/main" id="{EBB1AEFC-A933-406C-AE04-F38E078754E6}"/>
                </a:ext>
              </a:extLst>
            </p:cNvPr>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8" name="Freeform 465">
              <a:extLst>
                <a:ext uri="{FF2B5EF4-FFF2-40B4-BE49-F238E27FC236}">
                  <a16:creationId xmlns:a16="http://schemas.microsoft.com/office/drawing/2014/main" id="{52E84E38-945A-43E3-A3B7-C25566817335}"/>
                </a:ext>
              </a:extLst>
            </p:cNvPr>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69" name="Freeform 466">
              <a:extLst>
                <a:ext uri="{FF2B5EF4-FFF2-40B4-BE49-F238E27FC236}">
                  <a16:creationId xmlns:a16="http://schemas.microsoft.com/office/drawing/2014/main" id="{D17BF526-C5AC-4567-9FCE-1C7FCCDBE8F4}"/>
                </a:ext>
              </a:extLst>
            </p:cNvPr>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0" name="Freeform 467">
              <a:extLst>
                <a:ext uri="{FF2B5EF4-FFF2-40B4-BE49-F238E27FC236}">
                  <a16:creationId xmlns:a16="http://schemas.microsoft.com/office/drawing/2014/main" id="{20BCBFD2-96BE-4BA3-875D-18C5C82E5DC6}"/>
                </a:ext>
              </a:extLst>
            </p:cNvPr>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1" name="Freeform 468">
              <a:extLst>
                <a:ext uri="{FF2B5EF4-FFF2-40B4-BE49-F238E27FC236}">
                  <a16:creationId xmlns:a16="http://schemas.microsoft.com/office/drawing/2014/main" id="{43307C32-006F-4BB1-B5A8-98A9A136A0A0}"/>
                </a:ext>
              </a:extLst>
            </p:cNvPr>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2" name="Freeform 469">
              <a:extLst>
                <a:ext uri="{FF2B5EF4-FFF2-40B4-BE49-F238E27FC236}">
                  <a16:creationId xmlns:a16="http://schemas.microsoft.com/office/drawing/2014/main" id="{C247BAEB-080A-4A80-8A1C-2060D6A4CB2F}"/>
                </a:ext>
              </a:extLst>
            </p:cNvPr>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3" name="Freeform 470">
              <a:extLst>
                <a:ext uri="{FF2B5EF4-FFF2-40B4-BE49-F238E27FC236}">
                  <a16:creationId xmlns:a16="http://schemas.microsoft.com/office/drawing/2014/main" id="{98498E4B-7C6A-4E18-8A2A-262788FF8490}"/>
                </a:ext>
              </a:extLst>
            </p:cNvPr>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4" name="Freeform 471">
              <a:extLst>
                <a:ext uri="{FF2B5EF4-FFF2-40B4-BE49-F238E27FC236}">
                  <a16:creationId xmlns:a16="http://schemas.microsoft.com/office/drawing/2014/main" id="{549A22A6-41A1-4EDE-9309-0A9671F8985C}"/>
                </a:ext>
              </a:extLst>
            </p:cNvPr>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5" name="Freeform 472">
              <a:extLst>
                <a:ext uri="{FF2B5EF4-FFF2-40B4-BE49-F238E27FC236}">
                  <a16:creationId xmlns:a16="http://schemas.microsoft.com/office/drawing/2014/main" id="{51879B4F-86B8-424D-B73A-9AE4FAFE06EC}"/>
                </a:ext>
              </a:extLst>
            </p:cNvPr>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6" name="Freeform 473">
              <a:extLst>
                <a:ext uri="{FF2B5EF4-FFF2-40B4-BE49-F238E27FC236}">
                  <a16:creationId xmlns:a16="http://schemas.microsoft.com/office/drawing/2014/main" id="{8A7072F1-F67F-4006-839A-DE543024485F}"/>
                </a:ext>
              </a:extLst>
            </p:cNvPr>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7" name="Freeform 474">
              <a:extLst>
                <a:ext uri="{FF2B5EF4-FFF2-40B4-BE49-F238E27FC236}">
                  <a16:creationId xmlns:a16="http://schemas.microsoft.com/office/drawing/2014/main" id="{30A8285A-6BC5-4293-A27A-0DD2B96C0774}"/>
                </a:ext>
              </a:extLst>
            </p:cNvPr>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8" name="Freeform 475">
              <a:extLst>
                <a:ext uri="{FF2B5EF4-FFF2-40B4-BE49-F238E27FC236}">
                  <a16:creationId xmlns:a16="http://schemas.microsoft.com/office/drawing/2014/main" id="{9843C66B-A039-4E86-A1AE-E2D069097677}"/>
                </a:ext>
              </a:extLst>
            </p:cNvPr>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79" name="Freeform 476">
              <a:extLst>
                <a:ext uri="{FF2B5EF4-FFF2-40B4-BE49-F238E27FC236}">
                  <a16:creationId xmlns:a16="http://schemas.microsoft.com/office/drawing/2014/main" id="{87122C08-08C3-4543-AD32-35DA6B65EF06}"/>
                </a:ext>
              </a:extLst>
            </p:cNvPr>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0" name="Freeform 477">
              <a:extLst>
                <a:ext uri="{FF2B5EF4-FFF2-40B4-BE49-F238E27FC236}">
                  <a16:creationId xmlns:a16="http://schemas.microsoft.com/office/drawing/2014/main" id="{317FDBDC-2BE9-48AB-8F33-2DC62FD9608B}"/>
                </a:ext>
              </a:extLst>
            </p:cNvPr>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1" name="Freeform 478">
              <a:extLst>
                <a:ext uri="{FF2B5EF4-FFF2-40B4-BE49-F238E27FC236}">
                  <a16:creationId xmlns:a16="http://schemas.microsoft.com/office/drawing/2014/main" id="{48B28E6E-90E5-4E38-9770-BC000E6D7D49}"/>
                </a:ext>
              </a:extLst>
            </p:cNvPr>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2" name="Freeform 479">
              <a:extLst>
                <a:ext uri="{FF2B5EF4-FFF2-40B4-BE49-F238E27FC236}">
                  <a16:creationId xmlns:a16="http://schemas.microsoft.com/office/drawing/2014/main" id="{4843591B-9398-4EFB-8857-5C5457394821}"/>
                </a:ext>
              </a:extLst>
            </p:cNvPr>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3" name="Freeform 480">
              <a:extLst>
                <a:ext uri="{FF2B5EF4-FFF2-40B4-BE49-F238E27FC236}">
                  <a16:creationId xmlns:a16="http://schemas.microsoft.com/office/drawing/2014/main" id="{05319F9D-6898-4248-BB76-DD45B6FD20C2}"/>
                </a:ext>
              </a:extLst>
            </p:cNvPr>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4" name="Freeform 481">
              <a:extLst>
                <a:ext uri="{FF2B5EF4-FFF2-40B4-BE49-F238E27FC236}">
                  <a16:creationId xmlns:a16="http://schemas.microsoft.com/office/drawing/2014/main" id="{401A38D5-01DE-4054-AAF9-EA7813BC7769}"/>
                </a:ext>
              </a:extLst>
            </p:cNvPr>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5" name="Freeform 482">
              <a:extLst>
                <a:ext uri="{FF2B5EF4-FFF2-40B4-BE49-F238E27FC236}">
                  <a16:creationId xmlns:a16="http://schemas.microsoft.com/office/drawing/2014/main" id="{AF5E7876-E776-4F25-A4CE-AE6A99278BEA}"/>
                </a:ext>
              </a:extLst>
            </p:cNvPr>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86" name="Freeform 483">
              <a:extLst>
                <a:ext uri="{FF2B5EF4-FFF2-40B4-BE49-F238E27FC236}">
                  <a16:creationId xmlns:a16="http://schemas.microsoft.com/office/drawing/2014/main" id="{AC29737A-0925-4E09-A5DB-F700E42A19B5}"/>
                </a:ext>
              </a:extLst>
            </p:cNvPr>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87" name="Freeform 25">
            <a:extLst>
              <a:ext uri="{FF2B5EF4-FFF2-40B4-BE49-F238E27FC236}">
                <a16:creationId xmlns:a16="http://schemas.microsoft.com/office/drawing/2014/main" id="{48BB4276-0465-465F-BB80-6D75F00063AB}"/>
              </a:ext>
            </a:extLst>
          </p:cNvPr>
          <p:cNvSpPr/>
          <p:nvPr/>
        </p:nvSpPr>
        <p:spPr bwMode="auto">
          <a:xfrm>
            <a:off x="353063" y="197123"/>
            <a:ext cx="2749828" cy="810295"/>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5091411" y="988733"/>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92" name="Picture 91">
            <a:extLst>
              <a:ext uri="{FF2B5EF4-FFF2-40B4-BE49-F238E27FC236}">
                <a16:creationId xmlns:a16="http://schemas.microsoft.com/office/drawing/2014/main" id="{FF90E691-063E-4481-BA5F-CE08F8520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451" y="-601746"/>
            <a:ext cx="9291937" cy="9291937"/>
          </a:xfrm>
          <a:prstGeom prst="rect">
            <a:avLst/>
          </a:prstGeom>
        </p:spPr>
      </p:pic>
      <p:pic>
        <p:nvPicPr>
          <p:cNvPr id="91" name="Picture 90">
            <a:extLst>
              <a:ext uri="{FF2B5EF4-FFF2-40B4-BE49-F238E27FC236}">
                <a16:creationId xmlns:a16="http://schemas.microsoft.com/office/drawing/2014/main" id="{D20CF6CB-E75E-4667-B174-9EB00A52DF75}"/>
              </a:ext>
            </a:extLst>
          </p:cNvPr>
          <p:cNvPicPr>
            <a:picLocks noChangeAspect="1"/>
          </p:cNvPicPr>
          <p:nvPr/>
        </p:nvPicPr>
        <p:blipFill>
          <a:blip r:embed="rId4"/>
          <a:stretch>
            <a:fillRect/>
          </a:stretch>
        </p:blipFill>
        <p:spPr>
          <a:xfrm>
            <a:off x="2850933" y="1801644"/>
            <a:ext cx="6151397" cy="3188484"/>
          </a:xfrm>
          <a:prstGeom prst="rect">
            <a:avLst/>
          </a:prstGeom>
        </p:spPr>
      </p:pic>
    </p:spTree>
    <p:extLst>
      <p:ext uri="{BB962C8B-B14F-4D97-AF65-F5344CB8AC3E}">
        <p14:creationId xmlns:p14="http://schemas.microsoft.com/office/powerpoint/2010/main" val="243111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8919C2-2D83-486C-9384-71F43DE6F791}"/>
              </a:ext>
            </a:extLst>
          </p:cNvPr>
          <p:cNvSpPr/>
          <p:nvPr/>
        </p:nvSpPr>
        <p:spPr>
          <a:xfrm>
            <a:off x="219061" y="319338"/>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1342075" y="1498644"/>
            <a:ext cx="9779775" cy="584775"/>
          </a:xfrm>
          <a:prstGeom prst="rect">
            <a:avLst/>
          </a:prstGeom>
          <a:noFill/>
        </p:spPr>
        <p:txBody>
          <a:bodyPr wrap="square" rtlCol="0">
            <a:spAutoFit/>
          </a:bodyPr>
          <a:lstStyle/>
          <a:p>
            <a:pPr lvl="0" algn="just">
              <a:defRPr/>
            </a:pPr>
            <a:r>
              <a:rPr lang="vi-VN" sz="31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ích lợi của những ngọn hải đăng.</a:t>
            </a:r>
          </a:p>
        </p:txBody>
      </p:sp>
      <p:sp>
        <p:nvSpPr>
          <p:cNvPr id="10" name="TextBox 9">
            <a:extLst>
              <a:ext uri="{FF2B5EF4-FFF2-40B4-BE49-F238E27FC236}">
                <a16:creationId xmlns:a16="http://schemas.microsoft.com/office/drawing/2014/main" id="{3A9543C5-4A2B-40C4-968C-76B39D40A24E}"/>
              </a:ext>
            </a:extLst>
          </p:cNvPr>
          <p:cNvSpPr txBox="1"/>
          <p:nvPr/>
        </p:nvSpPr>
        <p:spPr>
          <a:xfrm>
            <a:off x="1322925" y="2368419"/>
            <a:ext cx="10481402" cy="584775"/>
          </a:xfrm>
          <a:prstGeom prst="rect">
            <a:avLst/>
          </a:prstGeom>
          <a:noFill/>
        </p:spPr>
        <p:txBody>
          <a:bodyPr wrap="square" rtlCol="0">
            <a:spAutoFit/>
          </a:bodyPr>
          <a:lstStyle/>
          <a:p>
            <a:pPr lvl="0" algn="just">
              <a:defRPr/>
            </a:pPr>
            <a:r>
              <a:rPr lang="vi-VN" sz="31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ngọn hải đăng được thắp sáng bằng gì?</a:t>
            </a:r>
          </a:p>
        </p:txBody>
      </p:sp>
      <p:sp>
        <p:nvSpPr>
          <p:cNvPr id="11" name="TextBox 10">
            <a:extLst>
              <a:ext uri="{FF2B5EF4-FFF2-40B4-BE49-F238E27FC236}">
                <a16:creationId xmlns:a16="http://schemas.microsoft.com/office/drawing/2014/main" id="{5BF6E1E6-ECCD-4B6B-A14C-6C4A99ECE50C}"/>
              </a:ext>
            </a:extLst>
          </p:cNvPr>
          <p:cNvSpPr txBox="1"/>
          <p:nvPr/>
        </p:nvSpPr>
        <p:spPr>
          <a:xfrm>
            <a:off x="1263558" y="3142003"/>
            <a:ext cx="10507632" cy="1046440"/>
          </a:xfrm>
          <a:prstGeom prst="rect">
            <a:avLst/>
          </a:prstGeom>
          <a:noFill/>
        </p:spPr>
        <p:txBody>
          <a:bodyPr wrap="square" rtlCol="0">
            <a:spAutoFit/>
          </a:bodyPr>
          <a:lstStyle/>
          <a:p>
            <a:pPr lvl="0" algn="just">
              <a:defRPr/>
            </a:pPr>
            <a:r>
              <a:rPr lang="vi-VN" sz="31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người canh giữ hải đăng phải làm việc </a:t>
            </a:r>
            <a:endParaRPr lang="en-US" sz="31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1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vất vả ra sao? Em có suy nghĩ gì về công việc của họ?</a:t>
            </a:r>
            <a:endParaRPr kumimoji="0" lang="vi-VN" sz="31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4B9C1411-E196-4442-A8A3-053E4C1CE39F}"/>
              </a:ext>
            </a:extLst>
          </p:cNvPr>
          <p:cNvSpPr txBox="1"/>
          <p:nvPr/>
        </p:nvSpPr>
        <p:spPr>
          <a:xfrm>
            <a:off x="1322925" y="4315519"/>
            <a:ext cx="9380416" cy="584775"/>
          </a:xfrm>
          <a:prstGeom prst="rect">
            <a:avLst/>
          </a:prstGeom>
          <a:noFill/>
        </p:spPr>
        <p:txBody>
          <a:bodyPr wrap="square" rtlCol="0">
            <a:spAutoFit/>
          </a:bodyPr>
          <a:lstStyle/>
          <a:p>
            <a:pPr lvl="0" algn="just">
              <a:defRPr/>
            </a:pPr>
            <a:r>
              <a:rPr lang="vi-VN" sz="31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bài đọc.</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541444" y="1334566"/>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id="{A9E2ED2A-04E4-4D20-AFAE-AD638CE09E99}"/>
              </a:ext>
            </a:extLst>
          </p:cNvPr>
          <p:cNvGrpSpPr/>
          <p:nvPr/>
        </p:nvGrpSpPr>
        <p:grpSpPr>
          <a:xfrm>
            <a:off x="519433" y="2205941"/>
            <a:ext cx="828387" cy="737953"/>
            <a:chOff x="1833014" y="2061054"/>
            <a:chExt cx="828387" cy="737953"/>
          </a:xfrm>
        </p:grpSpPr>
        <p:pic>
          <p:nvPicPr>
            <p:cNvPr id="14" name="图片 12">
              <a:extLst>
                <a:ext uri="{FF2B5EF4-FFF2-40B4-BE49-F238E27FC236}">
                  <a16:creationId xmlns:a16="http://schemas.microsoft.com/office/drawing/2014/main"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id="{957BB5E0-D6A1-49DB-9250-E165F4AA5A04}"/>
              </a:ext>
            </a:extLst>
          </p:cNvPr>
          <p:cNvGrpSpPr/>
          <p:nvPr/>
        </p:nvGrpSpPr>
        <p:grpSpPr>
          <a:xfrm>
            <a:off x="572399" y="3142003"/>
            <a:ext cx="782445" cy="749475"/>
            <a:chOff x="1778637" y="2799007"/>
            <a:chExt cx="782445" cy="749475"/>
          </a:xfrm>
        </p:grpSpPr>
        <p:pic>
          <p:nvPicPr>
            <p:cNvPr id="16" name="图片 12">
              <a:extLst>
                <a:ext uri="{FF2B5EF4-FFF2-40B4-BE49-F238E27FC236}">
                  <a16:creationId xmlns:a16="http://schemas.microsoft.com/office/drawing/2014/main"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id="{29D8E584-10C5-491D-AA06-273F28DE8BEA}"/>
              </a:ext>
            </a:extLst>
          </p:cNvPr>
          <p:cNvGrpSpPr/>
          <p:nvPr/>
        </p:nvGrpSpPr>
        <p:grpSpPr>
          <a:xfrm>
            <a:off x="579804" y="4066584"/>
            <a:ext cx="803492" cy="772156"/>
            <a:chOff x="2254348" y="2498439"/>
            <a:chExt cx="803492" cy="772156"/>
          </a:xfrm>
        </p:grpSpPr>
        <p:pic>
          <p:nvPicPr>
            <p:cNvPr id="15" name="图片 12">
              <a:extLst>
                <a:ext uri="{FF2B5EF4-FFF2-40B4-BE49-F238E27FC236}">
                  <a16:creationId xmlns:a16="http://schemas.microsoft.com/office/drawing/2014/main"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6" name="Cloud 25">
            <a:extLst>
              <a:ext uri="{FF2B5EF4-FFF2-40B4-BE49-F238E27FC236}">
                <a16:creationId xmlns:a16="http://schemas.microsoft.com/office/drawing/2014/main" id="{E1A1AA97-4D8E-8E4E-CA29-E3D699D7D28D}"/>
              </a:ext>
            </a:extLst>
          </p:cNvPr>
          <p:cNvSpPr/>
          <p:nvPr/>
        </p:nvSpPr>
        <p:spPr>
          <a:xfrm>
            <a:off x="716072" y="4900294"/>
            <a:ext cx="3231471" cy="1371591"/>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7" name="Cloud 26">
            <a:extLst>
              <a:ext uri="{FF2B5EF4-FFF2-40B4-BE49-F238E27FC236}">
                <a16:creationId xmlns:a16="http://schemas.microsoft.com/office/drawing/2014/main" id="{EAA58B97-3F94-59FA-0205-A614B539C3D4}"/>
              </a:ext>
            </a:extLst>
          </p:cNvPr>
          <p:cNvSpPr/>
          <p:nvPr/>
        </p:nvSpPr>
        <p:spPr>
          <a:xfrm>
            <a:off x="4487729" y="4900294"/>
            <a:ext cx="3376346" cy="127773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8" name="Cloud 27">
            <a:extLst>
              <a:ext uri="{FF2B5EF4-FFF2-40B4-BE49-F238E27FC236}">
                <a16:creationId xmlns:a16="http://schemas.microsoft.com/office/drawing/2014/main" id="{842A38A9-A0B4-90ED-6C4B-1290F48DD02C}"/>
              </a:ext>
            </a:extLst>
          </p:cNvPr>
          <p:cNvSpPr/>
          <p:nvPr/>
        </p:nvSpPr>
        <p:spPr>
          <a:xfrm>
            <a:off x="8244459" y="4778864"/>
            <a:ext cx="3624986" cy="146590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E32D8D36-F618-72CF-4E1B-6BE3DEC6F8C3}"/>
              </a:ext>
            </a:extLst>
          </p:cNvPr>
          <p:cNvSpPr txBox="1"/>
          <p:nvPr/>
        </p:nvSpPr>
        <p:spPr>
          <a:xfrm>
            <a:off x="1049684" y="5242724"/>
            <a:ext cx="2831192" cy="646331"/>
          </a:xfrm>
          <a:prstGeom prst="rect">
            <a:avLst/>
          </a:prstGeom>
          <a:noFill/>
        </p:spPr>
        <p:txBody>
          <a:bodyPr wrap="square" rtlCol="0">
            <a:spAutoFit/>
          </a:bodyPr>
          <a:lstStyle/>
          <a:p>
            <a:r>
              <a:rPr lang="en-US" b="1" dirty="0">
                <a:solidFill>
                  <a:srgbClr val="FF0000"/>
                </a:solidFill>
              </a:rPr>
              <a:t>Ca </a:t>
            </a:r>
            <a:r>
              <a:rPr lang="en-US" b="1" dirty="0" err="1">
                <a:solidFill>
                  <a:srgbClr val="FF0000"/>
                </a:solidFill>
              </a:rPr>
              <a:t>ngợi</a:t>
            </a:r>
            <a:r>
              <a:rPr lang="en-US" b="1" dirty="0">
                <a:solidFill>
                  <a:srgbClr val="FF0000"/>
                </a:solidFill>
              </a:rPr>
              <a:t> </a:t>
            </a:r>
            <a:r>
              <a:rPr lang="en-US" b="1" dirty="0" err="1">
                <a:solidFill>
                  <a:srgbClr val="FF0000"/>
                </a:solidFill>
              </a:rPr>
              <a:t>những</a:t>
            </a:r>
            <a:r>
              <a:rPr lang="en-US" b="1" dirty="0">
                <a:solidFill>
                  <a:srgbClr val="FF0000"/>
                </a:solidFill>
              </a:rPr>
              <a:t> </a:t>
            </a:r>
            <a:r>
              <a:rPr lang="en-US" b="1" dirty="0" err="1">
                <a:solidFill>
                  <a:srgbClr val="FF0000"/>
                </a:solidFill>
              </a:rPr>
              <a:t>người</a:t>
            </a:r>
            <a:r>
              <a:rPr lang="en-US" b="1" dirty="0">
                <a:solidFill>
                  <a:srgbClr val="FF0000"/>
                </a:solidFill>
              </a:rPr>
              <a:t> </a:t>
            </a:r>
            <a:r>
              <a:rPr lang="en-US" b="1" dirty="0" err="1">
                <a:solidFill>
                  <a:srgbClr val="FF0000"/>
                </a:solidFill>
              </a:rPr>
              <a:t>canh</a:t>
            </a:r>
            <a:r>
              <a:rPr lang="en-US" b="1" dirty="0">
                <a:solidFill>
                  <a:srgbClr val="FF0000"/>
                </a:solidFill>
              </a:rPr>
              <a:t> </a:t>
            </a:r>
            <a:r>
              <a:rPr lang="en-US" b="1" dirty="0" err="1">
                <a:solidFill>
                  <a:srgbClr val="FF0000"/>
                </a:solidFill>
              </a:rPr>
              <a:t>giữ</a:t>
            </a:r>
            <a:r>
              <a:rPr lang="en-US" b="1" dirty="0">
                <a:solidFill>
                  <a:srgbClr val="FF0000"/>
                </a:solidFill>
              </a:rPr>
              <a:t> </a:t>
            </a:r>
            <a:r>
              <a:rPr lang="en-US" b="1" dirty="0" err="1">
                <a:solidFill>
                  <a:srgbClr val="FF0000"/>
                </a:solidFill>
              </a:rPr>
              <a:t>hải</a:t>
            </a:r>
            <a:r>
              <a:rPr lang="en-US" b="1" dirty="0">
                <a:solidFill>
                  <a:srgbClr val="FF0000"/>
                </a:solidFill>
              </a:rPr>
              <a:t> </a:t>
            </a:r>
            <a:r>
              <a:rPr lang="en-US" b="1" dirty="0" err="1">
                <a:solidFill>
                  <a:srgbClr val="FF0000"/>
                </a:solidFill>
              </a:rPr>
              <a:t>đăng</a:t>
            </a:r>
            <a:endParaRPr lang="en-US" b="1" dirty="0">
              <a:solidFill>
                <a:srgbClr val="FF0000"/>
              </a:solidFill>
            </a:endParaRPr>
          </a:p>
        </p:txBody>
      </p:sp>
      <p:sp>
        <p:nvSpPr>
          <p:cNvPr id="30" name="TextBox 29">
            <a:extLst>
              <a:ext uri="{FF2B5EF4-FFF2-40B4-BE49-F238E27FC236}">
                <a16:creationId xmlns:a16="http://schemas.microsoft.com/office/drawing/2014/main" id="{514445A4-E413-D115-D8DD-08AD4A5311CD}"/>
              </a:ext>
            </a:extLst>
          </p:cNvPr>
          <p:cNvSpPr txBox="1"/>
          <p:nvPr/>
        </p:nvSpPr>
        <p:spPr>
          <a:xfrm>
            <a:off x="5123009" y="5161903"/>
            <a:ext cx="2549430" cy="646331"/>
          </a:xfrm>
          <a:prstGeom prst="rect">
            <a:avLst/>
          </a:prstGeom>
          <a:noFill/>
        </p:spPr>
        <p:txBody>
          <a:bodyPr wrap="square" rtlCol="0">
            <a:spAutoFit/>
          </a:bodyPr>
          <a:lstStyle/>
          <a:p>
            <a:r>
              <a:rPr lang="en-US" b="1" dirty="0">
                <a:solidFill>
                  <a:srgbClr val="FF0000"/>
                </a:solidFill>
              </a:rPr>
              <a:t>Vai </a:t>
            </a:r>
            <a:r>
              <a:rPr lang="en-US" b="1" dirty="0" err="1">
                <a:solidFill>
                  <a:srgbClr val="FF0000"/>
                </a:solidFill>
              </a:rPr>
              <a:t>trò</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những</a:t>
            </a:r>
            <a:r>
              <a:rPr lang="en-US" b="1" dirty="0">
                <a:solidFill>
                  <a:srgbClr val="FF0000"/>
                </a:solidFill>
              </a:rPr>
              <a:t> </a:t>
            </a:r>
            <a:r>
              <a:rPr lang="en-US" b="1" dirty="0" err="1">
                <a:solidFill>
                  <a:srgbClr val="FF0000"/>
                </a:solidFill>
              </a:rPr>
              <a:t>ngọn</a:t>
            </a:r>
            <a:r>
              <a:rPr lang="en-US" b="1" dirty="0">
                <a:solidFill>
                  <a:srgbClr val="FF0000"/>
                </a:solidFill>
              </a:rPr>
              <a:t> </a:t>
            </a:r>
            <a:r>
              <a:rPr lang="en-US" b="1" dirty="0" err="1">
                <a:solidFill>
                  <a:srgbClr val="FF0000"/>
                </a:solidFill>
              </a:rPr>
              <a:t>hải</a:t>
            </a:r>
            <a:r>
              <a:rPr lang="en-US" b="1" dirty="0">
                <a:solidFill>
                  <a:srgbClr val="FF0000"/>
                </a:solidFill>
              </a:rPr>
              <a:t> </a:t>
            </a:r>
            <a:r>
              <a:rPr lang="en-US" b="1" dirty="0" err="1">
                <a:solidFill>
                  <a:srgbClr val="FF0000"/>
                </a:solidFill>
              </a:rPr>
              <a:t>đăng</a:t>
            </a:r>
            <a:endParaRPr lang="en-US" b="1" dirty="0">
              <a:solidFill>
                <a:srgbClr val="FF0000"/>
              </a:solidFill>
            </a:endParaRPr>
          </a:p>
        </p:txBody>
      </p:sp>
      <p:sp>
        <p:nvSpPr>
          <p:cNvPr id="31" name="TextBox 30">
            <a:extLst>
              <a:ext uri="{FF2B5EF4-FFF2-40B4-BE49-F238E27FC236}">
                <a16:creationId xmlns:a16="http://schemas.microsoft.com/office/drawing/2014/main" id="{667AA5BF-E2C9-11DF-FAC7-CBB2C3436258}"/>
              </a:ext>
            </a:extLst>
          </p:cNvPr>
          <p:cNvSpPr txBox="1"/>
          <p:nvPr/>
        </p:nvSpPr>
        <p:spPr>
          <a:xfrm>
            <a:off x="8549137" y="5188654"/>
            <a:ext cx="3320308" cy="646331"/>
          </a:xfrm>
          <a:prstGeom prst="rect">
            <a:avLst/>
          </a:prstGeom>
          <a:noFill/>
        </p:spPr>
        <p:txBody>
          <a:bodyPr wrap="square" rtlCol="0">
            <a:spAutoFit/>
          </a:bodyPr>
          <a:lstStyle/>
          <a:p>
            <a:r>
              <a:rPr lang="en-US" b="1" dirty="0" err="1">
                <a:solidFill>
                  <a:srgbClr val="FF0000"/>
                </a:solidFill>
              </a:rPr>
              <a:t>Công</a:t>
            </a:r>
            <a:r>
              <a:rPr lang="en-US" b="1" dirty="0">
                <a:solidFill>
                  <a:srgbClr val="FF0000"/>
                </a:solidFill>
              </a:rPr>
              <a:t> </a:t>
            </a:r>
            <a:r>
              <a:rPr lang="en-US" b="1" dirty="0" err="1">
                <a:solidFill>
                  <a:srgbClr val="FF0000"/>
                </a:solidFill>
              </a:rPr>
              <a:t>việc</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những</a:t>
            </a:r>
            <a:r>
              <a:rPr lang="en-US" b="1" dirty="0">
                <a:solidFill>
                  <a:srgbClr val="FF0000"/>
                </a:solidFill>
              </a:rPr>
              <a:t> </a:t>
            </a:r>
            <a:r>
              <a:rPr lang="en-US" b="1" dirty="0" err="1">
                <a:solidFill>
                  <a:srgbClr val="FF0000"/>
                </a:solidFill>
              </a:rPr>
              <a:t>người</a:t>
            </a:r>
            <a:r>
              <a:rPr lang="en-US" b="1" dirty="0">
                <a:solidFill>
                  <a:srgbClr val="FF0000"/>
                </a:solidFill>
              </a:rPr>
              <a:t> </a:t>
            </a:r>
            <a:r>
              <a:rPr lang="en-US" b="1" dirty="0" err="1">
                <a:solidFill>
                  <a:srgbClr val="FF0000"/>
                </a:solidFill>
              </a:rPr>
              <a:t>canh</a:t>
            </a:r>
            <a:r>
              <a:rPr lang="en-US" b="1" dirty="0">
                <a:solidFill>
                  <a:srgbClr val="FF0000"/>
                </a:solidFill>
              </a:rPr>
              <a:t> </a:t>
            </a:r>
            <a:r>
              <a:rPr lang="en-US" b="1" dirty="0" err="1">
                <a:solidFill>
                  <a:srgbClr val="FF0000"/>
                </a:solidFill>
              </a:rPr>
              <a:t>giữ</a:t>
            </a:r>
            <a:r>
              <a:rPr lang="en-US" b="1" dirty="0">
                <a:solidFill>
                  <a:srgbClr val="FF0000"/>
                </a:solidFill>
              </a:rPr>
              <a:t> </a:t>
            </a:r>
            <a:r>
              <a:rPr lang="en-US" b="1" dirty="0" err="1">
                <a:solidFill>
                  <a:srgbClr val="FF0000"/>
                </a:solidFill>
              </a:rPr>
              <a:t>ngọn</a:t>
            </a:r>
            <a:r>
              <a:rPr lang="en-US" b="1" dirty="0">
                <a:solidFill>
                  <a:srgbClr val="FF0000"/>
                </a:solidFill>
              </a:rPr>
              <a:t> </a:t>
            </a:r>
            <a:r>
              <a:rPr lang="en-US" b="1" dirty="0" err="1">
                <a:solidFill>
                  <a:srgbClr val="FF0000"/>
                </a:solidFill>
              </a:rPr>
              <a:t>hải</a:t>
            </a:r>
            <a:r>
              <a:rPr lang="en-US" b="1" dirty="0">
                <a:solidFill>
                  <a:srgbClr val="FF0000"/>
                </a:solidFill>
              </a:rPr>
              <a:t> </a:t>
            </a:r>
            <a:r>
              <a:rPr lang="en-US" b="1" dirty="0" err="1">
                <a:solidFill>
                  <a:srgbClr val="FF0000"/>
                </a:solidFill>
              </a:rPr>
              <a:t>đăng</a:t>
            </a:r>
            <a:endParaRPr lang="en-US" b="1" dirty="0">
              <a:solidFill>
                <a:srgbClr val="FF0000"/>
              </a:solidFill>
            </a:endParaRPr>
          </a:p>
        </p:txBody>
      </p:sp>
    </p:spTree>
    <p:extLst>
      <p:ext uri="{BB962C8B-B14F-4D97-AF65-F5344CB8AC3E}">
        <p14:creationId xmlns:p14="http://schemas.microsoft.com/office/powerpoint/2010/main" val="3376617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0184E71-4545-4176-93E2-EF03B3481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0041" y="-698227"/>
            <a:ext cx="9291937" cy="9291937"/>
          </a:xfrm>
          <a:prstGeom prst="rect">
            <a:avLst/>
          </a:prstGeom>
        </p:spPr>
      </p:pic>
      <p:pic>
        <p:nvPicPr>
          <p:cNvPr id="10" name="图片 3">
            <a:extLst>
              <a:ext uri="{FF2B5EF4-FFF2-40B4-BE49-F238E27FC236}">
                <a16:creationId xmlns:a16="http://schemas.microsoft.com/office/drawing/2014/main" id="{70B46C61-120A-4A79-9641-1A22EB3055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1232" r="79141"/>
          <a:stretch>
            <a:fillRect/>
          </a:stretch>
        </p:blipFill>
        <p:spPr>
          <a:xfrm>
            <a:off x="8377084" y="268219"/>
            <a:ext cx="3938741" cy="6906872"/>
          </a:xfrm>
          <a:prstGeom prst="rect">
            <a:avLst/>
          </a:prstGeom>
        </p:spPr>
      </p:pic>
      <p:pic>
        <p:nvPicPr>
          <p:cNvPr id="5" name="Picture 4">
            <a:extLst>
              <a:ext uri="{FF2B5EF4-FFF2-40B4-BE49-F238E27FC236}">
                <a16:creationId xmlns:a16="http://schemas.microsoft.com/office/drawing/2014/main" id="{4708770B-3CC9-4F54-AD2C-7A6F4AA284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4012" y="2603091"/>
            <a:ext cx="4572000" cy="4572000"/>
          </a:xfrm>
          <a:prstGeom prst="rect">
            <a:avLst/>
          </a:prstGeom>
        </p:spPr>
      </p:pic>
      <p:pic>
        <p:nvPicPr>
          <p:cNvPr id="7" name="Picture 6">
            <a:extLst>
              <a:ext uri="{FF2B5EF4-FFF2-40B4-BE49-F238E27FC236}">
                <a16:creationId xmlns:a16="http://schemas.microsoft.com/office/drawing/2014/main" id="{1284D910-FB77-415A-80B0-D08349848F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4710" y="4871182"/>
            <a:ext cx="4572000" cy="4572000"/>
          </a:xfrm>
          <a:prstGeom prst="rect">
            <a:avLst/>
          </a:prstGeom>
        </p:spPr>
      </p:pic>
      <p:sp>
        <p:nvSpPr>
          <p:cNvPr id="11" name="Freeform 25">
            <a:extLst>
              <a:ext uri="{FF2B5EF4-FFF2-40B4-BE49-F238E27FC236}">
                <a16:creationId xmlns:a16="http://schemas.microsoft.com/office/drawing/2014/main" id="{373A6EDC-FF0D-48E1-9953-079EFEF953FF}"/>
              </a:ext>
            </a:extLst>
          </p:cNvPr>
          <p:cNvSpPr/>
          <p:nvPr/>
        </p:nvSpPr>
        <p:spPr bwMode="auto">
          <a:xfrm>
            <a:off x="0" y="197122"/>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 name="Freeform 25">
            <a:extLst>
              <a:ext uri="{FF2B5EF4-FFF2-40B4-BE49-F238E27FC236}">
                <a16:creationId xmlns:a16="http://schemas.microsoft.com/office/drawing/2014/main" id="{ECA10AE8-C1E5-4AB3-A09E-EB5DEBDFB24E}"/>
              </a:ext>
            </a:extLst>
          </p:cNvPr>
          <p:cNvSpPr/>
          <p:nvPr/>
        </p:nvSpPr>
        <p:spPr bwMode="auto">
          <a:xfrm>
            <a:off x="3418094" y="316767"/>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 name="Freeform 25">
            <a:extLst>
              <a:ext uri="{FF2B5EF4-FFF2-40B4-BE49-F238E27FC236}">
                <a16:creationId xmlns:a16="http://schemas.microsoft.com/office/drawing/2014/main" id="{2AA9A32C-DB68-4EF6-BFF5-277778E79B06}"/>
              </a:ext>
            </a:extLst>
          </p:cNvPr>
          <p:cNvSpPr/>
          <p:nvPr/>
        </p:nvSpPr>
        <p:spPr bwMode="auto">
          <a:xfrm>
            <a:off x="10131297" y="197122"/>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cxnSp>
        <p:nvCxnSpPr>
          <p:cNvPr id="15" name="Straight Arrow Connector 14">
            <a:extLst>
              <a:ext uri="{FF2B5EF4-FFF2-40B4-BE49-F238E27FC236}">
                <a16:creationId xmlns:a16="http://schemas.microsoft.com/office/drawing/2014/main" id="{FCB49CCE-C7D8-4901-BFEF-3123A10FDB4C}"/>
              </a:ext>
            </a:extLst>
          </p:cNvPr>
          <p:cNvCxnSpPr/>
          <p:nvPr/>
        </p:nvCxnSpPr>
        <p:spPr>
          <a:xfrm>
            <a:off x="2580362" y="5840361"/>
            <a:ext cx="1504941" cy="353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F52D31F-75FC-4BEC-BA3F-8B359DDAC620}"/>
              </a:ext>
            </a:extLst>
          </p:cNvPr>
          <p:cNvPicPr>
            <a:picLocks noChangeAspect="1"/>
          </p:cNvPicPr>
          <p:nvPr/>
        </p:nvPicPr>
        <p:blipFill>
          <a:blip r:embed="rId9"/>
          <a:stretch>
            <a:fillRect/>
          </a:stretch>
        </p:blipFill>
        <p:spPr>
          <a:xfrm>
            <a:off x="2716508" y="981465"/>
            <a:ext cx="6206266" cy="2280102"/>
          </a:xfrm>
          <a:prstGeom prst="rect">
            <a:avLst/>
          </a:prstGeom>
        </p:spPr>
      </p:pic>
      <p:pic>
        <p:nvPicPr>
          <p:cNvPr id="18" name="Am-thanh-tieng-song-bien-ri-rao-www_tiengdong_com">
            <a:hlinkClick r:id="" action="ppaction://media"/>
            <a:extLst>
              <a:ext uri="{FF2B5EF4-FFF2-40B4-BE49-F238E27FC236}">
                <a16:creationId xmlns:a16="http://schemas.microsoft.com/office/drawing/2014/main" id="{92CD7C61-5683-4380-9C52-FE59F7ABF8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10041" y="7460226"/>
            <a:ext cx="609600" cy="609600"/>
          </a:xfrm>
          <a:prstGeom prst="rect">
            <a:avLst/>
          </a:prstGeom>
        </p:spPr>
      </p:pic>
      <p:sp>
        <p:nvSpPr>
          <p:cNvPr id="2" name="Rectangle: Rounded Corners 1">
            <a:extLst>
              <a:ext uri="{FF2B5EF4-FFF2-40B4-BE49-F238E27FC236}">
                <a16:creationId xmlns:a16="http://schemas.microsoft.com/office/drawing/2014/main" id="{A7DF703C-EFDA-4FBC-90E8-00B405856E01}"/>
              </a:ext>
            </a:extLst>
          </p:cNvPr>
          <p:cNvSpPr/>
          <p:nvPr/>
        </p:nvSpPr>
        <p:spPr>
          <a:xfrm>
            <a:off x="2674128" y="2894974"/>
            <a:ext cx="6323568" cy="1653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các</a:t>
            </a:r>
            <a:r>
              <a:rPr lang="en-US" sz="3200" dirty="0"/>
              <a:t> </a:t>
            </a:r>
            <a:r>
              <a:rPr lang="en-US" sz="3200" dirty="0" err="1"/>
              <a:t>câu</a:t>
            </a:r>
            <a:r>
              <a:rPr lang="en-US" sz="3200" dirty="0"/>
              <a:t> </a:t>
            </a:r>
            <a:r>
              <a:rPr lang="en-US" sz="3200" dirty="0" err="1"/>
              <a:t>hỏi</a:t>
            </a:r>
            <a:endParaRPr lang="en-US" sz="3200" dirty="0"/>
          </a:p>
        </p:txBody>
      </p:sp>
    </p:spTree>
    <p:extLst>
      <p:ext uri="{BB962C8B-B14F-4D97-AF65-F5344CB8AC3E}">
        <p14:creationId xmlns:p14="http://schemas.microsoft.com/office/powerpoint/2010/main" val="1924741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3.125E-6 -7.40741E-7 L 0.33021 -0.00625 " pathEditMode="relative" rAng="0" ptsTypes="AA">
                                      <p:cBhvr>
                                        <p:cTn id="6" dur="8000" fill="hold"/>
                                        <p:tgtEl>
                                          <p:spTgt spid="11"/>
                                        </p:tgtEl>
                                        <p:attrNameLst>
                                          <p:attrName>ppt_x</p:attrName>
                                          <p:attrName>ppt_y</p:attrName>
                                        </p:attrNameLst>
                                      </p:cBhvr>
                                      <p:rCtr x="16510" y="-324"/>
                                    </p:animMotion>
                                  </p:childTnLst>
                                </p:cTn>
                              </p:par>
                              <p:par>
                                <p:cTn id="7" presetID="42" presetClass="path" presetSubtype="0" repeatCount="indefinite" accel="50000" decel="50000" fill="hold" grpId="0" nodeType="withEffect">
                                  <p:stCondLst>
                                    <p:cond delay="0"/>
                                  </p:stCondLst>
                                  <p:childTnLst>
                                    <p:animMotion origin="layout" path="M 4.58333E-6 -1.85185E-6 L 0.3302 -0.00625 " pathEditMode="relative" rAng="0" ptsTypes="AA">
                                      <p:cBhvr>
                                        <p:cTn id="8" dur="8000" fill="hold"/>
                                        <p:tgtEl>
                                          <p:spTgt spid="12"/>
                                        </p:tgtEl>
                                        <p:attrNameLst>
                                          <p:attrName>ppt_x</p:attrName>
                                          <p:attrName>ppt_y</p:attrName>
                                        </p:attrNameLst>
                                      </p:cBhvr>
                                      <p:rCtr x="16510" y="-324"/>
                                    </p:animMotion>
                                  </p:childTnLst>
                                </p:cTn>
                              </p:par>
                              <p:par>
                                <p:cTn id="9" presetID="42" presetClass="path" presetSubtype="0" repeatCount="indefinite" accel="50000" decel="50000" fill="hold" grpId="0" nodeType="withEffect">
                                  <p:stCondLst>
                                    <p:cond delay="0"/>
                                  </p:stCondLst>
                                  <p:childTnLst>
                                    <p:animMotion origin="layout" path="M 3.54167E-6 -7.40741E-7 L 0.3302 -0.00625 " pathEditMode="relative" rAng="0" ptsTypes="AA">
                                      <p:cBhvr>
                                        <p:cTn id="10" dur="8000" fill="hold"/>
                                        <p:tgtEl>
                                          <p:spTgt spid="13"/>
                                        </p:tgtEl>
                                        <p:attrNameLst>
                                          <p:attrName>ppt_x</p:attrName>
                                          <p:attrName>ppt_y</p:attrName>
                                        </p:attrNameLst>
                                      </p:cBhvr>
                                      <p:rCtr x="16510" y="-324"/>
                                    </p:animMotion>
                                  </p:childTnLst>
                                </p:cTn>
                              </p:par>
                              <p:par>
                                <p:cTn id="11" presetID="53"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Effect transition="in" filter="fade">
                                      <p:cBhvr>
                                        <p:cTn id="15" dur="1000"/>
                                        <p:tgtEl>
                                          <p:spTgt spid="17"/>
                                        </p:tgtEl>
                                      </p:cBhvr>
                                    </p:animEffect>
                                  </p:childTnLst>
                                </p:cTn>
                              </p:par>
                              <p:par>
                                <p:cTn id="16" presetID="1" presetClass="mediacall" presetSubtype="0" fill="hold" nodeType="withEffect">
                                  <p:stCondLst>
                                    <p:cond delay="0"/>
                                  </p:stCondLst>
                                  <p:childTnLst>
                                    <p:cmd type="call" cmd="playFrom(0.0)">
                                      <p:cBhvr>
                                        <p:cTn id="17" dur="62955" fill="hold"/>
                                        <p:tgtEl>
                                          <p:spTgt spid="18"/>
                                        </p:tgtEl>
                                      </p:cBhvr>
                                    </p:cmd>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8"/>
                </p:tgtEl>
              </p:cMediaNode>
            </p:audio>
          </p:childTnLst>
        </p:cTn>
      </p:par>
    </p:tnLst>
    <p:bldLst>
      <p:bldP spid="11" grpId="0" animBg="1"/>
      <p:bldP spid="12" grpId="0" animBg="1"/>
      <p:bldP spid="13"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226571" y="8408"/>
            <a:ext cx="10282346" cy="3149682"/>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728D3447-78FC-4B4A-A563-A1C0FDF09FBB}"/>
              </a:ext>
            </a:extLst>
          </p:cNvPr>
          <p:cNvSpPr txBox="1"/>
          <p:nvPr/>
        </p:nvSpPr>
        <p:spPr>
          <a:xfrm>
            <a:off x="526384" y="613947"/>
            <a:ext cx="9098296" cy="2308324"/>
          </a:xfrm>
          <a:prstGeom prst="rect">
            <a:avLst/>
          </a:prstGeom>
          <a:noFill/>
        </p:spPr>
        <p:txBody>
          <a:bodyPr wrap="square" rtlCol="0">
            <a:spAutoFit/>
          </a:bodyPr>
          <a:lstStyle/>
          <a:p>
            <a:pPr lvl="0" algn="just"/>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Hải đăng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phát</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tàu</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thuyền</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định</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hướng</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đại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dương</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ánh</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hải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đăng</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yên</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tâm</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lo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lạc</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1" name="TextBox 10">
            <a:extLst>
              <a:ext uri="{FF2B5EF4-FFF2-40B4-BE49-F238E27FC236}">
                <a16:creationId xmlns:a16="http://schemas.microsoft.com/office/drawing/2014/main" id="{79973197-FD19-48B6-A71F-BF54CF052A2C}"/>
              </a:ext>
            </a:extLst>
          </p:cNvPr>
          <p:cNvSpPr txBox="1"/>
          <p:nvPr/>
        </p:nvSpPr>
        <p:spPr>
          <a:xfrm>
            <a:off x="0" y="-10060"/>
            <a:ext cx="95107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ích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lợi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đăng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2" name="Picture 11">
            <a:extLst>
              <a:ext uri="{FF2B5EF4-FFF2-40B4-BE49-F238E27FC236}">
                <a16:creationId xmlns:a16="http://schemas.microsoft.com/office/drawing/2014/main" id="{35FCD3A3-0863-4DBD-979A-25CF1C09D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90595" y="3158090"/>
            <a:ext cx="2976467" cy="4572000"/>
          </a:xfrm>
          <a:prstGeom prst="rect">
            <a:avLst/>
          </a:prstGeom>
        </p:spPr>
      </p:pic>
      <p:pic>
        <p:nvPicPr>
          <p:cNvPr id="13"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29740" y="3259179"/>
            <a:ext cx="7712762" cy="3450714"/>
          </a:xfrm>
        </p:spPr>
      </p:pic>
    </p:spTree>
    <p:extLst>
      <p:ext uri="{BB962C8B-B14F-4D97-AF65-F5344CB8AC3E}">
        <p14:creationId xmlns:p14="http://schemas.microsoft.com/office/powerpoint/2010/main" val="594335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9149" y="267956"/>
            <a:ext cx="9813701" cy="5782614"/>
          </a:xfrm>
        </p:spPr>
      </p:pic>
    </p:spTree>
    <p:extLst>
      <p:ext uri="{BB962C8B-B14F-4D97-AF65-F5344CB8AC3E}">
        <p14:creationId xmlns:p14="http://schemas.microsoft.com/office/powerpoint/2010/main" val="2335238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0EA31A-51E4-4038-8B12-D7EE727DF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0041" y="-869677"/>
            <a:ext cx="9291937" cy="9291937"/>
          </a:xfrm>
          <a:prstGeom prst="rect">
            <a:avLst/>
          </a:prstGeom>
        </p:spPr>
      </p:pic>
      <p:pic>
        <p:nvPicPr>
          <p:cNvPr id="10" name="图片 3">
            <a:extLst>
              <a:ext uri="{FF2B5EF4-FFF2-40B4-BE49-F238E27FC236}">
                <a16:creationId xmlns:a16="http://schemas.microsoft.com/office/drawing/2014/main" id="{70B46C61-120A-4A79-9641-1A22EB3055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1232" r="79141"/>
          <a:stretch>
            <a:fillRect/>
          </a:stretch>
        </p:blipFill>
        <p:spPr>
          <a:xfrm>
            <a:off x="8377084" y="-48872"/>
            <a:ext cx="3938741" cy="6906872"/>
          </a:xfrm>
          <a:prstGeom prst="rect">
            <a:avLst/>
          </a:prstGeom>
        </p:spPr>
      </p:pic>
      <p:pic>
        <p:nvPicPr>
          <p:cNvPr id="5" name="Picture 4">
            <a:extLst>
              <a:ext uri="{FF2B5EF4-FFF2-40B4-BE49-F238E27FC236}">
                <a16:creationId xmlns:a16="http://schemas.microsoft.com/office/drawing/2014/main" id="{4708770B-3CC9-4F54-AD2C-7A6F4AA284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4012" y="2603091"/>
            <a:ext cx="4572000" cy="4572000"/>
          </a:xfrm>
          <a:prstGeom prst="rect">
            <a:avLst/>
          </a:prstGeom>
        </p:spPr>
      </p:pic>
      <p:pic>
        <p:nvPicPr>
          <p:cNvPr id="7" name="Picture 6">
            <a:extLst>
              <a:ext uri="{FF2B5EF4-FFF2-40B4-BE49-F238E27FC236}">
                <a16:creationId xmlns:a16="http://schemas.microsoft.com/office/drawing/2014/main" id="{1284D910-FB77-415A-80B0-D08349848F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4710" y="4856551"/>
            <a:ext cx="4572000" cy="4572000"/>
          </a:xfrm>
          <a:prstGeom prst="rect">
            <a:avLst/>
          </a:prstGeom>
        </p:spPr>
      </p:pic>
      <p:sp>
        <p:nvSpPr>
          <p:cNvPr id="11" name="Freeform 25">
            <a:extLst>
              <a:ext uri="{FF2B5EF4-FFF2-40B4-BE49-F238E27FC236}">
                <a16:creationId xmlns:a16="http://schemas.microsoft.com/office/drawing/2014/main" id="{373A6EDC-FF0D-48E1-9953-079EFEF953FF}"/>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 name="Freeform 25">
            <a:extLst>
              <a:ext uri="{FF2B5EF4-FFF2-40B4-BE49-F238E27FC236}">
                <a16:creationId xmlns:a16="http://schemas.microsoft.com/office/drawing/2014/main" id="{ECA10AE8-C1E5-4AB3-A09E-EB5DEBDFB24E}"/>
              </a:ext>
            </a:extLst>
          </p:cNvPr>
          <p:cNvSpPr/>
          <p:nvPr/>
        </p:nvSpPr>
        <p:spPr bwMode="auto">
          <a:xfrm>
            <a:off x="4296696" y="315111"/>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 name="Freeform 25">
            <a:extLst>
              <a:ext uri="{FF2B5EF4-FFF2-40B4-BE49-F238E27FC236}">
                <a16:creationId xmlns:a16="http://schemas.microsoft.com/office/drawing/2014/main" id="{2AA9A32C-DB68-4EF6-BFF5-277778E79B06}"/>
              </a:ext>
            </a:extLst>
          </p:cNvPr>
          <p:cNvSpPr/>
          <p:nvPr/>
        </p:nvSpPr>
        <p:spPr bwMode="auto">
          <a:xfrm>
            <a:off x="8106629" y="235679"/>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cxnSp>
        <p:nvCxnSpPr>
          <p:cNvPr id="15" name="Straight Arrow Connector 14">
            <a:extLst>
              <a:ext uri="{FF2B5EF4-FFF2-40B4-BE49-F238E27FC236}">
                <a16:creationId xmlns:a16="http://schemas.microsoft.com/office/drawing/2014/main" id="{FCB49CCE-C7D8-4901-BFEF-3123A10FDB4C}"/>
              </a:ext>
            </a:extLst>
          </p:cNvPr>
          <p:cNvCxnSpPr/>
          <p:nvPr/>
        </p:nvCxnSpPr>
        <p:spPr>
          <a:xfrm>
            <a:off x="2580362" y="5840361"/>
            <a:ext cx="1504941" cy="353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Am-thanh-tieng-song-bien-ri-rao-www_tiengdong_com">
            <a:hlinkClick r:id="" action="ppaction://media"/>
            <a:extLst>
              <a:ext uri="{FF2B5EF4-FFF2-40B4-BE49-F238E27FC236}">
                <a16:creationId xmlns:a16="http://schemas.microsoft.com/office/drawing/2014/main" id="{4F1BD439-A39D-4E2E-B386-9A89F4E48D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10041" y="7460226"/>
            <a:ext cx="609600" cy="609600"/>
          </a:xfrm>
          <a:prstGeom prst="rect">
            <a:avLst/>
          </a:prstGeom>
        </p:spPr>
      </p:pic>
    </p:spTree>
    <p:extLst>
      <p:ext uri="{BB962C8B-B14F-4D97-AF65-F5344CB8AC3E}">
        <p14:creationId xmlns:p14="http://schemas.microsoft.com/office/powerpoint/2010/main" val="51929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8000" fill="hold"/>
                                        <p:tgtEl>
                                          <p:spTgt spid="11"/>
                                        </p:tgtEl>
                                        <p:attrNameLst>
                                          <p:attrName>ppt_x</p:attrName>
                                          <p:attrName>ppt_y</p:attrName>
                                        </p:attrNameLst>
                                      </p:cBhvr>
                                      <p:rCtr x="16510" y="-324"/>
                                    </p:animMotion>
                                  </p:childTnLst>
                                </p:cTn>
                              </p:par>
                              <p:par>
                                <p:cTn id="7"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8" dur="8000" fill="hold"/>
                                        <p:tgtEl>
                                          <p:spTgt spid="12"/>
                                        </p:tgtEl>
                                        <p:attrNameLst>
                                          <p:attrName>ppt_x</p:attrName>
                                          <p:attrName>ppt_y</p:attrName>
                                        </p:attrNameLst>
                                      </p:cBhvr>
                                      <p:rCtr x="16510" y="-324"/>
                                    </p:animMotion>
                                  </p:childTnLst>
                                </p:cTn>
                              </p:par>
                              <p:par>
                                <p:cTn id="9"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10" dur="8000" fill="hold"/>
                                        <p:tgtEl>
                                          <p:spTgt spid="13"/>
                                        </p:tgtEl>
                                        <p:attrNameLst>
                                          <p:attrName>ppt_x</p:attrName>
                                          <p:attrName>ppt_y</p:attrName>
                                        </p:attrNameLst>
                                      </p:cBhvr>
                                      <p:rCtr x="16510" y="-324"/>
                                    </p:animMotion>
                                  </p:childTnLst>
                                </p:cTn>
                              </p:par>
                              <p:par>
                                <p:cTn id="11" presetID="42" presetClass="path" presetSubtype="0" accel="50000" decel="50000" fill="hold" nodeType="withEffect">
                                  <p:stCondLst>
                                    <p:cond delay="0"/>
                                  </p:stCondLst>
                                  <p:childTnLst>
                                    <p:animMotion origin="layout" path="M 4.58333E-6 -2.96296E-6 L 0.15442 0.0676 " pathEditMode="relative" rAng="0" ptsTypes="AA">
                                      <p:cBhvr>
                                        <p:cTn id="12" dur="5000" fill="hold"/>
                                        <p:tgtEl>
                                          <p:spTgt spid="5"/>
                                        </p:tgtEl>
                                        <p:attrNameLst>
                                          <p:attrName>ppt_x</p:attrName>
                                          <p:attrName>ppt_y</p:attrName>
                                        </p:attrNameLst>
                                      </p:cBhvr>
                                      <p:rCtr x="7721" y="3380"/>
                                    </p:animMotion>
                                  </p:childTnLst>
                                </p:cTn>
                              </p:par>
                              <p:par>
                                <p:cTn id="13" presetID="1" presetClass="mediacall" presetSubtype="0" fill="hold" nodeType="withEffect">
                                  <p:stCondLst>
                                    <p:cond delay="0"/>
                                  </p:stCondLst>
                                  <p:childTnLst>
                                    <p:cmd type="call" cmd="playFrom(0.0)">
                                      <p:cBhvr>
                                        <p:cTn id="14"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491231" y="256529"/>
            <a:ext cx="11510926" cy="2531059"/>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4BB4E3C-D668-499B-B9CA-903E031C5680}"/>
              </a:ext>
            </a:extLst>
          </p:cNvPr>
          <p:cNvSpPr txBox="1"/>
          <p:nvPr/>
        </p:nvSpPr>
        <p:spPr>
          <a:xfrm>
            <a:off x="932154" y="291425"/>
            <a:ext cx="976636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ngọn hải đăng được thắp sáng bằng gì?</a:t>
            </a:r>
          </a:p>
        </p:txBody>
      </p:sp>
      <p:sp>
        <p:nvSpPr>
          <p:cNvPr id="9" name="TextBox 8">
            <a:extLst>
              <a:ext uri="{FF2B5EF4-FFF2-40B4-BE49-F238E27FC236}">
                <a16:creationId xmlns:a16="http://schemas.microsoft.com/office/drawing/2014/main" id="{0E40DD3B-E8BB-4578-A885-07CA82D5F31D}"/>
              </a:ext>
            </a:extLst>
          </p:cNvPr>
          <p:cNvSpPr txBox="1"/>
          <p:nvPr/>
        </p:nvSpPr>
        <p:spPr>
          <a:xfrm>
            <a:off x="813154" y="899102"/>
            <a:ext cx="11044633" cy="2308324"/>
          </a:xfrm>
          <a:prstGeom prst="rect">
            <a:avLst/>
          </a:prstGeom>
          <a:noFill/>
        </p:spPr>
        <p:txBody>
          <a:bodyPr wrap="square" rtlCol="0">
            <a:spAutoFit/>
          </a:bodyPr>
          <a:lstStyle/>
          <a:p>
            <a:pPr lvl="0" algn="just"/>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ngọn hải đăng được thắp sáng bằng điện năng lượng mặt trời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nguồn</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ra</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chuyển</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đổi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Content Placeholder 3">
            <a:extLst>
              <a:ext uri="{FF2B5EF4-FFF2-40B4-BE49-F238E27FC236}">
                <a16:creationId xmlns:a16="http://schemas.microsoft.com/office/drawing/2014/main" id="{DA0C9F9C-C0B8-5C0A-1E76-3859D82226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5926" y="2702630"/>
            <a:ext cx="5510074" cy="4208729"/>
          </a:xfrm>
        </p:spPr>
      </p:pic>
      <p:pic>
        <p:nvPicPr>
          <p:cNvPr id="3" name="Content Placeholder 3">
            <a:extLst>
              <a:ext uri="{FF2B5EF4-FFF2-40B4-BE49-F238E27FC236}">
                <a16:creationId xmlns:a16="http://schemas.microsoft.com/office/drawing/2014/main" id="{3B0E3004-2CDD-6B39-F6FF-EA6F13B2E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3109" y="2702630"/>
            <a:ext cx="5649048" cy="4179150"/>
          </a:xfrm>
          <a:prstGeom prst="rect">
            <a:avLst/>
          </a:prstGeom>
        </p:spPr>
      </p:pic>
    </p:spTree>
    <p:extLst>
      <p:ext uri="{BB962C8B-B14F-4D97-AF65-F5344CB8AC3E}">
        <p14:creationId xmlns:p14="http://schemas.microsoft.com/office/powerpoint/2010/main" val="1685005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16F704-BF44-499E-868E-EA90DC33E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0041" y="-1003027"/>
            <a:ext cx="9291937" cy="9291937"/>
          </a:xfrm>
          <a:prstGeom prst="rect">
            <a:avLst/>
          </a:prstGeom>
        </p:spPr>
      </p:pic>
      <p:pic>
        <p:nvPicPr>
          <p:cNvPr id="10" name="图片 3">
            <a:extLst>
              <a:ext uri="{FF2B5EF4-FFF2-40B4-BE49-F238E27FC236}">
                <a16:creationId xmlns:a16="http://schemas.microsoft.com/office/drawing/2014/main" id="{70B46C61-120A-4A79-9641-1A22EB3055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1232" r="79141"/>
          <a:stretch>
            <a:fillRect/>
          </a:stretch>
        </p:blipFill>
        <p:spPr>
          <a:xfrm>
            <a:off x="8377084" y="-48872"/>
            <a:ext cx="3938741" cy="6906872"/>
          </a:xfrm>
          <a:prstGeom prst="rect">
            <a:avLst/>
          </a:prstGeom>
        </p:spPr>
      </p:pic>
      <p:pic>
        <p:nvPicPr>
          <p:cNvPr id="5" name="Picture 4">
            <a:extLst>
              <a:ext uri="{FF2B5EF4-FFF2-40B4-BE49-F238E27FC236}">
                <a16:creationId xmlns:a16="http://schemas.microsoft.com/office/drawing/2014/main" id="{4708770B-3CC9-4F54-AD2C-7A6F4AA284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4521" y="2868561"/>
            <a:ext cx="4572000" cy="4572000"/>
          </a:xfrm>
          <a:prstGeom prst="rect">
            <a:avLst/>
          </a:prstGeom>
        </p:spPr>
      </p:pic>
      <p:pic>
        <p:nvPicPr>
          <p:cNvPr id="7" name="Picture 6">
            <a:extLst>
              <a:ext uri="{FF2B5EF4-FFF2-40B4-BE49-F238E27FC236}">
                <a16:creationId xmlns:a16="http://schemas.microsoft.com/office/drawing/2014/main" id="{1284D910-FB77-415A-80B0-D08349848F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000" y="4856551"/>
            <a:ext cx="4572000" cy="4572000"/>
          </a:xfrm>
          <a:prstGeom prst="rect">
            <a:avLst/>
          </a:prstGeom>
        </p:spPr>
      </p:pic>
      <p:sp>
        <p:nvSpPr>
          <p:cNvPr id="11" name="Freeform 25">
            <a:extLst>
              <a:ext uri="{FF2B5EF4-FFF2-40B4-BE49-F238E27FC236}">
                <a16:creationId xmlns:a16="http://schemas.microsoft.com/office/drawing/2014/main" id="{373A6EDC-FF0D-48E1-9953-079EFEF953FF}"/>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 name="Freeform 25">
            <a:extLst>
              <a:ext uri="{FF2B5EF4-FFF2-40B4-BE49-F238E27FC236}">
                <a16:creationId xmlns:a16="http://schemas.microsoft.com/office/drawing/2014/main" id="{ECA10AE8-C1E5-4AB3-A09E-EB5DEBDFB24E}"/>
              </a:ext>
            </a:extLst>
          </p:cNvPr>
          <p:cNvSpPr/>
          <p:nvPr/>
        </p:nvSpPr>
        <p:spPr bwMode="auto">
          <a:xfrm>
            <a:off x="4296696" y="315111"/>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 name="Freeform 25">
            <a:extLst>
              <a:ext uri="{FF2B5EF4-FFF2-40B4-BE49-F238E27FC236}">
                <a16:creationId xmlns:a16="http://schemas.microsoft.com/office/drawing/2014/main" id="{2AA9A32C-DB68-4EF6-BFF5-277778E79B06}"/>
              </a:ext>
            </a:extLst>
          </p:cNvPr>
          <p:cNvSpPr/>
          <p:nvPr/>
        </p:nvSpPr>
        <p:spPr bwMode="auto">
          <a:xfrm>
            <a:off x="10095050" y="260272"/>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cxnSp>
        <p:nvCxnSpPr>
          <p:cNvPr id="15" name="Straight Arrow Connector 14">
            <a:extLst>
              <a:ext uri="{FF2B5EF4-FFF2-40B4-BE49-F238E27FC236}">
                <a16:creationId xmlns:a16="http://schemas.microsoft.com/office/drawing/2014/main" id="{FCB49CCE-C7D8-4901-BFEF-3123A10FDB4C}"/>
              </a:ext>
            </a:extLst>
          </p:cNvPr>
          <p:cNvCxnSpPr/>
          <p:nvPr/>
        </p:nvCxnSpPr>
        <p:spPr>
          <a:xfrm>
            <a:off x="2580362" y="5840361"/>
            <a:ext cx="1504941" cy="353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Am-thanh-tieng-song-bien-ri-rao-www_tiengdong_com">
            <a:hlinkClick r:id="" action="ppaction://media"/>
            <a:extLst>
              <a:ext uri="{FF2B5EF4-FFF2-40B4-BE49-F238E27FC236}">
                <a16:creationId xmlns:a16="http://schemas.microsoft.com/office/drawing/2014/main" id="{3D42038B-6BE6-4F59-A1E3-1CE19423C7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10041" y="7460226"/>
            <a:ext cx="609600" cy="609600"/>
          </a:xfrm>
          <a:prstGeom prst="rect">
            <a:avLst/>
          </a:prstGeom>
        </p:spPr>
      </p:pic>
    </p:spTree>
    <p:extLst>
      <p:ext uri="{BB962C8B-B14F-4D97-AF65-F5344CB8AC3E}">
        <p14:creationId xmlns:p14="http://schemas.microsoft.com/office/powerpoint/2010/main" val="2347532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8000" fill="hold"/>
                                        <p:tgtEl>
                                          <p:spTgt spid="11"/>
                                        </p:tgtEl>
                                        <p:attrNameLst>
                                          <p:attrName>ppt_x</p:attrName>
                                          <p:attrName>ppt_y</p:attrName>
                                        </p:attrNameLst>
                                      </p:cBhvr>
                                      <p:rCtr x="16510" y="-324"/>
                                    </p:animMotion>
                                  </p:childTnLst>
                                </p:cTn>
                              </p:par>
                              <p:par>
                                <p:cTn id="7"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8" dur="8000" fill="hold"/>
                                        <p:tgtEl>
                                          <p:spTgt spid="12"/>
                                        </p:tgtEl>
                                        <p:attrNameLst>
                                          <p:attrName>ppt_x</p:attrName>
                                          <p:attrName>ppt_y</p:attrName>
                                        </p:attrNameLst>
                                      </p:cBhvr>
                                      <p:rCtr x="16510" y="-324"/>
                                    </p:animMotion>
                                  </p:childTnLst>
                                </p:cTn>
                              </p:par>
                              <p:par>
                                <p:cTn id="9" presetID="42" presetClass="path" presetSubtype="0" repeatCount="indefinite" accel="50000" decel="50000" fill="hold" grpId="0" nodeType="withEffect">
                                  <p:stCondLst>
                                    <p:cond delay="0"/>
                                  </p:stCondLst>
                                  <p:childTnLst>
                                    <p:animMotion origin="layout" path="M -1.66667E-6 1.38778E-17 L 0.33021 -0.00625 " pathEditMode="relative" rAng="0" ptsTypes="AA">
                                      <p:cBhvr>
                                        <p:cTn id="10" dur="8000" fill="hold"/>
                                        <p:tgtEl>
                                          <p:spTgt spid="13"/>
                                        </p:tgtEl>
                                        <p:attrNameLst>
                                          <p:attrName>ppt_x</p:attrName>
                                          <p:attrName>ppt_y</p:attrName>
                                        </p:attrNameLst>
                                      </p:cBhvr>
                                      <p:rCtr x="16510" y="-324"/>
                                    </p:animMotion>
                                  </p:childTnLst>
                                </p:cTn>
                              </p:par>
                              <p:par>
                                <p:cTn id="11" presetID="42" presetClass="path" presetSubtype="0" accel="50000" decel="50000" fill="hold" nodeType="withEffect">
                                  <p:stCondLst>
                                    <p:cond delay="0"/>
                                  </p:stCondLst>
                                  <p:childTnLst>
                                    <p:animMotion origin="layout" path="M 2.29167E-6 -3.7037E-7 L 0.11471 -0.09792 " pathEditMode="relative" rAng="0" ptsTypes="AA">
                                      <p:cBhvr>
                                        <p:cTn id="12" dur="5000" fill="hold"/>
                                        <p:tgtEl>
                                          <p:spTgt spid="5"/>
                                        </p:tgtEl>
                                        <p:attrNameLst>
                                          <p:attrName>ppt_x</p:attrName>
                                          <p:attrName>ppt_y</p:attrName>
                                        </p:attrNameLst>
                                      </p:cBhvr>
                                      <p:rCtr x="5729" y="-4907"/>
                                    </p:animMotion>
                                  </p:childTnLst>
                                </p:cTn>
                              </p:par>
                              <p:par>
                                <p:cTn id="13" presetID="1" presetClass="mediacall" presetSubtype="0" fill="hold" nodeType="withEffect">
                                  <p:stCondLst>
                                    <p:cond delay="0"/>
                                  </p:stCondLst>
                                  <p:childTnLst>
                                    <p:cmd type="call" cmd="playFrom(0.0)">
                                      <p:cBhvr>
                                        <p:cTn id="14"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966027" y="1007418"/>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4BB4E3C-D668-499B-B9CA-903E031C5680}"/>
              </a:ext>
            </a:extLst>
          </p:cNvPr>
          <p:cNvSpPr txBox="1"/>
          <p:nvPr/>
        </p:nvSpPr>
        <p:spPr>
          <a:xfrm>
            <a:off x="1285707" y="1263268"/>
            <a:ext cx="970676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người canh giữ hải đăng phải làm việc vất vả ra sao? Em có suy nghĩ gì về công việc của họ?</a:t>
            </a:r>
          </a:p>
        </p:txBody>
      </p:sp>
      <p:sp>
        <p:nvSpPr>
          <p:cNvPr id="9" name="TextBox 8">
            <a:extLst>
              <a:ext uri="{FF2B5EF4-FFF2-40B4-BE49-F238E27FC236}">
                <a16:creationId xmlns:a16="http://schemas.microsoft.com/office/drawing/2014/main" id="{7B67B09B-B648-4616-AD17-4C7B844470E3}"/>
              </a:ext>
            </a:extLst>
          </p:cNvPr>
          <p:cNvSpPr txBox="1"/>
          <p:nvPr/>
        </p:nvSpPr>
        <p:spPr>
          <a:xfrm>
            <a:off x="1242618" y="2418121"/>
            <a:ext cx="9706764" cy="2554545"/>
          </a:xfrm>
          <a:prstGeom prst="rect">
            <a:avLst/>
          </a:prstGeom>
          <a:noFill/>
        </p:spPr>
        <p:txBody>
          <a:bodyPr wrap="square" rtlCol="0">
            <a:spAutoFit/>
          </a:bodyPr>
          <a:lstStyle/>
          <a:p>
            <a:pPr lvl="0" algn="just"/>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tàu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thuyền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mất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phương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hướng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ngọn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hải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đăng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tắt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nhiệm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vụ</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canh</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giữ</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hải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đăng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suốt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bất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hay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mưa</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lặng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hay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bão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tố</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16067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9168" y="5387091"/>
            <a:ext cx="883330" cy="1234063"/>
          </a:xfrm>
          <a:prstGeom prst="rect">
            <a:avLst/>
          </a:prstGeom>
        </p:spPr>
      </p:pic>
      <p:sp>
        <p:nvSpPr>
          <p:cNvPr id="3" name="Oval 2">
            <a:extLst>
              <a:ext uri="{FF2B5EF4-FFF2-40B4-BE49-F238E27FC236}">
                <a16:creationId xmlns:a16="http://schemas.microsoft.com/office/drawing/2014/main" id="{F121ACA3-6E54-4310-B73A-DC022A78D75E}"/>
              </a:ext>
            </a:extLst>
          </p:cNvPr>
          <p:cNvSpPr/>
          <p:nvPr/>
        </p:nvSpPr>
        <p:spPr>
          <a:xfrm>
            <a:off x="10686637" y="4470146"/>
            <a:ext cx="1188392" cy="1234063"/>
          </a:xfrm>
          <a:prstGeom prst="ellipse">
            <a:avLst/>
          </a:prstGeom>
          <a:solidFill>
            <a:srgbClr val="D5E4F3"/>
          </a:solidFill>
          <a:ln>
            <a:solidFill>
              <a:srgbClr val="CFE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133415F-F069-459D-B71E-548B93189903}"/>
              </a:ext>
            </a:extLst>
          </p:cNvPr>
          <p:cNvSpPr/>
          <p:nvPr/>
        </p:nvSpPr>
        <p:spPr>
          <a:xfrm>
            <a:off x="1881" y="5387090"/>
            <a:ext cx="12188238" cy="1122320"/>
          </a:xfrm>
          <a:prstGeom prst="rect">
            <a:avLst/>
          </a:prstGeom>
          <a:solidFill>
            <a:srgbClr val="843C0C"/>
          </a:solidFill>
          <a:ln>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A5CA62DD-156D-4125-A8DC-08A994D9C835}"/>
              </a:ext>
            </a:extLst>
          </p:cNvPr>
          <p:cNvGrpSpPr/>
          <p:nvPr/>
        </p:nvGrpSpPr>
        <p:grpSpPr>
          <a:xfrm>
            <a:off x="-598870" y="3434037"/>
            <a:ext cx="13341270" cy="4028733"/>
            <a:chOff x="-1178284" y="4220649"/>
            <a:chExt cx="14695717" cy="3022482"/>
          </a:xfrm>
        </p:grpSpPr>
        <p:grpSp>
          <p:nvGrpSpPr>
            <p:cNvPr id="66" name="Group 65">
              <a:extLst>
                <a:ext uri="{FF2B5EF4-FFF2-40B4-BE49-F238E27FC236}">
                  <a16:creationId xmlns:a16="http://schemas.microsoft.com/office/drawing/2014/main" id="{6AF78BC9-74F5-4003-A798-1BE8035D30CB}"/>
                </a:ext>
              </a:extLst>
            </p:cNvPr>
            <p:cNvGrpSpPr/>
            <p:nvPr/>
          </p:nvGrpSpPr>
          <p:grpSpPr>
            <a:xfrm>
              <a:off x="-1178284" y="4690195"/>
              <a:ext cx="12140835" cy="2505174"/>
              <a:chOff x="382287" y="4076024"/>
              <a:chExt cx="11047711" cy="2818506"/>
            </a:xfrm>
          </p:grpSpPr>
          <p:pic>
            <p:nvPicPr>
              <p:cNvPr id="78" name="Picture 77">
                <a:extLst>
                  <a:ext uri="{FF2B5EF4-FFF2-40B4-BE49-F238E27FC236}">
                    <a16:creationId xmlns:a16="http://schemas.microsoft.com/office/drawing/2014/main" id="{6BADAB7D-3067-47B4-A94F-1B87EEB50F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79" name="Picture 78">
                <a:extLst>
                  <a:ext uri="{FF2B5EF4-FFF2-40B4-BE49-F238E27FC236}">
                    <a16:creationId xmlns:a16="http://schemas.microsoft.com/office/drawing/2014/main" id="{D715CD2C-2835-424C-A517-000C4F4850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80" name="Picture 79">
                <a:extLst>
                  <a:ext uri="{FF2B5EF4-FFF2-40B4-BE49-F238E27FC236}">
                    <a16:creationId xmlns:a16="http://schemas.microsoft.com/office/drawing/2014/main" id="{210C1C81-6184-4DA8-B66F-DF075B8C45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81" name="Picture 80">
                <a:extLst>
                  <a:ext uri="{FF2B5EF4-FFF2-40B4-BE49-F238E27FC236}">
                    <a16:creationId xmlns:a16="http://schemas.microsoft.com/office/drawing/2014/main" id="{686CD750-5FC2-4FE1-8386-950E0A2272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82" name="Picture 81">
                <a:extLst>
                  <a:ext uri="{FF2B5EF4-FFF2-40B4-BE49-F238E27FC236}">
                    <a16:creationId xmlns:a16="http://schemas.microsoft.com/office/drawing/2014/main" id="{43F08EAC-B674-4230-BC24-650C36F33D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83" name="Picture 82">
                <a:extLst>
                  <a:ext uri="{FF2B5EF4-FFF2-40B4-BE49-F238E27FC236}">
                    <a16:creationId xmlns:a16="http://schemas.microsoft.com/office/drawing/2014/main" id="{DCEF397D-B286-47BE-A07E-7597E426E2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84" name="Picture 83">
                <a:extLst>
                  <a:ext uri="{FF2B5EF4-FFF2-40B4-BE49-F238E27FC236}">
                    <a16:creationId xmlns:a16="http://schemas.microsoft.com/office/drawing/2014/main" id="{3D4EC5B7-71FC-450E-B4E5-44B476F8D9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pic>
            <p:nvPicPr>
              <p:cNvPr id="93" name="Picture 92">
                <a:extLst>
                  <a:ext uri="{FF2B5EF4-FFF2-40B4-BE49-F238E27FC236}">
                    <a16:creationId xmlns:a16="http://schemas.microsoft.com/office/drawing/2014/main" id="{80F2224C-7F05-41FF-8DA6-69D2307C18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1993">
                <a:off x="613900" y="4076024"/>
                <a:ext cx="2132894" cy="2468431"/>
              </a:xfrm>
              <a:prstGeom prst="rect">
                <a:avLst/>
              </a:prstGeom>
            </p:spPr>
          </p:pic>
        </p:grpSp>
        <p:pic>
          <p:nvPicPr>
            <p:cNvPr id="67" name="Picture 66">
              <a:extLst>
                <a:ext uri="{FF2B5EF4-FFF2-40B4-BE49-F238E27FC236}">
                  <a16:creationId xmlns:a16="http://schemas.microsoft.com/office/drawing/2014/main" id="{E9BF440F-4709-4B30-83F5-046F759586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68" name="Picture 67">
              <a:extLst>
                <a:ext uri="{FF2B5EF4-FFF2-40B4-BE49-F238E27FC236}">
                  <a16:creationId xmlns:a16="http://schemas.microsoft.com/office/drawing/2014/main" id="{DBDBAD40-655A-4E02-8405-5C08F35CFF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70" name="Group 69">
              <a:extLst>
                <a:ext uri="{FF2B5EF4-FFF2-40B4-BE49-F238E27FC236}">
                  <a16:creationId xmlns:a16="http://schemas.microsoft.com/office/drawing/2014/main" id="{5E002428-D5C5-41B7-B53B-80396FA6948D}"/>
                </a:ext>
              </a:extLst>
            </p:cNvPr>
            <p:cNvGrpSpPr/>
            <p:nvPr/>
          </p:nvGrpSpPr>
          <p:grpSpPr>
            <a:xfrm>
              <a:off x="1376598" y="4743099"/>
              <a:ext cx="12140835" cy="2500032"/>
              <a:chOff x="382287" y="4081809"/>
              <a:chExt cx="11047711" cy="2812721"/>
            </a:xfrm>
          </p:grpSpPr>
          <p:pic>
            <p:nvPicPr>
              <p:cNvPr id="71" name="Picture 70">
                <a:extLst>
                  <a:ext uri="{FF2B5EF4-FFF2-40B4-BE49-F238E27FC236}">
                    <a16:creationId xmlns:a16="http://schemas.microsoft.com/office/drawing/2014/main" id="{CC74C045-E872-42B1-8918-6065E70163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72" name="Picture 71">
                <a:extLst>
                  <a:ext uri="{FF2B5EF4-FFF2-40B4-BE49-F238E27FC236}">
                    <a16:creationId xmlns:a16="http://schemas.microsoft.com/office/drawing/2014/main" id="{F17C7989-00AA-474D-9635-602F7BF33E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73" name="Picture 72">
                <a:extLst>
                  <a:ext uri="{FF2B5EF4-FFF2-40B4-BE49-F238E27FC236}">
                    <a16:creationId xmlns:a16="http://schemas.microsoft.com/office/drawing/2014/main" id="{B94448D6-A18E-47B4-91F8-525D533C91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74" name="Picture 73">
                <a:extLst>
                  <a:ext uri="{FF2B5EF4-FFF2-40B4-BE49-F238E27FC236}">
                    <a16:creationId xmlns:a16="http://schemas.microsoft.com/office/drawing/2014/main" id="{644544DA-49FD-46F7-9B22-AD4D99F79E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75" name="Picture 74">
                <a:extLst>
                  <a:ext uri="{FF2B5EF4-FFF2-40B4-BE49-F238E27FC236}">
                    <a16:creationId xmlns:a16="http://schemas.microsoft.com/office/drawing/2014/main" id="{F8F71EDE-0B0B-4408-95E0-89C728404A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76" name="Picture 75">
                <a:extLst>
                  <a:ext uri="{FF2B5EF4-FFF2-40B4-BE49-F238E27FC236}">
                    <a16:creationId xmlns:a16="http://schemas.microsoft.com/office/drawing/2014/main" id="{20B2C77E-990E-43DA-BE4A-FDDEC9E657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77" name="Picture 76">
                <a:extLst>
                  <a:ext uri="{FF2B5EF4-FFF2-40B4-BE49-F238E27FC236}">
                    <a16:creationId xmlns:a16="http://schemas.microsoft.com/office/drawing/2014/main" id="{3D586B68-4C56-4942-8513-8C27F3CF3E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grpSp>
        <p:nvGrpSpPr>
          <p:cNvPr id="32" name="Group 31">
            <a:extLst>
              <a:ext uri="{FF2B5EF4-FFF2-40B4-BE49-F238E27FC236}">
                <a16:creationId xmlns:a16="http://schemas.microsoft.com/office/drawing/2014/main" id="{C46930C8-FC8F-42D5-8E2D-6506FCCB0FDD}"/>
              </a:ext>
            </a:extLst>
          </p:cNvPr>
          <p:cNvGrpSpPr/>
          <p:nvPr/>
        </p:nvGrpSpPr>
        <p:grpSpPr>
          <a:xfrm>
            <a:off x="-392506" y="4321053"/>
            <a:ext cx="12876944" cy="2672906"/>
            <a:chOff x="-186596" y="4491430"/>
            <a:chExt cx="12880920" cy="2672905"/>
          </a:xfrm>
        </p:grpSpPr>
        <p:pic>
          <p:nvPicPr>
            <p:cNvPr id="58" name="Picture 57">
              <a:extLst>
                <a:ext uri="{FF2B5EF4-FFF2-40B4-BE49-F238E27FC236}">
                  <a16:creationId xmlns:a16="http://schemas.microsoft.com/office/drawing/2014/main" id="{031C4B3B-D15B-47A0-828D-679EB05E28B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59" name="Picture 58">
              <a:extLst>
                <a:ext uri="{FF2B5EF4-FFF2-40B4-BE49-F238E27FC236}">
                  <a16:creationId xmlns:a16="http://schemas.microsoft.com/office/drawing/2014/main" id="{D2AC6C75-19BF-4FCD-A9A6-314C1BF38A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60" name="Picture 59">
              <a:extLst>
                <a:ext uri="{FF2B5EF4-FFF2-40B4-BE49-F238E27FC236}">
                  <a16:creationId xmlns:a16="http://schemas.microsoft.com/office/drawing/2014/main" id="{D31B72FC-0A83-4067-A5AD-85907AEA511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61" name="Picture 60">
              <a:extLst>
                <a:ext uri="{FF2B5EF4-FFF2-40B4-BE49-F238E27FC236}">
                  <a16:creationId xmlns:a16="http://schemas.microsoft.com/office/drawing/2014/main" id="{E9444EBF-E269-408B-AC31-3A375AEB8E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62" name="Picture 61">
              <a:extLst>
                <a:ext uri="{FF2B5EF4-FFF2-40B4-BE49-F238E27FC236}">
                  <a16:creationId xmlns:a16="http://schemas.microsoft.com/office/drawing/2014/main" id="{A47806BF-3B3E-4D4B-B201-D1ACDCC814C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6596" y="4703924"/>
              <a:ext cx="2690819" cy="2431481"/>
            </a:xfrm>
            <a:prstGeom prst="rect">
              <a:avLst/>
            </a:prstGeom>
          </p:spPr>
        </p:pic>
        <p:pic>
          <p:nvPicPr>
            <p:cNvPr id="63" name="Picture 62">
              <a:extLst>
                <a:ext uri="{FF2B5EF4-FFF2-40B4-BE49-F238E27FC236}">
                  <a16:creationId xmlns:a16="http://schemas.microsoft.com/office/drawing/2014/main" id="{3E016FBD-1E06-4668-9A62-E836AE012D9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64" name="Picture 63">
              <a:extLst>
                <a:ext uri="{FF2B5EF4-FFF2-40B4-BE49-F238E27FC236}">
                  <a16:creationId xmlns:a16="http://schemas.microsoft.com/office/drawing/2014/main" id="{FD09EBD2-96E1-42C6-ACB0-10E2237E8B9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003505" y="4494495"/>
              <a:ext cx="2690819" cy="2431481"/>
            </a:xfrm>
            <a:prstGeom prst="rect">
              <a:avLst/>
            </a:prstGeom>
          </p:spPr>
        </p:pic>
      </p:grpSp>
      <p:pic>
        <p:nvPicPr>
          <p:cNvPr id="57" name="Picture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47193" y="4413769"/>
            <a:ext cx="1188392" cy="1188392"/>
          </a:xfrm>
          <a:prstGeom prst="rect">
            <a:avLst/>
          </a:prstGeom>
        </p:spPr>
      </p:pic>
      <p:pic>
        <p:nvPicPr>
          <p:cNvPr id="52" name="Picture 5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69908" y="1493772"/>
            <a:ext cx="495147" cy="43801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543" y="1928004"/>
            <a:ext cx="495147" cy="438015"/>
          </a:xfrm>
          <a:prstGeom prst="rect">
            <a:avLst/>
          </a:prstGeom>
        </p:spPr>
      </p:pic>
      <p:pic>
        <p:nvPicPr>
          <p:cNvPr id="54" name="Picture 5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543" y="734670"/>
            <a:ext cx="495147" cy="438015"/>
          </a:xfrm>
          <a:prstGeom prst="rect">
            <a:avLst/>
          </a:prstGeom>
        </p:spPr>
      </p:pic>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8242" y="2332308"/>
            <a:ext cx="682188" cy="663086"/>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63782" y="1048681"/>
            <a:ext cx="1538368" cy="1538368"/>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48905" y="2361351"/>
            <a:ext cx="1516383" cy="1516383"/>
          </a:xfrm>
          <a:prstGeom prst="rect">
            <a:avLst/>
          </a:prstGeom>
        </p:spPr>
      </p:pic>
      <p:pic>
        <p:nvPicPr>
          <p:cNvPr id="2"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557840" y="2587049"/>
            <a:ext cx="609412" cy="609412"/>
          </a:xfrm>
          <a:prstGeom prst="rect">
            <a:avLst/>
          </a:prstGeom>
        </p:spPr>
      </p:pic>
      <p:pic>
        <p:nvPicPr>
          <p:cNvPr id="31" name="Picture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8234" y="880065"/>
            <a:ext cx="682188" cy="638527"/>
          </a:xfrm>
          <a:prstGeom prst="rect">
            <a:avLst/>
          </a:prstGeom>
        </p:spPr>
      </p:pic>
      <p:grpSp>
        <p:nvGrpSpPr>
          <p:cNvPr id="85" name="Group 84">
            <a:extLst>
              <a:ext uri="{FF2B5EF4-FFF2-40B4-BE49-F238E27FC236}">
                <a16:creationId xmlns:a16="http://schemas.microsoft.com/office/drawing/2014/main" id="{219055E6-6DCB-48BD-9788-2C1917ABEFDF}"/>
              </a:ext>
            </a:extLst>
          </p:cNvPr>
          <p:cNvGrpSpPr/>
          <p:nvPr/>
        </p:nvGrpSpPr>
        <p:grpSpPr>
          <a:xfrm>
            <a:off x="294641" y="4185094"/>
            <a:ext cx="12876944" cy="2672906"/>
            <a:chOff x="-186596" y="4491430"/>
            <a:chExt cx="12880920" cy="2672905"/>
          </a:xfrm>
        </p:grpSpPr>
        <p:pic>
          <p:nvPicPr>
            <p:cNvPr id="86" name="Picture 85">
              <a:extLst>
                <a:ext uri="{FF2B5EF4-FFF2-40B4-BE49-F238E27FC236}">
                  <a16:creationId xmlns:a16="http://schemas.microsoft.com/office/drawing/2014/main" id="{89159879-E5CA-448D-938F-8C02CDCCCB6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87" name="Picture 86">
              <a:extLst>
                <a:ext uri="{FF2B5EF4-FFF2-40B4-BE49-F238E27FC236}">
                  <a16:creationId xmlns:a16="http://schemas.microsoft.com/office/drawing/2014/main" id="{B4881D10-70E8-435D-9B4E-06A4AC4A5A7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88" name="Picture 87">
              <a:extLst>
                <a:ext uri="{FF2B5EF4-FFF2-40B4-BE49-F238E27FC236}">
                  <a16:creationId xmlns:a16="http://schemas.microsoft.com/office/drawing/2014/main" id="{51C92C86-6E8A-43A3-8671-75507B7BCC3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89" name="Picture 88">
              <a:extLst>
                <a:ext uri="{FF2B5EF4-FFF2-40B4-BE49-F238E27FC236}">
                  <a16:creationId xmlns:a16="http://schemas.microsoft.com/office/drawing/2014/main" id="{F3B6FCC7-BB07-48E1-84A1-C514EE951DC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90" name="Picture 89">
              <a:extLst>
                <a:ext uri="{FF2B5EF4-FFF2-40B4-BE49-F238E27FC236}">
                  <a16:creationId xmlns:a16="http://schemas.microsoft.com/office/drawing/2014/main" id="{1BD8B88F-4D65-46B0-ACEB-6328288B8B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6596" y="4703924"/>
              <a:ext cx="2690819" cy="2431481"/>
            </a:xfrm>
            <a:prstGeom prst="rect">
              <a:avLst/>
            </a:prstGeom>
          </p:spPr>
        </p:pic>
        <p:pic>
          <p:nvPicPr>
            <p:cNvPr id="91" name="Picture 90">
              <a:extLst>
                <a:ext uri="{FF2B5EF4-FFF2-40B4-BE49-F238E27FC236}">
                  <a16:creationId xmlns:a16="http://schemas.microsoft.com/office/drawing/2014/main" id="{6416FA76-E637-4BEC-A5B1-19A099F6E4B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92" name="Picture 91">
              <a:extLst>
                <a:ext uri="{FF2B5EF4-FFF2-40B4-BE49-F238E27FC236}">
                  <a16:creationId xmlns:a16="http://schemas.microsoft.com/office/drawing/2014/main" id="{97A81261-55CF-4EA2-80DC-9E4BB966A1A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003505" y="4494495"/>
              <a:ext cx="2690819" cy="2431481"/>
            </a:xfrm>
            <a:prstGeom prst="rect">
              <a:avLst/>
            </a:prstGeom>
          </p:spPr>
        </p:pic>
      </p:grpSp>
      <p:grpSp>
        <p:nvGrpSpPr>
          <p:cNvPr id="94" name="Group 93">
            <a:extLst>
              <a:ext uri="{FF2B5EF4-FFF2-40B4-BE49-F238E27FC236}">
                <a16:creationId xmlns:a16="http://schemas.microsoft.com/office/drawing/2014/main" id="{E16FE885-1790-478E-B8AA-68A80CD99B3C}"/>
              </a:ext>
            </a:extLst>
          </p:cNvPr>
          <p:cNvGrpSpPr/>
          <p:nvPr/>
        </p:nvGrpSpPr>
        <p:grpSpPr>
          <a:xfrm>
            <a:off x="0" y="4408026"/>
            <a:ext cx="12166129" cy="2501583"/>
            <a:chOff x="-186596" y="4426557"/>
            <a:chExt cx="12983128" cy="2737778"/>
          </a:xfrm>
        </p:grpSpPr>
        <p:pic>
          <p:nvPicPr>
            <p:cNvPr id="95" name="Picture 94">
              <a:extLst>
                <a:ext uri="{FF2B5EF4-FFF2-40B4-BE49-F238E27FC236}">
                  <a16:creationId xmlns:a16="http://schemas.microsoft.com/office/drawing/2014/main" id="{F6F16523-EA0A-4E39-A154-BDB70E601FF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6" name="Picture 95">
              <a:extLst>
                <a:ext uri="{FF2B5EF4-FFF2-40B4-BE49-F238E27FC236}">
                  <a16:creationId xmlns:a16="http://schemas.microsoft.com/office/drawing/2014/main" id="{0439A302-DC3D-4232-820A-A2E9B015198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97" name="Picture 96">
              <a:extLst>
                <a:ext uri="{FF2B5EF4-FFF2-40B4-BE49-F238E27FC236}">
                  <a16:creationId xmlns:a16="http://schemas.microsoft.com/office/drawing/2014/main" id="{52144E9C-1937-4315-89BB-9D5830AB70D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98" name="Picture 97">
              <a:extLst>
                <a:ext uri="{FF2B5EF4-FFF2-40B4-BE49-F238E27FC236}">
                  <a16:creationId xmlns:a16="http://schemas.microsoft.com/office/drawing/2014/main" id="{5D913484-ED92-45EB-8556-3AE8D8F0DDD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99" name="Picture 98">
              <a:extLst>
                <a:ext uri="{FF2B5EF4-FFF2-40B4-BE49-F238E27FC236}">
                  <a16:creationId xmlns:a16="http://schemas.microsoft.com/office/drawing/2014/main" id="{B7BF71F3-967A-4211-86A7-5AA1B80FD7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6596" y="4703924"/>
              <a:ext cx="2690819" cy="2431481"/>
            </a:xfrm>
            <a:prstGeom prst="rect">
              <a:avLst/>
            </a:prstGeom>
          </p:spPr>
        </p:pic>
        <p:pic>
          <p:nvPicPr>
            <p:cNvPr id="100" name="Picture 99">
              <a:extLst>
                <a:ext uri="{FF2B5EF4-FFF2-40B4-BE49-F238E27FC236}">
                  <a16:creationId xmlns:a16="http://schemas.microsoft.com/office/drawing/2014/main" id="{F0B17F29-ADBD-455A-B2C4-98FC1B600E1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01" name="Picture 100">
              <a:extLst>
                <a:ext uri="{FF2B5EF4-FFF2-40B4-BE49-F238E27FC236}">
                  <a16:creationId xmlns:a16="http://schemas.microsoft.com/office/drawing/2014/main" id="{2F50C646-E5B1-4AAD-A720-EA17E2C8C6D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05713" y="4426557"/>
              <a:ext cx="2690819" cy="2431481"/>
            </a:xfrm>
            <a:prstGeom prst="rect">
              <a:avLst/>
            </a:prstGeom>
          </p:spPr>
        </p:pic>
      </p:grpSp>
      <p:sp>
        <p:nvSpPr>
          <p:cNvPr id="30" name="Rectangle 29"/>
          <p:cNvSpPr/>
          <p:nvPr/>
        </p:nvSpPr>
        <p:spPr>
          <a:xfrm>
            <a:off x="189023" y="4573318"/>
            <a:ext cx="5784637" cy="1833891"/>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biết:các</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dế</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than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3" name="Rectangle 32"/>
          <p:cNvSpPr/>
          <p:nvPr/>
        </p:nvSpPr>
        <p:spPr>
          <a:xfrm>
            <a:off x="159435" y="4581825"/>
            <a:ext cx="5747440" cy="1833891"/>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03">
              <a:defRPr/>
            </a:pPr>
            <a:r>
              <a:rPr lang="en-US" sz="3732" dirty="0" err="1">
                <a:solidFill>
                  <a:srgbClr val="002060"/>
                </a:solidFill>
                <a:latin typeface="Times New Roman" panose="02020603050405020304" pitchFamily="18" charset="0"/>
                <a:cs typeface="Times New Roman" panose="02020603050405020304" pitchFamily="18" charset="0"/>
              </a:rPr>
              <a:t>Bài</a:t>
            </a:r>
            <a:r>
              <a:rPr lang="en-US" sz="3732" dirty="0">
                <a:solidFill>
                  <a:srgbClr val="002060"/>
                </a:solidFill>
                <a:latin typeface="Times New Roman" panose="02020603050405020304" pitchFamily="18" charset="0"/>
                <a:cs typeface="Times New Roman" panose="02020603050405020304" pitchFamily="18" charset="0"/>
              </a:rPr>
              <a:t> </a:t>
            </a:r>
            <a:r>
              <a:rPr lang="en-US" sz="3732" dirty="0" err="1">
                <a:solidFill>
                  <a:srgbClr val="002060"/>
                </a:solidFill>
                <a:latin typeface="Times New Roman" panose="02020603050405020304" pitchFamily="18" charset="0"/>
                <a:cs typeface="Times New Roman" panose="02020603050405020304" pitchFamily="18" charset="0"/>
              </a:rPr>
              <a:t>học</a:t>
            </a:r>
            <a:r>
              <a:rPr lang="en-US" sz="3732" dirty="0">
                <a:solidFill>
                  <a:srgbClr val="002060"/>
                </a:solidFill>
                <a:latin typeface="Times New Roman" panose="02020603050405020304" pitchFamily="18" charset="0"/>
                <a:cs typeface="Times New Roman" panose="02020603050405020304" pitchFamily="18" charset="0"/>
              </a:rPr>
              <a:t> </a:t>
            </a:r>
            <a:r>
              <a:rPr lang="en-US" sz="3732" dirty="0" err="1">
                <a:solidFill>
                  <a:srgbClr val="002060"/>
                </a:solidFill>
                <a:latin typeface="Times New Roman" panose="02020603050405020304" pitchFamily="18" charset="0"/>
                <a:cs typeface="Times New Roman" panose="02020603050405020304" pitchFamily="18" charset="0"/>
              </a:rPr>
              <a:t>trước</a:t>
            </a:r>
            <a:r>
              <a:rPr lang="en-US" sz="3732" dirty="0">
                <a:solidFill>
                  <a:srgbClr val="002060"/>
                </a:solidFill>
                <a:latin typeface="Times New Roman" panose="02020603050405020304" pitchFamily="18" charset="0"/>
                <a:cs typeface="Times New Roman" panose="02020603050405020304" pitchFamily="18" charset="0"/>
              </a:rPr>
              <a:t> </a:t>
            </a:r>
            <a:r>
              <a:rPr lang="en-US" sz="3732" dirty="0" err="1">
                <a:solidFill>
                  <a:srgbClr val="002060"/>
                </a:solidFill>
                <a:latin typeface="Times New Roman" panose="02020603050405020304" pitchFamily="18" charset="0"/>
                <a:cs typeface="Times New Roman" panose="02020603050405020304" pitchFamily="18" charset="0"/>
              </a:rPr>
              <a:t>đọc</a:t>
            </a:r>
            <a:r>
              <a:rPr lang="en-US" sz="3732" dirty="0">
                <a:solidFill>
                  <a:srgbClr val="002060"/>
                </a:solidFill>
                <a:latin typeface="Times New Roman" panose="02020603050405020304" pitchFamily="18" charset="0"/>
                <a:cs typeface="Times New Roman" panose="02020603050405020304" pitchFamily="18" charset="0"/>
              </a:rPr>
              <a:t> </a:t>
            </a:r>
            <a:r>
              <a:rPr lang="en-US" sz="3732" dirty="0" err="1">
                <a:solidFill>
                  <a:srgbClr val="002060"/>
                </a:solidFill>
                <a:latin typeface="Times New Roman" panose="02020603050405020304" pitchFamily="18" charset="0"/>
                <a:cs typeface="Times New Roman" panose="02020603050405020304" pitchFamily="18" charset="0"/>
              </a:rPr>
              <a:t>bài</a:t>
            </a:r>
            <a:r>
              <a:rPr lang="en-US" sz="3732" dirty="0">
                <a:solidFill>
                  <a:srgbClr val="002060"/>
                </a:solidFill>
                <a:latin typeface="Times New Roman" panose="02020603050405020304" pitchFamily="18" charset="0"/>
                <a:cs typeface="Times New Roman" panose="02020603050405020304" pitchFamily="18" charset="0"/>
              </a:rPr>
              <a:t> </a:t>
            </a:r>
            <a:r>
              <a:rPr lang="en-US" sz="3732" dirty="0" err="1">
                <a:solidFill>
                  <a:srgbClr val="002060"/>
                </a:solidFill>
                <a:latin typeface="Times New Roman" panose="02020603050405020304" pitchFamily="18" charset="0"/>
                <a:cs typeface="Times New Roman" panose="02020603050405020304" pitchFamily="18" charset="0"/>
              </a:rPr>
              <a:t>gì?Em</a:t>
            </a:r>
            <a:r>
              <a:rPr lang="en-US" sz="3732" dirty="0">
                <a:solidFill>
                  <a:srgbClr val="002060"/>
                </a:solidFill>
                <a:latin typeface="Times New Roman" panose="02020603050405020304" pitchFamily="18" charset="0"/>
                <a:cs typeface="Times New Roman" panose="02020603050405020304" pitchFamily="18" charset="0"/>
              </a:rPr>
              <a:t> </a:t>
            </a:r>
            <a:r>
              <a:rPr lang="en-US" sz="3732" dirty="0" err="1">
                <a:solidFill>
                  <a:srgbClr val="002060"/>
                </a:solidFill>
                <a:latin typeface="Times New Roman" panose="02020603050405020304" pitchFamily="18" charset="0"/>
                <a:cs typeface="Times New Roman" panose="02020603050405020304" pitchFamily="18" charset="0"/>
              </a:rPr>
              <a:t>hãy</a:t>
            </a:r>
            <a:r>
              <a:rPr lang="en-US" sz="3732" dirty="0">
                <a:solidFill>
                  <a:srgbClr val="002060"/>
                </a:solidFill>
                <a:latin typeface="Times New Roman" panose="02020603050405020304" pitchFamily="18" charset="0"/>
                <a:cs typeface="Times New Roman" panose="02020603050405020304" pitchFamily="18" charset="0"/>
              </a:rPr>
              <a:t> </a:t>
            </a:r>
            <a:r>
              <a:rPr lang="en-US" sz="3732" dirty="0" err="1">
                <a:solidFill>
                  <a:srgbClr val="002060"/>
                </a:solidFill>
                <a:latin typeface="Times New Roman" panose="02020603050405020304" pitchFamily="18" charset="0"/>
                <a:cs typeface="Times New Roman" panose="02020603050405020304" pitchFamily="18" charset="0"/>
              </a:rPr>
              <a:t>nêu</a:t>
            </a:r>
            <a:r>
              <a:rPr lang="en-US" sz="3732" dirty="0">
                <a:solidFill>
                  <a:srgbClr val="002060"/>
                </a:solidFill>
                <a:latin typeface="Times New Roman" panose="02020603050405020304" pitchFamily="18" charset="0"/>
                <a:cs typeface="Times New Roman" panose="02020603050405020304" pitchFamily="18" charset="0"/>
              </a:rPr>
              <a:t> </a:t>
            </a:r>
            <a:r>
              <a:rPr lang="en-US" sz="3732" dirty="0" err="1">
                <a:solidFill>
                  <a:srgbClr val="002060"/>
                </a:solidFill>
                <a:latin typeface="Times New Roman" panose="02020603050405020304" pitchFamily="18" charset="0"/>
                <a:cs typeface="Times New Roman" panose="02020603050405020304" pitchFamily="18" charset="0"/>
              </a:rPr>
              <a:t>nội</a:t>
            </a:r>
            <a:r>
              <a:rPr lang="en-US" sz="3732" dirty="0">
                <a:solidFill>
                  <a:srgbClr val="002060"/>
                </a:solidFill>
                <a:latin typeface="Times New Roman" panose="02020603050405020304" pitchFamily="18" charset="0"/>
                <a:cs typeface="Times New Roman" panose="02020603050405020304" pitchFamily="18" charset="0"/>
              </a:rPr>
              <a:t> dung?</a:t>
            </a:r>
          </a:p>
        </p:txBody>
      </p:sp>
      <p:pic>
        <p:nvPicPr>
          <p:cNvPr id="5" name="Picture 4">
            <a:extLst>
              <a:ext uri="{FF2B5EF4-FFF2-40B4-BE49-F238E27FC236}">
                <a16:creationId xmlns:a16="http://schemas.microsoft.com/office/drawing/2014/main" id="{4DB4A4AB-0A3F-4AA4-AB7F-58709F716CEA}"/>
              </a:ext>
            </a:extLst>
          </p:cNvPr>
          <p:cNvPicPr>
            <a:picLocks noChangeAspect="1"/>
          </p:cNvPicPr>
          <p:nvPr/>
        </p:nvPicPr>
        <p:blipFill>
          <a:blip r:embed="rId19"/>
          <a:stretch>
            <a:fillRect/>
          </a:stretch>
        </p:blipFill>
        <p:spPr>
          <a:xfrm>
            <a:off x="-730233" y="363965"/>
            <a:ext cx="5834389" cy="2398352"/>
          </a:xfrm>
          <a:prstGeom prst="rect">
            <a:avLst/>
          </a:prstGeom>
        </p:spPr>
      </p:pic>
      <p:pic>
        <p:nvPicPr>
          <p:cNvPr id="69" name="Picture 6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60640" y="1040174"/>
            <a:ext cx="1538368" cy="1538368"/>
          </a:xfrm>
          <a:prstGeom prst="rect">
            <a:avLst/>
          </a:prstGeom>
        </p:spPr>
      </p:pic>
    </p:spTree>
    <p:extLst>
      <p:ext uri="{BB962C8B-B14F-4D97-AF65-F5344CB8AC3E}">
        <p14:creationId xmlns:p14="http://schemas.microsoft.com/office/powerpoint/2010/main" val="18380897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1" presetClass="mediacall" presetSubtype="0" fill="hold" nodeType="withEffect">
                                  <p:stCondLst>
                                    <p:cond delay="0"/>
                                  </p:stCondLst>
                                  <p:childTnLst>
                                    <p:cmd type="call" cmd="playFrom(0.0)">
                                      <p:cBhvr>
                                        <p:cTn id="18" dur="21083" fill="hold"/>
                                        <p:tgtEl>
                                          <p:spTgt spid="2"/>
                                        </p:tgtEl>
                                      </p:cBhvr>
                                    </p:cmd>
                                  </p:childTnLst>
                                </p:cTn>
                              </p:par>
                              <p:par>
                                <p:cTn id="19" presetID="0" presetClass="path" presetSubtype="0" accel="50000" decel="50000" fill="hold" nodeType="withEffect">
                                  <p:stCondLst>
                                    <p:cond delay="0"/>
                                  </p:stCondLst>
                                  <p:childTnLst>
                                    <p:animMotion origin="layout" path="M -6.93889E-18 3.7037E-7 C 0.02396 0.02037 0.05781 0.01343 0.07109 0.06111 C 0.10599 0.10208 0.13867 0.10856 0.17956 0.04954 C 0.20807 0.01944 0.21875 -0.04884 0.26536 -0.04097 C 0.30742 -0.02847 0.2763 0.06204 0.32122 0.09768 C 0.3375 0.14583 0.31211 0.2081 0.34492 0.26366 C 0.37917 0.25162 0.39154 0.1794 0.39505 0.09977 C 0.40742 0.04583 0.43997 0.06204 0.44284 0.00833 C 0.44674 -0.05139 0.48255 -0.05648 0.47956 -0.12245 C 0.52799 -0.16042 0.54974 -0.11782 0.56901 -0.07732 C 0.5776 -0.0287 0.60182 -0.07107 0.61302 -0.05 C 0.62214 -0.03542 0.60378 0.02315 0.62122 0.0294 C 0.64818 0.00764 0.65117 -0.03125 0.65703 -0.07431 C 0.66966 -0.09259 0.67617 -0.11921 0.69505 -0.12917 C 0.72279 -0.14051 0.74701 -0.1287 0.76419 -0.09977 C 0.79609 -0.07014 0.76745 -0.01505 0.79284 0.02685 C 0.81406 0.0588 0.82708 0.04421 0.83919 0.01782 C 0.84896 -0.01088 0.84102 -0.04861 0.85456 -0.07708 C 0.86016 -0.08588 0.90026 -0.05023 0.90599 -0.05903 " pathEditMode="relative" rAng="0" ptsTypes="AAAAAAAAAAAAAAAAAAA">
                                      <p:cBhvr>
                                        <p:cTn id="20" dur="21000" fill="hold"/>
                                        <p:tgtEl>
                                          <p:spTgt spid="31"/>
                                        </p:tgtEl>
                                        <p:attrNameLst>
                                          <p:attrName>ppt_x</p:attrName>
                                          <p:attrName>ppt_y</p:attrName>
                                        </p:attrNameLst>
                                      </p:cBhvr>
                                      <p:rCtr x="45299" y="6319"/>
                                    </p:animMotion>
                                  </p:childTnLst>
                                </p:cTn>
                              </p:par>
                              <p:par>
                                <p:cTn id="21" presetID="0" presetClass="path" presetSubtype="0" accel="50000" decel="50000" fill="hold" nodeType="withEffect">
                                  <p:stCondLst>
                                    <p:cond delay="0"/>
                                  </p:stCondLst>
                                  <p:childTnLst>
                                    <p:animMotion origin="layout" path="M 4.58333E-6 -0.0007 C 4.58333E-6 0.05 -0.00652 0.0537 0.01783 0.11226 C 0.02617 0.14513 0.04049 0.19421 0.0552 0.19606 C 0.06966 0.19791 0.09882 0.18217 0.10494 0.12338 C 0.10703 0.10301 0.08424 0.08356 0.11145 0.06226 C 0.13359 0.06111 0.13033 0.10856 0.17031 0.1081 C 0.1832 0.09351 0.20599 0.11689 0.20898 0.06458 C 0.17851 0.01851 0.1996 -0.00162 0.18802 -0.03149 C 0.18606 -0.06389 0.14101 -0.0676 0.16705 -0.12223 C 0.18554 -0.17061 0.22382 -0.05903 0.26471 -0.09537 C 0.27395 -0.1338 0.21614 -0.16366 0.22864 -0.22686 C 0.23489 -0.25024 0.25 -0.24237 0.25937 -0.23982 " pathEditMode="relative" rAng="0" ptsTypes="AAAAAAAAAAAA">
                                      <p:cBhvr>
                                        <p:cTn id="22" dur="15000" fill="hold"/>
                                        <p:tgtEl>
                                          <p:spTgt spid="56"/>
                                        </p:tgtEl>
                                        <p:attrNameLst>
                                          <p:attrName>ppt_x</p:attrName>
                                          <p:attrName>ppt_y</p:attrName>
                                        </p:attrNameLst>
                                      </p:cBhvr>
                                      <p:rCtr x="13242" y="-2292"/>
                                    </p:animMotion>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9"/>
                                        </p:tgtEl>
                                        <p:attrNameLst>
                                          <p:attrName>r</p:attrName>
                                        </p:attrNameLst>
                                      </p:cBhvr>
                                    </p:animRot>
                                    <p:animRot by="-240000">
                                      <p:cBhvr>
                                        <p:cTn id="31" dur="200" fill="hold">
                                          <p:stCondLst>
                                            <p:cond delay="200"/>
                                          </p:stCondLst>
                                        </p:cTn>
                                        <p:tgtEl>
                                          <p:spTgt spid="69"/>
                                        </p:tgtEl>
                                        <p:attrNameLst>
                                          <p:attrName>r</p:attrName>
                                        </p:attrNameLst>
                                      </p:cBhvr>
                                    </p:animRot>
                                    <p:animRot by="240000">
                                      <p:cBhvr>
                                        <p:cTn id="32" dur="200" fill="hold">
                                          <p:stCondLst>
                                            <p:cond delay="400"/>
                                          </p:stCondLst>
                                        </p:cTn>
                                        <p:tgtEl>
                                          <p:spTgt spid="69"/>
                                        </p:tgtEl>
                                        <p:attrNameLst>
                                          <p:attrName>r</p:attrName>
                                        </p:attrNameLst>
                                      </p:cBhvr>
                                    </p:animRot>
                                    <p:animRot by="-240000">
                                      <p:cBhvr>
                                        <p:cTn id="33" dur="200" fill="hold">
                                          <p:stCondLst>
                                            <p:cond delay="600"/>
                                          </p:stCondLst>
                                        </p:cTn>
                                        <p:tgtEl>
                                          <p:spTgt spid="69"/>
                                        </p:tgtEl>
                                        <p:attrNameLst>
                                          <p:attrName>r</p:attrName>
                                        </p:attrNameLst>
                                      </p:cBhvr>
                                    </p:animRot>
                                    <p:animRot by="120000">
                                      <p:cBhvr>
                                        <p:cTn id="34" dur="200" fill="hold">
                                          <p:stCondLst>
                                            <p:cond delay="800"/>
                                          </p:stCondLst>
                                        </p:cTn>
                                        <p:tgtEl>
                                          <p:spTgt spid="69"/>
                                        </p:tgtEl>
                                        <p:attrNameLst>
                                          <p:attrName>r</p:attrName>
                                        </p:attrNameLst>
                                      </p:cBhvr>
                                    </p:animRot>
                                  </p:childTnLst>
                                </p:cTn>
                              </p:par>
                              <p:par>
                                <p:cTn id="35" presetID="64" presetClass="path" presetSubtype="0" accel="50000" decel="50000" fill="hold" nodeType="withEffect">
                                  <p:stCondLst>
                                    <p:cond delay="0"/>
                                  </p:stCondLst>
                                  <p:childTnLst>
                                    <p:animMotion origin="layout" path="M -0.41232 0.11509 L -0.09097 -0.7726 " pathEditMode="relative" rAng="0" ptsTypes="AA">
                                      <p:cBhvr>
                                        <p:cTn id="36" dur="1750" fill="hold"/>
                                        <p:tgtEl>
                                          <p:spTgt spid="69"/>
                                        </p:tgtEl>
                                        <p:attrNameLst>
                                          <p:attrName>ppt_x</p:attrName>
                                          <p:attrName>ppt_y</p:attrName>
                                        </p:attrNameLst>
                                      </p:cBhvr>
                                      <p:rCtr x="16059" y="-44369"/>
                                    </p:animMotion>
                                  </p:childTnLst>
                                  <p:subTnLst>
                                    <p:audio>
                                      <p:cMediaNode>
                                        <p:cTn display="0" masterRel="sameClick">
                                          <p:stCondLst>
                                            <p:cond evt="begin" delay="0">
                                              <p:tn val="35"/>
                                            </p:cond>
                                          </p:stCondLst>
                                          <p:endCondLst>
                                            <p:cond evt="onStopAudio" delay="0">
                                              <p:tgtEl>
                                                <p:sldTgt/>
                                              </p:tgtEl>
                                            </p:cond>
                                          </p:endCondLst>
                                        </p:cTn>
                                        <p:tgtEl>
                                          <p:sndTgt r:embed="rId5" name="wind.wav"/>
                                        </p:tgtEl>
                                      </p:cMediaNode>
                                    </p:audio>
                                  </p:subTnLst>
                                </p:cTn>
                              </p:par>
                              <p:par>
                                <p:cTn id="37" presetID="6" presetClass="emph" presetSubtype="0" fill="hold" nodeType="withEffect">
                                  <p:stCondLst>
                                    <p:cond delay="0"/>
                                  </p:stCondLst>
                                  <p:childTnLst>
                                    <p:animScale>
                                      <p:cBhvr>
                                        <p:cTn id="38" dur="1750" fill="hold"/>
                                        <p:tgtEl>
                                          <p:spTgt spid="69"/>
                                        </p:tgtEl>
                                      </p:cBhvr>
                                      <p:by x="150000" y="150000"/>
                                    </p:animScale>
                                  </p:childTnLst>
                                </p:cTn>
                              </p:par>
                              <p:par>
                                <p:cTn id="39" presetID="8" presetClass="emph" presetSubtype="0" fill="hold" nodeType="withEffect">
                                  <p:stCondLst>
                                    <p:cond delay="0"/>
                                  </p:stCondLst>
                                  <p:childTnLst>
                                    <p:animRot by="21600000">
                                      <p:cBhvr>
                                        <p:cTn id="40" dur="1750" fill="hold"/>
                                        <p:tgtEl>
                                          <p:spTgt spid="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p:stCondLst>
                        <p:cond delay="0"/>
                      </p:stCondLst>
                      <p:childTnLst>
                        <p:par>
                          <p:cTn id="43" fill="hold">
                            <p:stCondLst>
                              <p:cond delay="0"/>
                            </p:stCondLst>
                            <p:childTnLst>
                              <p:par>
                                <p:cTn id="44" presetID="64" presetClass="path" presetSubtype="0" accel="50000" decel="50000" fill="hold" nodeType="clickEffect">
                                  <p:stCondLst>
                                    <p:cond delay="0"/>
                                  </p:stCondLst>
                                  <p:childTnLst>
                                    <p:animMotion origin="layout" path="M 1.94444E-6 2.09812E-6 L -0.63438 0.12126 " pathEditMode="relative" rAng="0" ptsTypes="AA">
                                      <p:cBhvr>
                                        <p:cTn id="45" dur="1750" fill="hold"/>
                                        <p:tgtEl>
                                          <p:spTgt spid="24"/>
                                        </p:tgtEl>
                                        <p:attrNameLst>
                                          <p:attrName>ppt_x</p:attrName>
                                          <p:attrName>ppt_y</p:attrName>
                                        </p:attrNameLst>
                                      </p:cBhvr>
                                      <p:rCtr x="-31719" y="6048"/>
                                    </p:animMotion>
                                  </p:childTnLst>
                                  <p:subTnLst>
                                    <p:audio>
                                      <p:cMediaNode>
                                        <p:cTn display="0" masterRel="sameClick">
                                          <p:stCondLst>
                                            <p:cond evt="begin" delay="0">
                                              <p:tn val="44"/>
                                            </p:cond>
                                          </p:stCondLst>
                                          <p:endCondLst>
                                            <p:cond evt="onStopAudio" delay="0">
                                              <p:tgtEl>
                                                <p:sldTgt/>
                                              </p:tgtEl>
                                            </p:cond>
                                          </p:endCondLst>
                                        </p:cTn>
                                        <p:tgtEl>
                                          <p:sndTgt r:embed="rId5" name="wind.wav"/>
                                        </p:tgtEl>
                                      </p:cMediaNode>
                                    </p:audio>
                                  </p:subTnLst>
                                </p:cTn>
                              </p:par>
                              <p:par>
                                <p:cTn id="46" presetID="8" presetClass="emph" presetSubtype="0" fill="hold" nodeType="withEffect">
                                  <p:stCondLst>
                                    <p:cond delay="0"/>
                                  </p:stCondLst>
                                  <p:childTnLst>
                                    <p:animRot by="21600000">
                                      <p:cBhvr>
                                        <p:cTn id="47" dur="1750" fill="hold"/>
                                        <p:tgtEl>
                                          <p:spTgt spid="24"/>
                                        </p:tgtEl>
                                        <p:attrNameLst>
                                          <p:attrName>r</p:attrName>
                                        </p:attrNameLst>
                                      </p:cBhvr>
                                    </p:animRot>
                                  </p:childTnLst>
                                </p:cTn>
                              </p:par>
                            </p:childTnLst>
                          </p:cTn>
                        </p:par>
                        <p:par>
                          <p:cTn id="48" fill="hold">
                            <p:stCondLst>
                              <p:cond delay="1750"/>
                            </p:stCondLst>
                            <p:childTnLst>
                              <p:par>
                                <p:cTn id="49" presetID="50" presetClass="entr" presetSubtype="0" decel="10000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1000" fill="hold"/>
                                        <p:tgtEl>
                                          <p:spTgt spid="30"/>
                                        </p:tgtEl>
                                        <p:attrNameLst>
                                          <p:attrName>ppt_w</p:attrName>
                                        </p:attrNameLst>
                                      </p:cBhvr>
                                      <p:tavLst>
                                        <p:tav tm="0">
                                          <p:val>
                                            <p:strVal val="#ppt_w+.3"/>
                                          </p:val>
                                        </p:tav>
                                        <p:tav tm="100000">
                                          <p:val>
                                            <p:strVal val="#ppt_w"/>
                                          </p:val>
                                        </p:tav>
                                      </p:tavLst>
                                    </p:anim>
                                    <p:anim calcmode="lin" valueType="num">
                                      <p:cBhvr>
                                        <p:cTn id="52" dur="1000" fill="hold"/>
                                        <p:tgtEl>
                                          <p:spTgt spid="30"/>
                                        </p:tgtEl>
                                        <p:attrNameLst>
                                          <p:attrName>ppt_h</p:attrName>
                                        </p:attrNameLst>
                                      </p:cBhvr>
                                      <p:tavLst>
                                        <p:tav tm="0">
                                          <p:val>
                                            <p:strVal val="#ppt_h"/>
                                          </p:val>
                                        </p:tav>
                                        <p:tav tm="100000">
                                          <p:val>
                                            <p:strVal val="#ppt_h"/>
                                          </p:val>
                                        </p:tav>
                                      </p:tavLst>
                                    </p:anim>
                                    <p:animEffect transition="in" filter="fade">
                                      <p:cBhvr>
                                        <p:cTn id="53" dur="1000"/>
                                        <p:tgtEl>
                                          <p:spTgt spid="30"/>
                                        </p:tgtEl>
                                      </p:cBhvr>
                                    </p:animEffec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cTn>
                              </p:par>
                              <p:par>
                                <p:cTn id="60" presetID="64" presetClass="path" presetSubtype="0" accel="50000" decel="50000" fill="hold" nodeType="withEffect">
                                  <p:stCondLst>
                                    <p:cond delay="0"/>
                                  </p:stCondLst>
                                  <p:childTnLst>
                                    <p:animMotion origin="layout" path="M -0.51285 0.03641 L -0.1882 -0.8593 " pathEditMode="relative" rAng="0" ptsTypes="AA">
                                      <p:cBhvr>
                                        <p:cTn id="61" dur="1750" fill="hold"/>
                                        <p:tgtEl>
                                          <p:spTgt spid="24"/>
                                        </p:tgtEl>
                                        <p:attrNameLst>
                                          <p:attrName>ppt_x</p:attrName>
                                          <p:attrName>ppt_y</p:attrName>
                                        </p:attrNameLst>
                                      </p:cBhvr>
                                      <p:rCtr x="16233" y="-44801"/>
                                    </p:animMotion>
                                  </p:childTnLst>
                                  <p:subTnLst>
                                    <p:audio>
                                      <p:cMediaNode>
                                        <p:cTn display="0" masterRel="sameClick">
                                          <p:stCondLst>
                                            <p:cond evt="begin" delay="0">
                                              <p:tn val="60"/>
                                            </p:cond>
                                          </p:stCondLst>
                                          <p:endCondLst>
                                            <p:cond evt="onStopAudio" delay="0">
                                              <p:tgtEl>
                                                <p:sldTgt/>
                                              </p:tgtEl>
                                            </p:cond>
                                          </p:endCondLst>
                                        </p:cTn>
                                        <p:tgtEl>
                                          <p:sndTgt r:embed="rId5" name="wind.wav"/>
                                        </p:tgtEl>
                                      </p:cMediaNode>
                                    </p:audio>
                                  </p:subTnLst>
                                </p:cTn>
                              </p:par>
                              <p:par>
                                <p:cTn id="62" presetID="6" presetClass="emph" presetSubtype="0" fill="hold" nodeType="withEffect">
                                  <p:stCondLst>
                                    <p:cond delay="0"/>
                                  </p:stCondLst>
                                  <p:childTnLst>
                                    <p:animScale>
                                      <p:cBhvr>
                                        <p:cTn id="63" dur="1750" fill="hold"/>
                                        <p:tgtEl>
                                          <p:spTgt spid="24"/>
                                        </p:tgtEl>
                                      </p:cBhvr>
                                      <p:by x="150000" y="150000"/>
                                    </p:animScale>
                                  </p:childTnLst>
                                </p:cTn>
                              </p:par>
                              <p:par>
                                <p:cTn id="64" presetID="8" presetClass="emph" presetSubtype="0" fill="hold" nodeType="withEffect">
                                  <p:stCondLst>
                                    <p:cond delay="0"/>
                                  </p:stCondLst>
                                  <p:childTnLst>
                                    <p:animRot by="21600000">
                                      <p:cBhvr>
                                        <p:cTn id="65" dur="1750" fill="hold"/>
                                        <p:tgtEl>
                                          <p:spTgt spid="24"/>
                                        </p:tgtEl>
                                        <p:attrNameLst>
                                          <p:attrName>r</p:attrName>
                                        </p:attrNameLst>
                                      </p:cBhvr>
                                    </p:animRo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4"/>
                    </p:tgtEl>
                  </p:cond>
                </p:stCondLst>
                <p:endSync evt="end" delay="0">
                  <p:rtn val="all"/>
                </p:endSync>
                <p:childTnLst>
                  <p:par>
                    <p:cTn id="67" fill="hold">
                      <p:stCondLst>
                        <p:cond delay="0"/>
                      </p:stCondLst>
                      <p:childTnLst>
                        <p:par>
                          <p:cTn id="68" fill="hold">
                            <p:stCondLst>
                              <p:cond delay="0"/>
                            </p:stCondLst>
                            <p:childTnLst>
                              <p:par>
                                <p:cTn id="69" presetID="64" presetClass="path" presetSubtype="0" accel="50000" decel="50000" fill="hold" nodeType="clickEffect">
                                  <p:stCondLst>
                                    <p:cond delay="0"/>
                                  </p:stCondLst>
                                  <p:childTnLst>
                                    <p:animMotion origin="layout" path="M -3.88889E-6 -1.65381E-6 L -0.27708 0.29929 " pathEditMode="relative" rAng="0" ptsTypes="AA">
                                      <p:cBhvr>
                                        <p:cTn id="70" dur="1750" fill="hold"/>
                                        <p:tgtEl>
                                          <p:spTgt spid="34"/>
                                        </p:tgtEl>
                                        <p:attrNameLst>
                                          <p:attrName>ppt_x</p:attrName>
                                          <p:attrName>ppt_y</p:attrName>
                                        </p:attrNameLst>
                                      </p:cBhvr>
                                      <p:rCtr x="-13854" y="14965"/>
                                    </p:animMotion>
                                  </p:childTnLst>
                                  <p:subTnLst>
                                    <p:audio>
                                      <p:cMediaNode>
                                        <p:cTn display="0" masterRel="sameClick">
                                          <p:stCondLst>
                                            <p:cond evt="begin" delay="0">
                                              <p:tn val="69"/>
                                            </p:cond>
                                          </p:stCondLst>
                                          <p:endCondLst>
                                            <p:cond evt="onStopAudio" delay="0">
                                              <p:tgtEl>
                                                <p:sldTgt/>
                                              </p:tgtEl>
                                            </p:cond>
                                          </p:endCondLst>
                                        </p:cTn>
                                        <p:tgtEl>
                                          <p:sndTgt r:embed="rId5" name="wind.wav"/>
                                        </p:tgtEl>
                                      </p:cMediaNode>
                                    </p:audio>
                                  </p:subTnLst>
                                </p:cTn>
                              </p:par>
                              <p:par>
                                <p:cTn id="71" presetID="8" presetClass="emph" presetSubtype="0" fill="hold" nodeType="withEffect">
                                  <p:stCondLst>
                                    <p:cond delay="0"/>
                                  </p:stCondLst>
                                  <p:childTnLst>
                                    <p:animRot by="21600000">
                                      <p:cBhvr>
                                        <p:cTn id="72" dur="1750" fill="hold"/>
                                        <p:tgtEl>
                                          <p:spTgt spid="34"/>
                                        </p:tgtEl>
                                        <p:attrNameLst>
                                          <p:attrName>r</p:attrName>
                                        </p:attrNameLst>
                                      </p:cBhvr>
                                    </p:animRot>
                                  </p:childTnLst>
                                </p:cTn>
                              </p:par>
                            </p:childTnLst>
                          </p:cTn>
                        </p:par>
                        <p:par>
                          <p:cTn id="73" fill="hold">
                            <p:stCondLst>
                              <p:cond delay="1750"/>
                            </p:stCondLst>
                            <p:childTnLst>
                              <p:par>
                                <p:cTn id="74" presetID="50" presetClass="entr" presetSubtype="0" decel="100000" fill="hold" grpId="0" nodeType="after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1000" fill="hold"/>
                                        <p:tgtEl>
                                          <p:spTgt spid="33"/>
                                        </p:tgtEl>
                                        <p:attrNameLst>
                                          <p:attrName>ppt_w</p:attrName>
                                        </p:attrNameLst>
                                      </p:cBhvr>
                                      <p:tavLst>
                                        <p:tav tm="0">
                                          <p:val>
                                            <p:strVal val="#ppt_w+.3"/>
                                          </p:val>
                                        </p:tav>
                                        <p:tav tm="100000">
                                          <p:val>
                                            <p:strVal val="#ppt_w"/>
                                          </p:val>
                                        </p:tav>
                                      </p:tavLst>
                                    </p:anim>
                                    <p:anim calcmode="lin" valueType="num">
                                      <p:cBhvr>
                                        <p:cTn id="77" dur="1000" fill="hold"/>
                                        <p:tgtEl>
                                          <p:spTgt spid="33"/>
                                        </p:tgtEl>
                                        <p:attrNameLst>
                                          <p:attrName>ppt_h</p:attrName>
                                        </p:attrNameLst>
                                      </p:cBhvr>
                                      <p:tavLst>
                                        <p:tav tm="0">
                                          <p:val>
                                            <p:strVal val="#ppt_h"/>
                                          </p:val>
                                        </p:tav>
                                        <p:tav tm="100000">
                                          <p:val>
                                            <p:strVal val="#ppt_h"/>
                                          </p:val>
                                        </p:tav>
                                      </p:tavLst>
                                    </p:anim>
                                    <p:animEffect transition="in" filter="fade">
                                      <p:cBhvr>
                                        <p:cTn id="78" dur="1000"/>
                                        <p:tgtEl>
                                          <p:spTgt spid="33"/>
                                        </p:tgtEl>
                                      </p:cBhvr>
                                    </p:animEffect>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3"/>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par>
                                <p:cTn id="85" presetID="64" presetClass="path" presetSubtype="0" accel="50000" decel="50000" fill="hold" nodeType="withEffect">
                                  <p:stCondLst>
                                    <p:cond delay="0"/>
                                  </p:stCondLst>
                                  <p:childTnLst>
                                    <p:animMotion origin="layout" path="M -0.41232 0.11509 L -0.09097 -0.7726 " pathEditMode="relative" rAng="0" ptsTypes="AA">
                                      <p:cBhvr>
                                        <p:cTn id="86" dur="1750" fill="hold"/>
                                        <p:tgtEl>
                                          <p:spTgt spid="34"/>
                                        </p:tgtEl>
                                        <p:attrNameLst>
                                          <p:attrName>ppt_x</p:attrName>
                                          <p:attrName>ppt_y</p:attrName>
                                        </p:attrNameLst>
                                      </p:cBhvr>
                                      <p:rCtr x="16059" y="-44369"/>
                                    </p:animMotion>
                                  </p:childTnLst>
                                  <p:subTnLst>
                                    <p:audio>
                                      <p:cMediaNode>
                                        <p:cTn display="0" masterRel="sameClick">
                                          <p:stCondLst>
                                            <p:cond evt="begin" delay="0">
                                              <p:tn val="85"/>
                                            </p:cond>
                                          </p:stCondLst>
                                          <p:endCondLst>
                                            <p:cond evt="onStopAudio" delay="0">
                                              <p:tgtEl>
                                                <p:sldTgt/>
                                              </p:tgtEl>
                                            </p:cond>
                                          </p:endCondLst>
                                        </p:cTn>
                                        <p:tgtEl>
                                          <p:sndTgt r:embed="rId5" name="wind.wav"/>
                                        </p:tgtEl>
                                      </p:cMediaNode>
                                    </p:audio>
                                  </p:subTnLst>
                                </p:cTn>
                              </p:par>
                              <p:par>
                                <p:cTn id="87" presetID="6" presetClass="emph" presetSubtype="0" fill="hold" nodeType="withEffect">
                                  <p:stCondLst>
                                    <p:cond delay="0"/>
                                  </p:stCondLst>
                                  <p:childTnLst>
                                    <p:animScale>
                                      <p:cBhvr>
                                        <p:cTn id="88" dur="1750" fill="hold"/>
                                        <p:tgtEl>
                                          <p:spTgt spid="34"/>
                                        </p:tgtEl>
                                      </p:cBhvr>
                                      <p:by x="150000" y="150000"/>
                                    </p:animScale>
                                  </p:childTnLst>
                                </p:cTn>
                              </p:par>
                              <p:par>
                                <p:cTn id="89" presetID="8" presetClass="emph" presetSubtype="0" fill="hold" nodeType="withEffect">
                                  <p:stCondLst>
                                    <p:cond delay="0"/>
                                  </p:stCondLst>
                                  <p:childTnLst>
                                    <p:animRot by="21600000">
                                      <p:cBhvr>
                                        <p:cTn id="90" dur="1750" fill="hold"/>
                                        <p:tgtEl>
                                          <p:spTgt spid="34"/>
                                        </p:tgtEl>
                                        <p:attrNameLst>
                                          <p:attrName>r</p:attrName>
                                        </p:attrNameLst>
                                      </p:cBhvr>
                                    </p:animRot>
                                  </p:childTnLst>
                                </p:cTn>
                              </p:par>
                            </p:childTnLst>
                          </p:cTn>
                        </p:par>
                      </p:childTnLst>
                    </p:cTn>
                  </p:par>
                </p:childTnLst>
              </p:cTn>
              <p:nextCondLst>
                <p:cond evt="onClick" delay="0">
                  <p:tgtEl>
                    <p:spTgt spid="33"/>
                  </p:tgtEl>
                </p:cond>
              </p:nextCondLst>
            </p:seq>
            <p:audio>
              <p:cMediaNode vol="80000">
                <p:cTn id="91" fill="hold" display="0">
                  <p:stCondLst>
                    <p:cond delay="indefinite"/>
                  </p:stCondLst>
                  <p:endCondLst>
                    <p:cond evt="onStopAudio" delay="0">
                      <p:tgtEl>
                        <p:sldTgt/>
                      </p:tgtEl>
                    </p:cond>
                  </p:endCondLst>
                </p:cTn>
                <p:tgtEl>
                  <p:spTgt spid="2"/>
                </p:tgtEl>
              </p:cMediaNode>
            </p:audio>
            <p:seq concurrent="1" nextAc="seek">
              <p:cTn id="92" restart="whenNotActive" fill="hold" evtFilter="cancelBubble" nodeType="interactiveSeq">
                <p:stCondLst>
                  <p:cond evt="onClick" delay="0">
                    <p:tgtEl>
                      <p:spTgt spid="69"/>
                    </p:tgtEl>
                  </p:cond>
                </p:stCondLst>
                <p:endSync evt="end" delay="0">
                  <p:rtn val="all"/>
                </p:endSync>
                <p:childTnLst>
                  <p:par>
                    <p:cTn id="93" fill="hold">
                      <p:stCondLst>
                        <p:cond delay="0"/>
                      </p:stCondLst>
                      <p:childTnLst>
                        <p:par>
                          <p:cTn id="94" fill="hold">
                            <p:stCondLst>
                              <p:cond delay="0"/>
                            </p:stCondLst>
                            <p:childTnLst>
                              <p:par>
                                <p:cTn id="95" presetID="64" presetClass="path" presetSubtype="0" accel="50000" decel="50000" fill="hold" nodeType="clickEffect">
                                  <p:stCondLst>
                                    <p:cond delay="0"/>
                                  </p:stCondLst>
                                  <p:childTnLst>
                                    <p:animMotion origin="layout" path="M -3.88889E-6 -1.65381E-6 L -0.27708 0.29929 " pathEditMode="relative" rAng="0" ptsTypes="AA">
                                      <p:cBhvr>
                                        <p:cTn id="96" dur="1750" fill="hold"/>
                                        <p:tgtEl>
                                          <p:spTgt spid="69"/>
                                        </p:tgtEl>
                                        <p:attrNameLst>
                                          <p:attrName>ppt_x</p:attrName>
                                          <p:attrName>ppt_y</p:attrName>
                                        </p:attrNameLst>
                                      </p:cBhvr>
                                      <p:rCtr x="-13854" y="14965"/>
                                    </p:animMotion>
                                  </p:childTnLst>
                                  <p:subTnLst>
                                    <p:audio>
                                      <p:cMediaNode>
                                        <p:cTn display="0" masterRel="sameClick">
                                          <p:stCondLst>
                                            <p:cond evt="begin" delay="0">
                                              <p:tn val="95"/>
                                            </p:cond>
                                          </p:stCondLst>
                                          <p:endCondLst>
                                            <p:cond evt="onStopAudio" delay="0">
                                              <p:tgtEl>
                                                <p:sldTgt/>
                                              </p:tgtEl>
                                            </p:cond>
                                          </p:endCondLst>
                                        </p:cTn>
                                        <p:tgtEl>
                                          <p:sndTgt r:embed="rId5" name="wind.wav"/>
                                        </p:tgtEl>
                                      </p:cMediaNode>
                                    </p:audio>
                                  </p:subTnLst>
                                </p:cTn>
                              </p:par>
                              <p:par>
                                <p:cTn id="97" presetID="8" presetClass="emph" presetSubtype="0" fill="hold" nodeType="withEffect">
                                  <p:stCondLst>
                                    <p:cond delay="0"/>
                                  </p:stCondLst>
                                  <p:childTnLst>
                                    <p:animRot by="21600000">
                                      <p:cBhvr>
                                        <p:cTn id="98" dur="1750" fill="hold"/>
                                        <p:tgtEl>
                                          <p:spTgt spid="69"/>
                                        </p:tgtEl>
                                        <p:attrNameLst>
                                          <p:attrName>r</p:attrName>
                                        </p:attrNameLst>
                                      </p:cBhvr>
                                    </p:animRot>
                                  </p:childTnLst>
                                </p:cTn>
                              </p:par>
                            </p:childTnLst>
                          </p:cTn>
                        </p:par>
                      </p:childTnLst>
                    </p:cTn>
                  </p:par>
                </p:childTnLst>
              </p:cTn>
              <p:nextCondLst>
                <p:cond evt="onClick" delay="0">
                  <p:tgtEl>
                    <p:spTgt spid="69"/>
                  </p:tgtEl>
                </p:cond>
              </p:nextCondLst>
            </p:seq>
          </p:childTnLst>
        </p:cTn>
      </p:par>
    </p:tnLst>
    <p:bldLst>
      <p:bldP spid="30" grpId="0" animBg="1"/>
      <p:bldP spid="30" grpId="1" animBg="1"/>
      <p:bldP spid="33" grpId="0" animBg="1"/>
      <p:bldP spid="3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1961" y="71437"/>
            <a:ext cx="5950040" cy="4062681"/>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437"/>
            <a:ext cx="6019060" cy="40626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9567" y="4018208"/>
            <a:ext cx="5950040" cy="2839792"/>
          </a:xfrm>
          <a:prstGeom prst="rect">
            <a:avLst/>
          </a:prstGeom>
        </p:spPr>
      </p:pic>
    </p:spTree>
    <p:extLst>
      <p:ext uri="{BB962C8B-B14F-4D97-AF65-F5344CB8AC3E}">
        <p14:creationId xmlns:p14="http://schemas.microsoft.com/office/powerpoint/2010/main" val="1238108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A5D04-7167-47BB-A887-8DE186613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2088" y="-1260211"/>
            <a:ext cx="9291937" cy="9291937"/>
          </a:xfrm>
          <a:prstGeom prst="rect">
            <a:avLst/>
          </a:prstGeom>
        </p:spPr>
      </p:pic>
      <p:pic>
        <p:nvPicPr>
          <p:cNvPr id="10" name="图片 3">
            <a:extLst>
              <a:ext uri="{FF2B5EF4-FFF2-40B4-BE49-F238E27FC236}">
                <a16:creationId xmlns:a16="http://schemas.microsoft.com/office/drawing/2014/main" id="{70B46C61-120A-4A79-9641-1A22EB3055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1232" r="79141"/>
          <a:stretch>
            <a:fillRect/>
          </a:stretch>
        </p:blipFill>
        <p:spPr>
          <a:xfrm>
            <a:off x="8268569" y="-347898"/>
            <a:ext cx="4168138" cy="7309137"/>
          </a:xfrm>
          <a:prstGeom prst="rect">
            <a:avLst/>
          </a:prstGeom>
        </p:spPr>
      </p:pic>
      <p:pic>
        <p:nvPicPr>
          <p:cNvPr id="5" name="Picture 4">
            <a:extLst>
              <a:ext uri="{FF2B5EF4-FFF2-40B4-BE49-F238E27FC236}">
                <a16:creationId xmlns:a16="http://schemas.microsoft.com/office/drawing/2014/main" id="{4708770B-3CC9-4F54-AD2C-7A6F4AA284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92723" y="2116394"/>
            <a:ext cx="4572000" cy="4572000"/>
          </a:xfrm>
          <a:prstGeom prst="rect">
            <a:avLst/>
          </a:prstGeom>
        </p:spPr>
      </p:pic>
      <p:pic>
        <p:nvPicPr>
          <p:cNvPr id="7" name="Picture 6">
            <a:extLst>
              <a:ext uri="{FF2B5EF4-FFF2-40B4-BE49-F238E27FC236}">
                <a16:creationId xmlns:a16="http://schemas.microsoft.com/office/drawing/2014/main" id="{1284D910-FB77-415A-80B0-D08349848F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2025" y="5036574"/>
            <a:ext cx="4572000" cy="4572000"/>
          </a:xfrm>
          <a:prstGeom prst="rect">
            <a:avLst/>
          </a:prstGeom>
        </p:spPr>
      </p:pic>
      <p:sp>
        <p:nvSpPr>
          <p:cNvPr id="11" name="Freeform 25">
            <a:extLst>
              <a:ext uri="{FF2B5EF4-FFF2-40B4-BE49-F238E27FC236}">
                <a16:creationId xmlns:a16="http://schemas.microsoft.com/office/drawing/2014/main" id="{373A6EDC-FF0D-48E1-9953-079EFEF953FF}"/>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 name="Freeform 25">
            <a:extLst>
              <a:ext uri="{FF2B5EF4-FFF2-40B4-BE49-F238E27FC236}">
                <a16:creationId xmlns:a16="http://schemas.microsoft.com/office/drawing/2014/main" id="{ECA10AE8-C1E5-4AB3-A09E-EB5DEBDFB24E}"/>
              </a:ext>
            </a:extLst>
          </p:cNvPr>
          <p:cNvSpPr/>
          <p:nvPr/>
        </p:nvSpPr>
        <p:spPr bwMode="auto">
          <a:xfrm>
            <a:off x="4296696" y="315111"/>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 name="Freeform 25">
            <a:extLst>
              <a:ext uri="{FF2B5EF4-FFF2-40B4-BE49-F238E27FC236}">
                <a16:creationId xmlns:a16="http://schemas.microsoft.com/office/drawing/2014/main" id="{2AA9A32C-DB68-4EF6-BFF5-277778E79B06}"/>
              </a:ext>
            </a:extLst>
          </p:cNvPr>
          <p:cNvSpPr/>
          <p:nvPr/>
        </p:nvSpPr>
        <p:spPr bwMode="auto">
          <a:xfrm>
            <a:off x="10196882" y="315111"/>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cxnSp>
        <p:nvCxnSpPr>
          <p:cNvPr id="15" name="Straight Arrow Connector 14">
            <a:extLst>
              <a:ext uri="{FF2B5EF4-FFF2-40B4-BE49-F238E27FC236}">
                <a16:creationId xmlns:a16="http://schemas.microsoft.com/office/drawing/2014/main" id="{FCB49CCE-C7D8-4901-BFEF-3123A10FDB4C}"/>
              </a:ext>
            </a:extLst>
          </p:cNvPr>
          <p:cNvCxnSpPr/>
          <p:nvPr/>
        </p:nvCxnSpPr>
        <p:spPr>
          <a:xfrm>
            <a:off x="2580362" y="5840361"/>
            <a:ext cx="1504941" cy="353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Am-thanh-tieng-song-bien-ri-rao-www_tiengdong_com">
            <a:hlinkClick r:id="" action="ppaction://media"/>
            <a:extLst>
              <a:ext uri="{FF2B5EF4-FFF2-40B4-BE49-F238E27FC236}">
                <a16:creationId xmlns:a16="http://schemas.microsoft.com/office/drawing/2014/main" id="{C3814E8D-158B-4895-9C16-6DD0DE445EC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10041" y="7460226"/>
            <a:ext cx="609600" cy="609600"/>
          </a:xfrm>
          <a:prstGeom prst="rect">
            <a:avLst/>
          </a:prstGeom>
        </p:spPr>
      </p:pic>
    </p:spTree>
    <p:extLst>
      <p:ext uri="{BB962C8B-B14F-4D97-AF65-F5344CB8AC3E}">
        <p14:creationId xmlns:p14="http://schemas.microsoft.com/office/powerpoint/2010/main" val="390373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8000" fill="hold"/>
                                        <p:tgtEl>
                                          <p:spTgt spid="11"/>
                                        </p:tgtEl>
                                        <p:attrNameLst>
                                          <p:attrName>ppt_x</p:attrName>
                                          <p:attrName>ppt_y</p:attrName>
                                        </p:attrNameLst>
                                      </p:cBhvr>
                                      <p:rCtr x="16510" y="-324"/>
                                    </p:animMotion>
                                  </p:childTnLst>
                                </p:cTn>
                              </p:par>
                              <p:par>
                                <p:cTn id="7"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8" dur="8000" fill="hold"/>
                                        <p:tgtEl>
                                          <p:spTgt spid="12"/>
                                        </p:tgtEl>
                                        <p:attrNameLst>
                                          <p:attrName>ppt_x</p:attrName>
                                          <p:attrName>ppt_y</p:attrName>
                                        </p:attrNameLst>
                                      </p:cBhvr>
                                      <p:rCtr x="16510" y="-324"/>
                                    </p:animMotion>
                                  </p:childTnLst>
                                </p:cTn>
                              </p:par>
                              <p:par>
                                <p:cTn id="9" presetID="42" presetClass="path" presetSubtype="0" repeatCount="indefinite" accel="50000" decel="50000" fill="hold" grpId="0" nodeType="withEffect">
                                  <p:stCondLst>
                                    <p:cond delay="0"/>
                                  </p:stCondLst>
                                  <p:childTnLst>
                                    <p:animMotion origin="layout" path="M 5E-6 -3.7037E-7 L 0.33021 -0.00625 " pathEditMode="relative" rAng="0" ptsTypes="AA">
                                      <p:cBhvr>
                                        <p:cTn id="10" dur="8000" fill="hold"/>
                                        <p:tgtEl>
                                          <p:spTgt spid="13"/>
                                        </p:tgtEl>
                                        <p:attrNameLst>
                                          <p:attrName>ppt_x</p:attrName>
                                          <p:attrName>ppt_y</p:attrName>
                                        </p:attrNameLst>
                                      </p:cBhvr>
                                      <p:rCtr x="16510" y="-324"/>
                                    </p:animMotion>
                                  </p:childTnLst>
                                </p:cTn>
                              </p:par>
                              <p:par>
                                <p:cTn id="11" presetID="1" presetClass="mediacall" presetSubtype="0" fill="hold" nodeType="withEffect">
                                  <p:stCondLst>
                                    <p:cond delay="0"/>
                                  </p:stCondLst>
                                  <p:childTnLst>
                                    <p:cmd type="call" cmd="playFrom(0.0)">
                                      <p:cBhvr>
                                        <p:cTn id="12" dur="1" fill="hold"/>
                                        <p:tgtEl>
                                          <p:spTgt spid="9"/>
                                        </p:tgtEl>
                                      </p:cBhvr>
                                    </p:cmd>
                                  </p:childTnLst>
                                </p:cTn>
                              </p:par>
                              <p:par>
                                <p:cTn id="13" presetID="42" presetClass="path" presetSubtype="0" accel="50000" decel="50000" fill="hold" nodeType="withEffect">
                                  <p:stCondLst>
                                    <p:cond delay="0"/>
                                  </p:stCondLst>
                                  <p:childTnLst>
                                    <p:animMotion origin="layout" path="M 1.04167E-6 1.85185E-6 L 0.10104 0.13657 " pathEditMode="relative" rAng="0" ptsTypes="AA">
                                      <p:cBhvr>
                                        <p:cTn id="14" dur="5000" fill="hold"/>
                                        <p:tgtEl>
                                          <p:spTgt spid="5"/>
                                        </p:tgtEl>
                                        <p:attrNameLst>
                                          <p:attrName>ppt_x</p:attrName>
                                          <p:attrName>ppt_y</p:attrName>
                                        </p:attrNameLst>
                                      </p:cBhvr>
                                      <p:rCtr x="5052" y="682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457201" y="382772"/>
            <a:ext cx="11418134" cy="6028661"/>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A2FF3CA-54A6-44A0-8DB1-EE011538A8C8}"/>
              </a:ext>
            </a:extLst>
          </p:cNvPr>
          <p:cNvSpPr txBox="1"/>
          <p:nvPr/>
        </p:nvSpPr>
        <p:spPr>
          <a:xfrm>
            <a:off x="1045188" y="1153814"/>
            <a:ext cx="10571767" cy="707886"/>
          </a:xfrm>
          <a:prstGeom prst="rect">
            <a:avLst/>
          </a:prstGeom>
          <a:noFill/>
        </p:spPr>
        <p:txBody>
          <a:bodyPr wrap="square" rtlCol="0">
            <a:spAutoFit/>
          </a:bodyPr>
          <a:lstStyle/>
          <a:p>
            <a:pPr lvl="0"/>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Sắp xếp các ý dưới đây theo trình tự bài đọc.</a:t>
            </a:r>
          </a:p>
        </p:txBody>
      </p:sp>
      <p:sp>
        <p:nvSpPr>
          <p:cNvPr id="2" name="Cloud 1">
            <a:extLst>
              <a:ext uri="{FF2B5EF4-FFF2-40B4-BE49-F238E27FC236}">
                <a16:creationId xmlns:a16="http://schemas.microsoft.com/office/drawing/2014/main" id="{380FB07C-0BB4-42CA-8B4E-20EBD079B5FB}"/>
              </a:ext>
            </a:extLst>
          </p:cNvPr>
          <p:cNvSpPr/>
          <p:nvPr/>
        </p:nvSpPr>
        <p:spPr>
          <a:xfrm>
            <a:off x="648585" y="2668771"/>
            <a:ext cx="3508744" cy="2227707"/>
          </a:xfrm>
          <a:prstGeom prst="cloud">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Ca ngợi những người canh giữ hải đăng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Cloud 15">
            <a:extLst>
              <a:ext uri="{FF2B5EF4-FFF2-40B4-BE49-F238E27FC236}">
                <a16:creationId xmlns:a16="http://schemas.microsoft.com/office/drawing/2014/main" id="{5E5370E0-5844-4893-B0D2-7E05ABA45E99}"/>
              </a:ext>
            </a:extLst>
          </p:cNvPr>
          <p:cNvSpPr/>
          <p:nvPr/>
        </p:nvSpPr>
        <p:spPr>
          <a:xfrm>
            <a:off x="4419938" y="2668770"/>
            <a:ext cx="3508744" cy="2227707"/>
          </a:xfrm>
          <a:prstGeom prst="cloud">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Vai</a:t>
            </a:r>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trò</a:t>
            </a:r>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ngọn</a:t>
            </a:r>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hải</a:t>
            </a:r>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đăng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a:extLst>
              <a:ext uri="{FF2B5EF4-FFF2-40B4-BE49-F238E27FC236}">
                <a16:creationId xmlns:a16="http://schemas.microsoft.com/office/drawing/2014/main" id="{609D06B9-402C-4D48-81D2-033CD9BEAD2E}"/>
              </a:ext>
            </a:extLst>
          </p:cNvPr>
          <p:cNvSpPr/>
          <p:nvPr/>
        </p:nvSpPr>
        <p:spPr>
          <a:xfrm>
            <a:off x="8366591" y="2512061"/>
            <a:ext cx="3508744" cy="2227707"/>
          </a:xfrm>
          <a:prstGeom prst="cloud">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Công việc của những người canh giữ hải đăng.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45654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par>
                                <p:cTn id="7" presetID="2" presetClass="entr" presetSubtype="12"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500" fill="hold"/>
                                        <p:tgtEl>
                                          <p:spTgt spid="12"/>
                                        </p:tgtEl>
                                        <p:attrNameLst>
                                          <p:attrName>ppt_x</p:attrName>
                                        </p:attrNameLst>
                                      </p:cBhvr>
                                      <p:tavLst>
                                        <p:tav tm="0">
                                          <p:val>
                                            <p:strVal val="0-#ppt_w/2"/>
                                          </p:val>
                                        </p:tav>
                                        <p:tav tm="100000">
                                          <p:val>
                                            <p:strVal val="#ppt_x"/>
                                          </p:val>
                                        </p:tav>
                                      </p:tavLst>
                                    </p:anim>
                                    <p:anim calcmode="lin" valueType="num">
                                      <p:cBhvr additive="base">
                                        <p:cTn id="1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2.08333E-7 1.11111E-6 L -0.31888 0.00995 " pathEditMode="relative" rAng="0" ptsTypes="AA">
                                      <p:cBhvr>
                                        <p:cTn id="25" dur="2000" fill="hold"/>
                                        <p:tgtEl>
                                          <p:spTgt spid="16"/>
                                        </p:tgtEl>
                                        <p:attrNameLst>
                                          <p:attrName>ppt_x</p:attrName>
                                          <p:attrName>ppt_y</p:attrName>
                                        </p:attrNameLst>
                                      </p:cBhvr>
                                      <p:rCtr x="-15951" y="486"/>
                                    </p:animMotion>
                                  </p:childTnLst>
                                </p:cTn>
                              </p:par>
                              <p:par>
                                <p:cTn id="26" presetID="42" presetClass="path" presetSubtype="0" accel="50000" decel="50000" fill="hold" grpId="1" nodeType="withEffect">
                                  <p:stCondLst>
                                    <p:cond delay="0"/>
                                  </p:stCondLst>
                                  <p:childTnLst>
                                    <p:animMotion origin="layout" path="M 4.58333E-6 1.11111E-6 L 0.62174 -0.0162 " pathEditMode="relative" rAng="0" ptsTypes="AA">
                                      <p:cBhvr>
                                        <p:cTn id="27" dur="2000" fill="hold"/>
                                        <p:tgtEl>
                                          <p:spTgt spid="2"/>
                                        </p:tgtEl>
                                        <p:attrNameLst>
                                          <p:attrName>ppt_x</p:attrName>
                                          <p:attrName>ppt_y</p:attrName>
                                        </p:attrNameLst>
                                      </p:cBhvr>
                                      <p:rCtr x="31081" y="-810"/>
                                    </p:animMotion>
                                  </p:childTnLst>
                                </p:cTn>
                              </p:par>
                              <p:par>
                                <p:cTn id="28" presetID="42" presetClass="path" presetSubtype="0" accel="50000" decel="50000" fill="hold" grpId="1" nodeType="withEffect">
                                  <p:stCondLst>
                                    <p:cond delay="0"/>
                                  </p:stCondLst>
                                  <p:childTnLst>
                                    <p:animMotion origin="layout" path="M 1.875E-6 -3.7037E-6 L -0.32369 0.02268 " pathEditMode="relative" rAng="0" ptsTypes="AA">
                                      <p:cBhvr>
                                        <p:cTn id="29" dur="2000" fill="hold"/>
                                        <p:tgtEl>
                                          <p:spTgt spid="17"/>
                                        </p:tgtEl>
                                        <p:attrNameLst>
                                          <p:attrName>ppt_x</p:attrName>
                                          <p:attrName>ppt_y</p:attrName>
                                        </p:attrNameLst>
                                      </p:cBhvr>
                                      <p:rCtr x="-16003" y="1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2" grpId="0"/>
      <p:bldP spid="2" grpId="0" animBg="1"/>
      <p:bldP spid="2" grpId="1" animBg="1"/>
      <p:bldP spid="16" grpId="0" animBg="1"/>
      <p:bldP spid="16" grpId="1" animBg="1"/>
      <p:bldP spid="17" grpId="0" animBg="1"/>
      <p:bldP spid="1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759C99E-DA1C-462D-8E5D-3ED8BC8B96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0031" y="-812527"/>
            <a:ext cx="9291937" cy="9291937"/>
          </a:xfrm>
          <a:prstGeom prst="rect">
            <a:avLst/>
          </a:prstGeom>
        </p:spPr>
      </p:pic>
      <p:pic>
        <p:nvPicPr>
          <p:cNvPr id="10" name="图片 3">
            <a:extLst>
              <a:ext uri="{FF2B5EF4-FFF2-40B4-BE49-F238E27FC236}">
                <a16:creationId xmlns:a16="http://schemas.microsoft.com/office/drawing/2014/main" id="{70B46C61-120A-4A79-9641-1A22EB3055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21232" r="79141"/>
          <a:stretch>
            <a:fillRect/>
          </a:stretch>
        </p:blipFill>
        <p:spPr>
          <a:xfrm>
            <a:off x="8377084" y="-48872"/>
            <a:ext cx="3938741" cy="6906872"/>
          </a:xfrm>
          <a:prstGeom prst="rect">
            <a:avLst/>
          </a:prstGeom>
        </p:spPr>
      </p:pic>
      <p:pic>
        <p:nvPicPr>
          <p:cNvPr id="5" name="Picture 4">
            <a:extLst>
              <a:ext uri="{FF2B5EF4-FFF2-40B4-BE49-F238E27FC236}">
                <a16:creationId xmlns:a16="http://schemas.microsoft.com/office/drawing/2014/main" id="{4708770B-3CC9-4F54-AD2C-7A6F4AA284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49574" y="2888226"/>
            <a:ext cx="4572000" cy="4572000"/>
          </a:xfrm>
          <a:prstGeom prst="rect">
            <a:avLst/>
          </a:prstGeom>
        </p:spPr>
      </p:pic>
      <p:pic>
        <p:nvPicPr>
          <p:cNvPr id="7" name="Picture 6">
            <a:extLst>
              <a:ext uri="{FF2B5EF4-FFF2-40B4-BE49-F238E27FC236}">
                <a16:creationId xmlns:a16="http://schemas.microsoft.com/office/drawing/2014/main" id="{1284D910-FB77-415A-80B0-D08349848F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6000" y="5174226"/>
            <a:ext cx="4572000" cy="4572000"/>
          </a:xfrm>
          <a:prstGeom prst="rect">
            <a:avLst/>
          </a:prstGeom>
        </p:spPr>
      </p:pic>
      <p:sp>
        <p:nvSpPr>
          <p:cNvPr id="11" name="Freeform 25">
            <a:extLst>
              <a:ext uri="{FF2B5EF4-FFF2-40B4-BE49-F238E27FC236}">
                <a16:creationId xmlns:a16="http://schemas.microsoft.com/office/drawing/2014/main" id="{373A6EDC-FF0D-48E1-9953-079EFEF953FF}"/>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2" name="Freeform 25">
            <a:extLst>
              <a:ext uri="{FF2B5EF4-FFF2-40B4-BE49-F238E27FC236}">
                <a16:creationId xmlns:a16="http://schemas.microsoft.com/office/drawing/2014/main" id="{ECA10AE8-C1E5-4AB3-A09E-EB5DEBDFB24E}"/>
              </a:ext>
            </a:extLst>
          </p:cNvPr>
          <p:cNvSpPr/>
          <p:nvPr/>
        </p:nvSpPr>
        <p:spPr bwMode="auto">
          <a:xfrm>
            <a:off x="4296696" y="315111"/>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13" name="Freeform 25">
            <a:extLst>
              <a:ext uri="{FF2B5EF4-FFF2-40B4-BE49-F238E27FC236}">
                <a16:creationId xmlns:a16="http://schemas.microsoft.com/office/drawing/2014/main" id="{2AA9A32C-DB68-4EF6-BFF5-277778E79B06}"/>
              </a:ext>
            </a:extLst>
          </p:cNvPr>
          <p:cNvSpPr/>
          <p:nvPr/>
        </p:nvSpPr>
        <p:spPr bwMode="auto">
          <a:xfrm>
            <a:off x="8106629" y="235679"/>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cxnSp>
        <p:nvCxnSpPr>
          <p:cNvPr id="15" name="Straight Arrow Connector 14">
            <a:extLst>
              <a:ext uri="{FF2B5EF4-FFF2-40B4-BE49-F238E27FC236}">
                <a16:creationId xmlns:a16="http://schemas.microsoft.com/office/drawing/2014/main" id="{FCB49CCE-C7D8-4901-BFEF-3123A10FDB4C}"/>
              </a:ext>
            </a:extLst>
          </p:cNvPr>
          <p:cNvCxnSpPr/>
          <p:nvPr/>
        </p:nvCxnSpPr>
        <p:spPr>
          <a:xfrm>
            <a:off x="2580362" y="5840361"/>
            <a:ext cx="1504941" cy="353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Am-thanh-tieng-song-bien-ri-rao-www_tiengdong_com">
            <a:hlinkClick r:id="" action="ppaction://media"/>
            <a:extLst>
              <a:ext uri="{FF2B5EF4-FFF2-40B4-BE49-F238E27FC236}">
                <a16:creationId xmlns:a16="http://schemas.microsoft.com/office/drawing/2014/main" id="{C3814E8D-158B-4895-9C16-6DD0DE445EC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210041" y="7460226"/>
            <a:ext cx="609600" cy="609600"/>
          </a:xfrm>
          <a:prstGeom prst="rect">
            <a:avLst/>
          </a:prstGeom>
        </p:spPr>
      </p:pic>
      <p:pic>
        <p:nvPicPr>
          <p:cNvPr id="2" name="Tieng-yeah-tre-con-www_nhacchuongvui_com">
            <a:hlinkClick r:id="" action="ppaction://media"/>
            <a:extLst>
              <a:ext uri="{FF2B5EF4-FFF2-40B4-BE49-F238E27FC236}">
                <a16:creationId xmlns:a16="http://schemas.microsoft.com/office/drawing/2014/main" id="{E24CB914-A861-4B95-88B7-01A7C01A6FB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616941" y="7155426"/>
            <a:ext cx="609600" cy="609600"/>
          </a:xfrm>
          <a:prstGeom prst="rect">
            <a:avLst/>
          </a:prstGeom>
        </p:spPr>
      </p:pic>
    </p:spTree>
    <p:extLst>
      <p:ext uri="{BB962C8B-B14F-4D97-AF65-F5344CB8AC3E}">
        <p14:creationId xmlns:p14="http://schemas.microsoft.com/office/powerpoint/2010/main" val="3004363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8000" fill="hold"/>
                                        <p:tgtEl>
                                          <p:spTgt spid="11"/>
                                        </p:tgtEl>
                                        <p:attrNameLst>
                                          <p:attrName>ppt_x</p:attrName>
                                          <p:attrName>ppt_y</p:attrName>
                                        </p:attrNameLst>
                                      </p:cBhvr>
                                      <p:rCtr x="16510" y="-324"/>
                                    </p:animMotion>
                                  </p:childTnLst>
                                </p:cTn>
                              </p:par>
                              <p:par>
                                <p:cTn id="7"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8" dur="8000" fill="hold"/>
                                        <p:tgtEl>
                                          <p:spTgt spid="12"/>
                                        </p:tgtEl>
                                        <p:attrNameLst>
                                          <p:attrName>ppt_x</p:attrName>
                                          <p:attrName>ppt_y</p:attrName>
                                        </p:attrNameLst>
                                      </p:cBhvr>
                                      <p:rCtr x="16510" y="-324"/>
                                    </p:animMotion>
                                  </p:childTnLst>
                                </p:cTn>
                              </p:par>
                              <p:par>
                                <p:cTn id="9"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10" dur="8000" fill="hold"/>
                                        <p:tgtEl>
                                          <p:spTgt spid="13"/>
                                        </p:tgtEl>
                                        <p:attrNameLst>
                                          <p:attrName>ppt_x</p:attrName>
                                          <p:attrName>ppt_y</p:attrName>
                                        </p:attrNameLst>
                                      </p:cBhvr>
                                      <p:rCtr x="16510" y="-324"/>
                                    </p:animMotion>
                                  </p:childTnLst>
                                </p:cTn>
                              </p:par>
                              <p:par>
                                <p:cTn id="11" presetID="1" presetClass="mediacall" presetSubtype="0" fill="hold" nodeType="withEffect">
                                  <p:stCondLst>
                                    <p:cond delay="0"/>
                                  </p:stCondLst>
                                  <p:childTnLst>
                                    <p:cmd type="call" cmd="playFrom(0.0)">
                                      <p:cBhvr>
                                        <p:cTn id="12" dur="1" fill="hold"/>
                                        <p:tgtEl>
                                          <p:spTgt spid="9"/>
                                        </p:tgtEl>
                                      </p:cBhvr>
                                    </p:cmd>
                                  </p:childTnLst>
                                </p:cTn>
                              </p:par>
                              <p:par>
                                <p:cTn id="13" presetID="42" presetClass="path" presetSubtype="0" accel="50000" decel="50000" fill="hold" nodeType="withEffect">
                                  <p:stCondLst>
                                    <p:cond delay="0"/>
                                  </p:stCondLst>
                                  <p:childTnLst>
                                    <p:animMotion origin="layout" path="M 2.91667E-6 1.85185E-6 L 0.18372 -0.04676 " pathEditMode="relative" rAng="0" ptsTypes="AA">
                                      <p:cBhvr>
                                        <p:cTn id="14" dur="5000" fill="hold"/>
                                        <p:tgtEl>
                                          <p:spTgt spid="5"/>
                                        </p:tgtEl>
                                        <p:attrNameLst>
                                          <p:attrName>ppt_x</p:attrName>
                                          <p:attrName>ppt_y</p:attrName>
                                        </p:attrNameLst>
                                      </p:cBhvr>
                                      <p:rCtr x="9180" y="-2338"/>
                                    </p:animMotion>
                                  </p:childTnLst>
                                </p:cTn>
                              </p:par>
                            </p:childTnLst>
                          </p:cTn>
                        </p:par>
                        <p:par>
                          <p:cTn id="15" fill="hold">
                            <p:stCondLst>
                              <p:cond delay="8000"/>
                            </p:stCondLst>
                            <p:childTnLst>
                              <p:par>
                                <p:cTn id="16" presetID="1" presetClass="mediacall" presetSubtype="0" fill="hold" nodeType="afterEffect">
                                  <p:stCondLst>
                                    <p:cond delay="0"/>
                                  </p:stCondLst>
                                  <p:childTnLst>
                                    <p:cmd type="call" cmd="playFrom(0.0)">
                                      <p:cBhvr>
                                        <p:cTn id="17"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9"/>
                </p:tgtEl>
              </p:cMediaNode>
            </p:audio>
            <p:audio>
              <p:cMediaNode vol="80000">
                <p:cTn id="19"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884028" y="987991"/>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Tieng-vo-tay-tra-loi-dung-www_tiengdong_com">
            <a:hlinkClick r:id="" action="ppaction://media"/>
            <a:extLst>
              <a:ext uri="{FF2B5EF4-FFF2-40B4-BE49-F238E27FC236}">
                <a16:creationId xmlns:a16="http://schemas.microsoft.com/office/drawing/2014/main" id="{FB883DE2-BDC8-46E5-9E56-96E989D908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5704562"/>
            <a:ext cx="609600" cy="609600"/>
          </a:xfrm>
          <a:prstGeom prst="rect">
            <a:avLst/>
          </a:prstGeom>
        </p:spPr>
      </p:pic>
      <p:sp>
        <p:nvSpPr>
          <p:cNvPr id="12" name="TextBox 11">
            <a:extLst>
              <a:ext uri="{FF2B5EF4-FFF2-40B4-BE49-F238E27FC236}">
                <a16:creationId xmlns:a16="http://schemas.microsoft.com/office/drawing/2014/main" id="{8A2FF3CA-54A6-44A0-8DB1-EE011538A8C8}"/>
              </a:ext>
            </a:extLst>
          </p:cNvPr>
          <p:cNvSpPr txBox="1"/>
          <p:nvPr/>
        </p:nvSpPr>
        <p:spPr>
          <a:xfrm>
            <a:off x="810116" y="1099458"/>
            <a:ext cx="10571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2DD409CD-83CD-4E94-B1E7-C74989CD6E3A}"/>
              </a:ext>
            </a:extLst>
          </p:cNvPr>
          <p:cNvSpPr/>
          <p:nvPr/>
        </p:nvSpPr>
        <p:spPr>
          <a:xfrm>
            <a:off x="1025626" y="2203706"/>
            <a:ext cx="9555288" cy="3080676"/>
          </a:xfrm>
          <a:custGeom>
            <a:avLst/>
            <a:gdLst>
              <a:gd name="connsiteX0" fmla="*/ 0 w 9555288"/>
              <a:gd name="connsiteY0" fmla="*/ 153787 h 3080676"/>
              <a:gd name="connsiteX1" fmla="*/ 153787 w 9555288"/>
              <a:gd name="connsiteY1" fmla="*/ 0 h 3080676"/>
              <a:gd name="connsiteX2" fmla="*/ 9401501 w 9555288"/>
              <a:gd name="connsiteY2" fmla="*/ 0 h 3080676"/>
              <a:gd name="connsiteX3" fmla="*/ 9555288 w 9555288"/>
              <a:gd name="connsiteY3" fmla="*/ 153787 h 3080676"/>
              <a:gd name="connsiteX4" fmla="*/ 9555288 w 9555288"/>
              <a:gd name="connsiteY4" fmla="*/ 2926889 h 3080676"/>
              <a:gd name="connsiteX5" fmla="*/ 9401501 w 9555288"/>
              <a:gd name="connsiteY5" fmla="*/ 3080676 h 3080676"/>
              <a:gd name="connsiteX6" fmla="*/ 153787 w 9555288"/>
              <a:gd name="connsiteY6" fmla="*/ 3080676 h 3080676"/>
              <a:gd name="connsiteX7" fmla="*/ 0 w 9555288"/>
              <a:gd name="connsiteY7" fmla="*/ 2926889 h 3080676"/>
              <a:gd name="connsiteX8" fmla="*/ 0 w 9555288"/>
              <a:gd name="connsiteY8" fmla="*/ 153787 h 308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5288" h="3080676" fill="none" extrusionOk="0">
                <a:moveTo>
                  <a:pt x="0" y="153787"/>
                </a:moveTo>
                <a:cubicBezTo>
                  <a:pt x="-532" y="70746"/>
                  <a:pt x="56479" y="6064"/>
                  <a:pt x="153787" y="0"/>
                </a:cubicBezTo>
                <a:cubicBezTo>
                  <a:pt x="1363625" y="46004"/>
                  <a:pt x="5658286" y="-130779"/>
                  <a:pt x="9401501" y="0"/>
                </a:cubicBezTo>
                <a:cubicBezTo>
                  <a:pt x="9495400" y="-3176"/>
                  <a:pt x="9540613" y="74925"/>
                  <a:pt x="9555288" y="153787"/>
                </a:cubicBezTo>
                <a:cubicBezTo>
                  <a:pt x="9425392" y="837214"/>
                  <a:pt x="9481226" y="2194704"/>
                  <a:pt x="9555288" y="2926889"/>
                </a:cubicBezTo>
                <a:cubicBezTo>
                  <a:pt x="9551586" y="3005499"/>
                  <a:pt x="9490102" y="3072753"/>
                  <a:pt x="9401501" y="3080676"/>
                </a:cubicBezTo>
                <a:cubicBezTo>
                  <a:pt x="7273203" y="2937084"/>
                  <a:pt x="2440137" y="3131913"/>
                  <a:pt x="153787" y="3080676"/>
                </a:cubicBezTo>
                <a:cubicBezTo>
                  <a:pt x="67113" y="3078510"/>
                  <a:pt x="2180" y="3011681"/>
                  <a:pt x="0" y="2926889"/>
                </a:cubicBezTo>
                <a:cubicBezTo>
                  <a:pt x="-11777" y="1666039"/>
                  <a:pt x="73841" y="660848"/>
                  <a:pt x="0" y="153787"/>
                </a:cubicBezTo>
                <a:close/>
              </a:path>
              <a:path w="9555288" h="3080676" stroke="0" extrusionOk="0">
                <a:moveTo>
                  <a:pt x="0" y="153787"/>
                </a:moveTo>
                <a:cubicBezTo>
                  <a:pt x="10736" y="69447"/>
                  <a:pt x="65951" y="-761"/>
                  <a:pt x="153787" y="0"/>
                </a:cubicBezTo>
                <a:cubicBezTo>
                  <a:pt x="2612860" y="43276"/>
                  <a:pt x="8162878" y="12265"/>
                  <a:pt x="9401501" y="0"/>
                </a:cubicBezTo>
                <a:cubicBezTo>
                  <a:pt x="9488831" y="2537"/>
                  <a:pt x="9562517" y="57930"/>
                  <a:pt x="9555288" y="153787"/>
                </a:cubicBezTo>
                <a:cubicBezTo>
                  <a:pt x="9581833" y="452882"/>
                  <a:pt x="9680916" y="2458800"/>
                  <a:pt x="9555288" y="2926889"/>
                </a:cubicBezTo>
                <a:cubicBezTo>
                  <a:pt x="9556124" y="3021360"/>
                  <a:pt x="9490420" y="3077998"/>
                  <a:pt x="9401501" y="3080676"/>
                </a:cubicBezTo>
                <a:cubicBezTo>
                  <a:pt x="7362045" y="2915791"/>
                  <a:pt x="3999107" y="3178648"/>
                  <a:pt x="153787" y="3080676"/>
                </a:cubicBezTo>
                <a:cubicBezTo>
                  <a:pt x="76847" y="3068032"/>
                  <a:pt x="2822" y="3012322"/>
                  <a:pt x="0" y="2926889"/>
                </a:cubicBezTo>
                <a:cubicBezTo>
                  <a:pt x="-117259" y="2459497"/>
                  <a:pt x="18689" y="935694"/>
                  <a:pt x="0" y="15378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54E83E43-5E3C-47C9-AD18-F5D2735481D8}"/>
              </a:ext>
            </a:extLst>
          </p:cNvPr>
          <p:cNvSpPr txBox="1">
            <a:spLocks/>
          </p:cNvSpPr>
          <p:nvPr/>
        </p:nvSpPr>
        <p:spPr>
          <a:xfrm>
            <a:off x="1028738" y="2381700"/>
            <a:ext cx="9552176"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nl-NL"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giúp ta cảm nhận được những khó khăn vất vả và tinh thần lao động quên mình của những người canh giữ hải đăng.</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343071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par>
                                <p:cTn id="7" presetID="2" presetClass="entr" presetSubtype="12"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500" fill="hold"/>
                                        <p:tgtEl>
                                          <p:spTgt spid="12"/>
                                        </p:tgtEl>
                                        <p:attrNameLst>
                                          <p:attrName>ppt_x</p:attrName>
                                        </p:attrNameLst>
                                      </p:cBhvr>
                                      <p:tavLst>
                                        <p:tav tm="0">
                                          <p:val>
                                            <p:strVal val="0-#ppt_w/2"/>
                                          </p:val>
                                        </p:tav>
                                        <p:tav tm="100000">
                                          <p:val>
                                            <p:strVal val="#ppt_x"/>
                                          </p:val>
                                        </p:tav>
                                      </p:tavLst>
                                    </p:anim>
                                    <p:anim calcmode="lin" valueType="num">
                                      <p:cBhvr additive="base">
                                        <p:cTn id="10" dur="500" fill="hold"/>
                                        <p:tgtEl>
                                          <p:spTgt spid="12"/>
                                        </p:tgtEl>
                                        <p:attrNameLst>
                                          <p:attrName>ppt_y</p:attrName>
                                        </p:attrNameLst>
                                      </p:cBhvr>
                                      <p:tavLst>
                                        <p:tav tm="0">
                                          <p:val>
                                            <p:strVal val="1+#ppt_h/2"/>
                                          </p:val>
                                        </p:tav>
                                        <p:tav tm="100000">
                                          <p:val>
                                            <p:strVal val="#ppt_y"/>
                                          </p:val>
                                        </p:tav>
                                      </p:tavLst>
                                    </p:anim>
                                  </p:childTnLst>
                                </p:cTn>
                              </p:par>
                              <p:par>
                                <p:cTn id="11" presetID="1" presetClass="mediacall" presetSubtype="0" fill="hold" nodeType="withEffect">
                                  <p:stCondLst>
                                    <p:cond delay="0"/>
                                  </p:stCondLst>
                                  <p:childTnLst>
                                    <p:cmd type="call" cmd="playFrom(0.0)">
                                      <p:cBhvr>
                                        <p:cTn id="12" dur="8085"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87" grpId="0" animBg="1"/>
      <p:bldP spid="12" grpId="0"/>
      <p:bldP spid="16"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518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vert="horz" anchor="b">
            <a:normAutofit/>
          </a:bodyPr>
          <a:lstStyle/>
          <a:p>
            <a:pPr>
              <a:lnSpc>
                <a:spcPct val="100000"/>
              </a:lnSpc>
              <a:defRPr/>
            </a:pPr>
            <a:endParaRPr lang="en-US" sz="3000" cap="small">
              <a:solidFill>
                <a:schemeClr val="tx2"/>
              </a:solidFill>
            </a:endParaRPr>
          </a:p>
        </p:txBody>
      </p:sp>
      <p:sp>
        <p:nvSpPr>
          <p:cNvPr id="23555" name="Rectangle 3"/>
          <p:cNvSpPr>
            <a:spLocks noGrp="1"/>
          </p:cNvSpPr>
          <p:nvPr>
            <p:ph sz="quarter" idx="1"/>
          </p:nvPr>
        </p:nvSpPr>
        <p:spPr>
          <a:ln/>
        </p:spPr>
        <p:txBody>
          <a:bodyPr vert="horz" wrap="square" anchor="t"/>
          <a:lstStyle/>
          <a:p>
            <a:pPr>
              <a:buClr>
                <a:schemeClr val="accent1"/>
              </a:buClr>
              <a:buSzPct val="70000"/>
              <a:buFont typeface="Wingdings" panose="05000000000000000000" pitchFamily="2" charset="2"/>
            </a:pPr>
            <a:endParaRPr dirty="0"/>
          </a:p>
        </p:txBody>
      </p:sp>
      <p:pic>
        <p:nvPicPr>
          <p:cNvPr id="23556" name="Picture 4" descr="bfnb"/>
          <p:cNvPicPr>
            <a:picLocks noChangeAspect="1"/>
          </p:cNvPicPr>
          <p:nvPr/>
        </p:nvPicPr>
        <p:blipFill>
          <a:blip r:embed="rId2"/>
          <a:stretch>
            <a:fillRect/>
          </a:stretch>
        </p:blipFill>
        <p:spPr>
          <a:xfrm>
            <a:off x="0" y="4764"/>
            <a:ext cx="12192000" cy="6848475"/>
          </a:xfrm>
          <a:prstGeom prst="rect">
            <a:avLst/>
          </a:prstGeom>
          <a:noFill/>
          <a:ln w="9525">
            <a:noFill/>
          </a:ln>
        </p:spPr>
      </p:pic>
      <p:pic>
        <p:nvPicPr>
          <p:cNvPr id="23557" name="Picture 5" descr="8"/>
          <p:cNvPicPr>
            <a:picLocks noChangeAspect="1"/>
          </p:cNvPicPr>
          <p:nvPr/>
        </p:nvPicPr>
        <p:blipFill>
          <a:blip r:embed="rId3"/>
          <a:stretch>
            <a:fillRect/>
          </a:stretch>
        </p:blipFill>
        <p:spPr>
          <a:xfrm>
            <a:off x="6562725" y="5181600"/>
            <a:ext cx="1428750" cy="1428750"/>
          </a:xfrm>
          <a:prstGeom prst="rect">
            <a:avLst/>
          </a:prstGeom>
          <a:noFill/>
          <a:ln w="9525">
            <a:noFill/>
          </a:ln>
        </p:spPr>
      </p:pic>
      <p:pic>
        <p:nvPicPr>
          <p:cNvPr id="23558" name="Picture 6" descr="8"/>
          <p:cNvPicPr>
            <a:picLocks noChangeAspect="1"/>
          </p:cNvPicPr>
          <p:nvPr/>
        </p:nvPicPr>
        <p:blipFill>
          <a:blip r:embed="rId3"/>
          <a:stretch>
            <a:fillRect/>
          </a:stretch>
        </p:blipFill>
        <p:spPr>
          <a:xfrm>
            <a:off x="3905250" y="5334000"/>
            <a:ext cx="1428750" cy="1428750"/>
          </a:xfrm>
          <a:prstGeom prst="rect">
            <a:avLst/>
          </a:prstGeom>
          <a:noFill/>
          <a:ln w="9525">
            <a:noFill/>
          </a:ln>
        </p:spPr>
      </p:pic>
      <p:sp>
        <p:nvSpPr>
          <p:cNvPr id="23559" name="WordArt 7"/>
          <p:cNvSpPr>
            <a:spLocks noTextEdit="1"/>
          </p:cNvSpPr>
          <p:nvPr/>
        </p:nvSpPr>
        <p:spPr>
          <a:xfrm>
            <a:off x="152400" y="762000"/>
            <a:ext cx="11734800" cy="2667000"/>
          </a:xfrm>
          <a:prstGeom prst="rect">
            <a:avLst/>
          </a:prstGeom>
        </p:spPr>
        <p:txBody>
          <a:bodyPr wrap="none" fromWordArt="1">
            <a:prstTxWarp prst="textWave1">
              <a:avLst>
                <a:gd name="adj1" fmla="val 13005"/>
                <a:gd name="adj2" fmla="val 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uLnTx/>
                <a:uFillTx/>
                <a:latin typeface="Verdana" panose="020B0604030504040204" charset="0"/>
                <a:ea typeface="Verdana" panose="020B0604030504040204" charset="0"/>
                <a:cs typeface="+mn-cs"/>
              </a:rPr>
              <a:t>CẢM ƠN THẦY CÔ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uLnTx/>
                <a:uFillTx/>
                <a:latin typeface="Verdana" panose="020B0604030504040204" charset="0"/>
                <a:ea typeface="Verdana" panose="020B0604030504040204" charset="0"/>
                <a:cs typeface="+mn-cs"/>
              </a:rPr>
              <a:t> VÀ CÁC EM HỌC SINH</a:t>
            </a:r>
          </a:p>
        </p:txBody>
      </p:sp>
      <p:sp>
        <p:nvSpPr>
          <p:cNvPr id="23560" name="WordArt 8"/>
          <p:cNvSpPr>
            <a:spLocks noTextEdit="1"/>
          </p:cNvSpPr>
          <p:nvPr/>
        </p:nvSpPr>
        <p:spPr>
          <a:xfrm rot="494338">
            <a:off x="9039226" y="5562601"/>
            <a:ext cx="1476375" cy="1414463"/>
          </a:xfrm>
          <a:prstGeom prst="rect">
            <a:avLst/>
          </a:prstGeom>
        </p:spPr>
        <p:txBody>
          <a:bodyPr wrap="none" fromWordArt="1">
            <a:prstTxWarp prst="textSlantUp">
              <a:avLst>
                <a:gd name="adj" fmla="val 55556"/>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800080"/>
                  </a:solidFill>
                  <a:prstDash val="solid"/>
                  <a:headEnd type="none" w="med" len="med"/>
                  <a:tailEnd type="none" w="med" len="med"/>
                </a:ln>
                <a:solidFill>
                  <a:srgbClr val="C40091"/>
                </a:solidFill>
                <a:effectLst/>
                <a:uLnTx/>
                <a:uFillTx/>
                <a:latin typeface="VNI-Brush" charset="0"/>
                <a:ea typeface="VNI-Brush" charset="0"/>
                <a:cs typeface="+mn-cs"/>
              </a:rPr>
              <a:t>The end</a:t>
            </a:r>
          </a:p>
        </p:txBody>
      </p:sp>
      <p:pic>
        <p:nvPicPr>
          <p:cNvPr id="23561" name="Picture 9" descr="8"/>
          <p:cNvPicPr>
            <a:picLocks noChangeAspect="1"/>
          </p:cNvPicPr>
          <p:nvPr/>
        </p:nvPicPr>
        <p:blipFill>
          <a:blip r:embed="rId3"/>
          <a:stretch>
            <a:fillRect/>
          </a:stretch>
        </p:blipFill>
        <p:spPr>
          <a:xfrm>
            <a:off x="5029200" y="4800601"/>
            <a:ext cx="1981200" cy="1857375"/>
          </a:xfrm>
          <a:prstGeom prst="rect">
            <a:avLst/>
          </a:prstGeom>
          <a:noFill/>
          <a:ln w="9525">
            <a:noFill/>
          </a:ln>
        </p:spPr>
      </p:pic>
      <p:pic>
        <p:nvPicPr>
          <p:cNvPr id="23562" name="Picture 10" descr="DSTARS-P"/>
          <p:cNvPicPr>
            <a:picLocks noChangeAspect="1"/>
          </p:cNvPicPr>
          <p:nvPr/>
        </p:nvPicPr>
        <p:blipFill>
          <a:blip r:embed="rId4">
            <a:lum contrast="-6000"/>
          </a:blip>
          <a:stretch>
            <a:fillRect/>
          </a:stretch>
        </p:blipFill>
        <p:spPr>
          <a:xfrm>
            <a:off x="2590800" y="1981200"/>
            <a:ext cx="1314450" cy="1162050"/>
          </a:xfrm>
          <a:prstGeom prst="rect">
            <a:avLst/>
          </a:prstGeom>
          <a:noFill/>
          <a:ln w="9525">
            <a:noFill/>
          </a:ln>
        </p:spPr>
      </p:pic>
      <p:pic>
        <p:nvPicPr>
          <p:cNvPr id="23563" name="Picture 11" descr="DSTARS-P"/>
          <p:cNvPicPr>
            <a:picLocks noChangeAspect="1"/>
          </p:cNvPicPr>
          <p:nvPr/>
        </p:nvPicPr>
        <p:blipFill>
          <a:blip r:embed="rId4">
            <a:lum contrast="-6000"/>
          </a:blip>
          <a:stretch>
            <a:fillRect/>
          </a:stretch>
        </p:blipFill>
        <p:spPr>
          <a:xfrm>
            <a:off x="3581400" y="1219200"/>
            <a:ext cx="1314450" cy="1162050"/>
          </a:xfrm>
          <a:prstGeom prst="rect">
            <a:avLst/>
          </a:prstGeom>
          <a:noFill/>
          <a:ln w="9525">
            <a:noFill/>
          </a:ln>
        </p:spPr>
      </p:pic>
      <p:pic>
        <p:nvPicPr>
          <p:cNvPr id="23564" name="Picture 12" descr="DSTARS-P"/>
          <p:cNvPicPr>
            <a:picLocks noChangeAspect="1"/>
          </p:cNvPicPr>
          <p:nvPr/>
        </p:nvPicPr>
        <p:blipFill>
          <a:blip r:embed="rId4">
            <a:lum contrast="-6000"/>
          </a:blip>
          <a:stretch>
            <a:fillRect/>
          </a:stretch>
        </p:blipFill>
        <p:spPr>
          <a:xfrm>
            <a:off x="9353550" y="3200400"/>
            <a:ext cx="1314450" cy="1162050"/>
          </a:xfrm>
          <a:prstGeom prst="rect">
            <a:avLst/>
          </a:prstGeom>
          <a:noFill/>
          <a:ln w="9525">
            <a:noFill/>
          </a:ln>
        </p:spPr>
      </p:pic>
      <p:pic>
        <p:nvPicPr>
          <p:cNvPr id="23565" name="Picture 13" descr="DSTARS-P"/>
          <p:cNvPicPr>
            <a:picLocks noChangeAspect="1"/>
          </p:cNvPicPr>
          <p:nvPr/>
        </p:nvPicPr>
        <p:blipFill>
          <a:blip r:embed="rId4">
            <a:lum contrast="-6000"/>
          </a:blip>
          <a:stretch>
            <a:fillRect/>
          </a:stretch>
        </p:blipFill>
        <p:spPr>
          <a:xfrm>
            <a:off x="1905000" y="3581401"/>
            <a:ext cx="2362200" cy="2087563"/>
          </a:xfrm>
          <a:prstGeom prst="rect">
            <a:avLst/>
          </a:prstGeom>
          <a:noFill/>
          <a:ln w="9525">
            <a:noFill/>
          </a:ln>
        </p:spPr>
      </p:pic>
      <p:pic>
        <p:nvPicPr>
          <p:cNvPr id="23566" name="Picture 14" descr="DSTARS-P"/>
          <p:cNvPicPr>
            <a:picLocks noChangeAspect="1"/>
          </p:cNvPicPr>
          <p:nvPr/>
        </p:nvPicPr>
        <p:blipFill>
          <a:blip r:embed="rId4">
            <a:lum contrast="-6000"/>
          </a:blip>
          <a:stretch>
            <a:fillRect/>
          </a:stretch>
        </p:blipFill>
        <p:spPr>
          <a:xfrm>
            <a:off x="5638800" y="609600"/>
            <a:ext cx="914400" cy="808038"/>
          </a:xfrm>
          <a:prstGeom prst="rect">
            <a:avLst/>
          </a:prstGeom>
          <a:noFill/>
          <a:ln w="9525">
            <a:noFill/>
          </a:ln>
        </p:spPr>
      </p:pic>
    </p:spTree>
    <p:extLst>
      <p:ext uri="{BB962C8B-B14F-4D97-AF65-F5344CB8AC3E}">
        <p14:creationId xmlns:p14="http://schemas.microsoft.com/office/powerpoint/2010/main" val="2423654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60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1066" y="502276"/>
            <a:ext cx="11011436" cy="5872766"/>
          </a:xfrm>
          <a:prstGeom prst="rect">
            <a:avLst/>
          </a:prstGeom>
        </p:spPr>
      </p:pic>
    </p:spTree>
    <p:extLst>
      <p:ext uri="{BB962C8B-B14F-4D97-AF65-F5344CB8AC3E}">
        <p14:creationId xmlns:p14="http://schemas.microsoft.com/office/powerpoint/2010/main" val="265365444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B88076-9856-4BA9-9FB9-263DA6438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995" y="-331803"/>
            <a:ext cx="9291937" cy="9291937"/>
          </a:xfrm>
          <a:prstGeom prst="rect">
            <a:avLst/>
          </a:prstGeom>
        </p:spPr>
      </p:pic>
      <p:sp>
        <p:nvSpPr>
          <p:cNvPr id="7" name="圆角矩形 6"/>
          <p:cNvSpPr/>
          <p:nvPr/>
        </p:nvSpPr>
        <p:spPr>
          <a:xfrm>
            <a:off x="1323974" y="926926"/>
            <a:ext cx="9648825" cy="4787011"/>
          </a:xfrm>
          <a:prstGeom prst="roundRect">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 t="21232" r="79141"/>
          <a:stretch>
            <a:fillRect/>
          </a:stretch>
        </p:blipFill>
        <p:spPr>
          <a:xfrm>
            <a:off x="-109508" y="665688"/>
            <a:ext cx="3629025" cy="6363762"/>
          </a:xfrm>
          <a:prstGeom prst="rect">
            <a:avLst/>
          </a:prstGeom>
        </p:spPr>
      </p:pic>
      <p:pic>
        <p:nvPicPr>
          <p:cNvPr id="29" name="Ca vo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50600" y="5140238"/>
            <a:ext cx="1669874" cy="1669874"/>
          </a:xfrm>
          <a:prstGeom prst="rect">
            <a:avLst/>
          </a:prstGeom>
        </p:spPr>
      </p:pic>
      <p:pic>
        <p:nvPicPr>
          <p:cNvPr id="18" name="Picture 17">
            <a:extLst>
              <a:ext uri="{FF2B5EF4-FFF2-40B4-BE49-F238E27FC236}">
                <a16:creationId xmlns:a16="http://schemas.microsoft.com/office/drawing/2014/main" id="{28DFA501-BC84-4BCB-9A16-0B354A09480F}"/>
              </a:ext>
            </a:extLst>
          </p:cNvPr>
          <p:cNvPicPr>
            <a:picLocks noChangeAspect="1"/>
          </p:cNvPicPr>
          <p:nvPr/>
        </p:nvPicPr>
        <p:blipFill>
          <a:blip r:embed="rId5"/>
          <a:stretch>
            <a:fillRect/>
          </a:stretch>
        </p:blipFill>
        <p:spPr>
          <a:xfrm>
            <a:off x="4502458" y="1553937"/>
            <a:ext cx="3291855" cy="1088798"/>
          </a:xfrm>
          <a:prstGeom prst="rect">
            <a:avLst/>
          </a:prstGeom>
        </p:spPr>
      </p:pic>
      <p:sp>
        <p:nvSpPr>
          <p:cNvPr id="21" name="Rounded Rectangle 3">
            <a:extLst>
              <a:ext uri="{FF2B5EF4-FFF2-40B4-BE49-F238E27FC236}">
                <a16:creationId xmlns:a16="http://schemas.microsoft.com/office/drawing/2014/main" id="{49B885C8-3058-443A-A706-E417CB905899}"/>
              </a:ext>
            </a:extLst>
          </p:cNvPr>
          <p:cNvSpPr/>
          <p:nvPr/>
        </p:nvSpPr>
        <p:spPr>
          <a:xfrm>
            <a:off x="2295144" y="899640"/>
            <a:ext cx="8147304" cy="764378"/>
          </a:xfrm>
          <a:prstGeom prst="roundRect">
            <a:avLst/>
          </a:prstGeom>
          <a:solidFill>
            <a:schemeClr val="bg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Thứ</a:t>
            </a:r>
            <a:r>
              <a:rPr lang="en-US" altLang="zh-CN" sz="4000" dirty="0">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4000" dirty="0" err="1">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rPr>
              <a:t>Tư</a:t>
            </a:r>
            <a:r>
              <a:rPr kumimoji="0" lang="en-US" altLang="zh-CN" sz="4000" b="0" i="0" u="none" strike="noStrike" kern="1200" cap="none" spc="0" normalizeH="0" baseline="0" noProof="0" dirty="0">
                <a:ln>
                  <a:noFill/>
                </a:ln>
                <a:solidFill>
                  <a:prstClr val="black"/>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ngày</a:t>
            </a:r>
            <a:r>
              <a:rPr lang="en-US" altLang="zh-CN" sz="4000" dirty="0">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rPr>
              <a:t> 25</a:t>
            </a:r>
            <a:r>
              <a:rPr kumimoji="0" lang="en-US" altLang="zh-CN" sz="4000" b="0" i="0" u="none" strike="noStrike" kern="1200" cap="none" spc="0" normalizeH="0" baseline="0" noProof="0" dirty="0">
                <a:ln>
                  <a:noFill/>
                </a:ln>
                <a:solidFill>
                  <a:prstClr val="black"/>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tháng</a:t>
            </a:r>
            <a:r>
              <a:rPr kumimoji="0" lang="en-US" altLang="zh-CN" sz="4000" b="0" i="0" u="none" strike="noStrike" kern="1200" cap="none" spc="0" normalizeH="0" baseline="0" noProof="0" dirty="0">
                <a:ln>
                  <a:noFill/>
                </a:ln>
                <a:solidFill>
                  <a:prstClr val="black"/>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4000" dirty="0">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rPr>
              <a:t>12 </a:t>
            </a:r>
            <a:r>
              <a:rPr kumimoji="0" lang="en-US" altLang="zh-CN" sz="4000" b="0" i="0" u="none" strike="noStrike" kern="1200" cap="none" spc="0" normalizeH="0" baseline="0" noProof="0" dirty="0" err="1">
                <a:ln>
                  <a:noFill/>
                </a:ln>
                <a:solidFill>
                  <a:prstClr val="black"/>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năm</a:t>
            </a:r>
            <a:r>
              <a:rPr kumimoji="0" lang="en-US" altLang="zh-CN" sz="4000" b="0" i="0" u="none" strike="noStrike" kern="1200" cap="none" spc="0" normalizeH="0" baseline="0" noProof="0" dirty="0">
                <a:ln>
                  <a:noFill/>
                </a:ln>
                <a:solidFill>
                  <a:prstClr val="black"/>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rPr>
              <a:t> 2024</a:t>
            </a:r>
            <a:endParaRPr kumimoji="0" lang="zh-CN"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pic>
        <p:nvPicPr>
          <p:cNvPr id="3" name="Picture 2">
            <a:extLst>
              <a:ext uri="{FF2B5EF4-FFF2-40B4-BE49-F238E27FC236}">
                <a16:creationId xmlns:a16="http://schemas.microsoft.com/office/drawing/2014/main" id="{7A173400-6D4F-42D5-B623-300D1CC77ACF}"/>
              </a:ext>
            </a:extLst>
          </p:cNvPr>
          <p:cNvPicPr>
            <a:picLocks noChangeAspect="1"/>
          </p:cNvPicPr>
          <p:nvPr/>
        </p:nvPicPr>
        <p:blipFill>
          <a:blip r:embed="rId6"/>
          <a:stretch>
            <a:fillRect/>
          </a:stretch>
        </p:blipFill>
        <p:spPr>
          <a:xfrm>
            <a:off x="2145026" y="2563956"/>
            <a:ext cx="9134855" cy="1072989"/>
          </a:xfrm>
          <a:prstGeom prst="rect">
            <a:avLst/>
          </a:prstGeom>
        </p:spPr>
      </p:pic>
      <p:pic>
        <p:nvPicPr>
          <p:cNvPr id="6" name="Picture 5">
            <a:extLst>
              <a:ext uri="{FF2B5EF4-FFF2-40B4-BE49-F238E27FC236}">
                <a16:creationId xmlns:a16="http://schemas.microsoft.com/office/drawing/2014/main" id="{7EFCDE2F-B9BA-4812-8F14-2309F63935C1}"/>
              </a:ext>
            </a:extLst>
          </p:cNvPr>
          <p:cNvPicPr>
            <a:picLocks noChangeAspect="1"/>
          </p:cNvPicPr>
          <p:nvPr/>
        </p:nvPicPr>
        <p:blipFill>
          <a:blip r:embed="rId7"/>
          <a:stretch>
            <a:fillRect/>
          </a:stretch>
        </p:blipFill>
        <p:spPr>
          <a:xfrm>
            <a:off x="2145026" y="3436284"/>
            <a:ext cx="8827773" cy="1883827"/>
          </a:xfrm>
          <a:prstGeom prst="rect">
            <a:avLst/>
          </a:prstGeom>
        </p:spPr>
      </p:pic>
    </p:spTree>
    <p:extLst>
      <p:ext uri="{BB962C8B-B14F-4D97-AF65-F5344CB8AC3E}">
        <p14:creationId xmlns:p14="http://schemas.microsoft.com/office/powerpoint/2010/main" val="13732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79167E-6 -3.7037E-7 L -4.79167E-6 0.00046 C -0.00234 -0.01181 -0.00364 -0.02523 -0.00703 -0.03518 C -0.0108 -0.04653 -0.01588 -0.05463 -0.02083 -0.06157 C -0.02877 -0.07338 -0.03515 -0.08333 -0.04322 -0.09236 C -0.04778 -0.09768 -0.0526 -0.09907 -0.05716 -0.10116 C -0.06289 -0.09977 -0.06914 -0.10301 -0.07434 -0.09676 C -0.07903 -0.09213 -0.0819 -0.08079 -0.08476 -0.07037 C -0.10924 0.01389 -0.09088 -0.0419 -0.10377 0.01319 C -0.10703 0.02685 -0.11093 0.03889 -0.11419 0.05278 C -0.12239 0.08727 -0.1151 0.07199 -0.12447 0.08819 C -0.12734 0.08079 -0.13059 0.07384 -0.1332 0.06597 C -0.13945 0.04745 -0.15638 -0.00995 -0.1677 -0.03518 C -0.16927 -0.03889 -0.17122 -0.0412 -0.17291 -0.04398 C -0.17343 -0.01181 -0.17252 0.02083 -0.1746 0.05278 C -0.175 0.05718 -0.17812 0.0588 -0.17981 0.05718 C -0.18385 0.05347 -0.18658 0.04468 -0.19023 0.03958 C -0.197 0.02963 -0.20429 0.02245 -0.21093 0.01319 C -0.24622 -0.03634 -0.22851 -0.02338 -0.24726 -0.03518 C -0.2483 -0.02778 -0.24934 -0.0206 -0.25065 -0.01319 C -0.25169 -0.0088 -0.25351 -0.00509 -0.25416 -3.7037E-7 C -0.26236 0.06204 -0.25273 0.04144 -0.26445 0.06157 L -0.28007 0.03519 C -0.28177 0.03241 -0.28372 0.0294 -0.28528 0.02639 C -0.29114 0.0162 -0.29648 0.0044 -0.30247 -0.0044 L -0.3233 -0.03518 C -0.32382 -0.03079 -0.32486 -0.02685 -0.325 -0.02199 C -0.32604 0.00833 -0.32447 0.04005 -0.32669 0.07037 C -0.32721 0.07477 -0.33033 0.06759 -0.3319 0.06597 C -0.34244 0.0544 -0.35247 0.0412 -0.36302 0.03079 C -0.36861 0.025 -0.37447 0.02199 -0.38033 0.01759 C -0.38255 0.01898 -0.38632 0.0162 -0.38723 0.02199 C -0.38971 0.03519 -0.38828 0.05139 -0.38893 0.06597 C -0.38932 0.07199 -0.3901 0.07778 -0.39062 0.08357 C -0.40507 0.05903 -0.38528 0.09213 -0.40273 0.06597 C -0.42513 0.03264 -0.40781 0.05347 -0.42864 0.03079 C -0.43164 0.03241 -0.43463 0.03333 -0.43736 0.03519 C -0.43919 0.03634 -0.44075 0.03889 -0.44257 0.03958 C -0.44661 0.04028 -0.45065 0.03958 -0.45455 0.03958 " pathEditMode="relative" rAng="0" ptsTypes="AAAAAAAAAAAAAAAAAAAAAAAAAAAAAAAAAAAAAAA">
                                      <p:cBhvr>
                                        <p:cTn id="6" dur="10000" fill="hold"/>
                                        <p:tgtEl>
                                          <p:spTgt spid="29"/>
                                        </p:tgtEl>
                                        <p:attrNameLst>
                                          <p:attrName>ppt_x</p:attrName>
                                          <p:attrName>ppt_y</p:attrName>
                                        </p:attrNameLst>
                                      </p:cBhvr>
                                      <p:rCtr x="-22734" y="-648"/>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 name="Freeform 25">
            <a:extLst>
              <a:ext uri="{FF2B5EF4-FFF2-40B4-BE49-F238E27FC236}">
                <a16:creationId xmlns:a16="http://schemas.microsoft.com/office/drawing/2014/main" id="{48BB4276-0465-465F-BB80-6D75F00063AB}"/>
              </a:ext>
            </a:extLst>
          </p:cNvPr>
          <p:cNvSpPr/>
          <p:nvPr/>
        </p:nvSpPr>
        <p:spPr bwMode="auto">
          <a:xfrm>
            <a:off x="340537" y="197123"/>
            <a:ext cx="2239825" cy="5936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8" name="Freeform 25">
            <a:extLst>
              <a:ext uri="{FF2B5EF4-FFF2-40B4-BE49-F238E27FC236}">
                <a16:creationId xmlns:a16="http://schemas.microsoft.com/office/drawing/2014/main" id="{CBA2BF1E-70FB-489C-A958-1C79FFFCB34E}"/>
              </a:ext>
            </a:extLst>
          </p:cNvPr>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89" name="Freeform 25">
            <a:extLst>
              <a:ext uri="{FF2B5EF4-FFF2-40B4-BE49-F238E27FC236}">
                <a16:creationId xmlns:a16="http://schemas.microsoft.com/office/drawing/2014/main" id="{8B51C767-73D4-4ECD-A782-DFFCA8BCE55B}"/>
              </a:ext>
            </a:extLst>
          </p:cNvPr>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0" name="Freeform 25">
            <a:extLst>
              <a:ext uri="{FF2B5EF4-FFF2-40B4-BE49-F238E27FC236}">
                <a16:creationId xmlns:a16="http://schemas.microsoft.com/office/drawing/2014/main" id="{EB01E528-4782-4688-AF8D-38E095C46B94}"/>
              </a:ext>
            </a:extLst>
          </p:cNvPr>
          <p:cNvSpPr/>
          <p:nvPr/>
        </p:nvSpPr>
        <p:spPr bwMode="auto">
          <a:xfrm>
            <a:off x="9297718" y="109497"/>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7" name="Rectangle: Rounded Corners 6">
            <a:extLst>
              <a:ext uri="{FF2B5EF4-FFF2-40B4-BE49-F238E27FC236}">
                <a16:creationId xmlns:a16="http://schemas.microsoft.com/office/drawing/2014/main" id="{6F71A123-21B2-423F-AF22-E79D7981B53B}"/>
              </a:ext>
            </a:extLst>
          </p:cNvPr>
          <p:cNvSpPr/>
          <p:nvPr/>
        </p:nvSpPr>
        <p:spPr>
          <a:xfrm>
            <a:off x="1202001" y="987991"/>
            <a:ext cx="10282346" cy="4882018"/>
          </a:xfrm>
          <a:prstGeom prst="roundRect">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14BB4E3C-D668-499B-B9CA-903E031C5680}"/>
              </a:ext>
            </a:extLst>
          </p:cNvPr>
          <p:cNvSpPr txBox="1"/>
          <p:nvPr/>
        </p:nvSpPr>
        <p:spPr>
          <a:xfrm>
            <a:off x="2356553" y="1816748"/>
            <a:ext cx="8375837"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canh</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đảo</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Tổ</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Quốc</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2B656D6-263A-49AC-945C-B3E3D235A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5605" y="2759693"/>
            <a:ext cx="4933304" cy="4933304"/>
          </a:xfrm>
          <a:prstGeom prst="rect">
            <a:avLst/>
          </a:prstGeom>
        </p:spPr>
      </p:pic>
      <p:pic>
        <p:nvPicPr>
          <p:cNvPr id="11" name="Picture 10">
            <a:extLst>
              <a:ext uri="{FF2B5EF4-FFF2-40B4-BE49-F238E27FC236}">
                <a16:creationId xmlns:a16="http://schemas.microsoft.com/office/drawing/2014/main" id="{C0CE4ACD-D926-424F-87A9-3B5FE9C78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78179" y="3429000"/>
            <a:ext cx="3823640" cy="3823640"/>
          </a:xfrm>
          <a:prstGeom prst="rect">
            <a:avLst/>
          </a:prstGeom>
        </p:spPr>
      </p:pic>
    </p:spTree>
    <p:extLst>
      <p:ext uri="{BB962C8B-B14F-4D97-AF65-F5344CB8AC3E}">
        <p14:creationId xmlns:p14="http://schemas.microsoft.com/office/powerpoint/2010/main" val="2194026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1.66667E-6 -7.40741E-7 L 0.33021 -0.00625 " pathEditMode="relative" rAng="0" ptsTypes="AA">
                                      <p:cBhvr>
                                        <p:cTn id="6" dur="5000" fill="hold"/>
                                        <p:tgtEl>
                                          <p:spTgt spid="87"/>
                                        </p:tgtEl>
                                        <p:attrNameLst>
                                          <p:attrName>ppt_x</p:attrName>
                                          <p:attrName>ppt_y</p:attrName>
                                        </p:attrNameLst>
                                      </p:cBhvr>
                                      <p:rCtr x="16510"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08D0C1-38A0-4953-8944-D18D25274FFA}"/>
              </a:ext>
            </a:extLst>
          </p:cNvPr>
          <p:cNvSpPr/>
          <p:nvPr/>
        </p:nvSpPr>
        <p:spPr>
          <a:xfrm>
            <a:off x="3412900" y="438928"/>
            <a:ext cx="7572599" cy="720171"/>
          </a:xfrm>
          <a:prstGeom prst="roundRect">
            <a:avLst>
              <a:gd name="adj" fmla="val 50000"/>
            </a:avLst>
          </a:prstGeom>
          <a:ln w="3810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endPar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AB0A488-8B81-4511-B61D-592C67EDD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0993"/>
            <a:ext cx="12192000" cy="486700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73" y="3284111"/>
            <a:ext cx="5679583" cy="357388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4131" y="-1"/>
            <a:ext cx="6246254" cy="32841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30" y="0"/>
            <a:ext cx="5628067" cy="328411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4131" y="3284112"/>
            <a:ext cx="6246254" cy="3573888"/>
          </a:xfrm>
          <a:prstGeom prst="rect">
            <a:avLst/>
          </a:prstGeom>
        </p:spPr>
      </p:pic>
    </p:spTree>
    <p:extLst>
      <p:ext uri="{BB962C8B-B14F-4D97-AF65-F5344CB8AC3E}">
        <p14:creationId xmlns:p14="http://schemas.microsoft.com/office/powerpoint/2010/main" val="2545796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9408" y="1609859"/>
            <a:ext cx="7006107" cy="369332"/>
          </a:xfrm>
          <a:prstGeom prst="rect">
            <a:avLst/>
          </a:prstGeom>
          <a:noFill/>
        </p:spPr>
        <p:txBody>
          <a:bodyPr wrap="square" rtlCol="0">
            <a:spAutoFit/>
          </a:bodyPr>
          <a:lstStyle/>
          <a:p>
            <a:r>
              <a:rPr lang="en-US" dirty="0" err="1"/>
              <a:t>Tranh</a:t>
            </a:r>
            <a:r>
              <a:rPr lang="en-US" dirty="0"/>
              <a:t> </a:t>
            </a:r>
            <a:r>
              <a:rPr lang="en-US" dirty="0" err="1"/>
              <a:t>sgk</a:t>
            </a:r>
            <a:r>
              <a:rPr lang="en-US" dirty="0"/>
              <a:t> </a:t>
            </a:r>
            <a:r>
              <a:rPr lang="en-US" dirty="0" err="1"/>
              <a:t>về</a:t>
            </a:r>
            <a:r>
              <a:rPr lang="en-US" dirty="0"/>
              <a:t> </a:t>
            </a:r>
            <a:r>
              <a:rPr lang="en-US" dirty="0" err="1"/>
              <a:t>ngọn</a:t>
            </a:r>
            <a:r>
              <a:rPr lang="en-US" dirty="0"/>
              <a:t> </a:t>
            </a:r>
            <a:r>
              <a:rPr lang="en-US" dirty="0" err="1"/>
              <a:t>hải</a:t>
            </a:r>
            <a:r>
              <a:rPr lang="en-US" dirty="0"/>
              <a:t> </a:t>
            </a:r>
            <a:r>
              <a:rPr lang="en-US" dirty="0" err="1"/>
              <a:t>đăng</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349" y="230480"/>
            <a:ext cx="9504609" cy="5626282"/>
          </a:xfrm>
          <a:prstGeom prst="rect">
            <a:avLst/>
          </a:prstGeom>
        </p:spPr>
      </p:pic>
      <p:sp>
        <p:nvSpPr>
          <p:cNvPr id="4" name="Cloud 3">
            <a:extLst>
              <a:ext uri="{FF2B5EF4-FFF2-40B4-BE49-F238E27FC236}">
                <a16:creationId xmlns:a16="http://schemas.microsoft.com/office/drawing/2014/main" id="{72F20A6F-F682-625F-0BE8-136E31B10D58}"/>
              </a:ext>
            </a:extLst>
          </p:cNvPr>
          <p:cNvSpPr/>
          <p:nvPr/>
        </p:nvSpPr>
        <p:spPr>
          <a:xfrm>
            <a:off x="4276077" y="548216"/>
            <a:ext cx="3909135" cy="701336"/>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5360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6|0.7"/>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1227</Words>
  <Application>Microsoft Office PowerPoint</Application>
  <PresentationFormat>Widescreen</PresentationFormat>
  <Paragraphs>75</Paragraphs>
  <Slides>36</Slides>
  <Notes>11</Notes>
  <HiddenSlides>0</HiddenSlides>
  <MMClips>9</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36</vt:i4>
      </vt:variant>
    </vt:vector>
  </HeadingPairs>
  <TitlesOfParts>
    <vt:vector size="53" baseType="lpstr">
      <vt:lpstr>Arial</vt:lpstr>
      <vt:lpstr>Arial-Rounded</vt:lpstr>
      <vt:lpstr>Calibri</vt:lpstr>
      <vt:lpstr>Calibri Light</vt:lpstr>
      <vt:lpstr>iCiel Crocante</vt:lpstr>
      <vt:lpstr>SVN-Cookies</vt:lpstr>
      <vt:lpstr>Times New Roman</vt:lpstr>
      <vt:lpstr>Traditional Arabic</vt:lpstr>
      <vt:lpstr>Verdana</vt:lpstr>
      <vt:lpstr>VNI-Brush</vt:lpstr>
      <vt:lpstr>Wingdings</vt:lpstr>
      <vt:lpstr>字魂36号-正文宋楷</vt:lpstr>
      <vt:lpstr>Office 主题</vt:lpstr>
      <vt:lpstr>1_Office 主题</vt:lpstr>
      <vt:lpstr>1_Office Theme</vt:lpstr>
      <vt:lpstr>3_Office Theme</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60</cp:revision>
  <dcterms:created xsi:type="dcterms:W3CDTF">2022-08-09T02:26:49Z</dcterms:created>
  <dcterms:modified xsi:type="dcterms:W3CDTF">2024-12-23T07:03:55Z</dcterms:modified>
</cp:coreProperties>
</file>