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9" r:id="rId3"/>
  </p:sldMasterIdLst>
  <p:notesMasterIdLst>
    <p:notesMasterId r:id="rId25"/>
  </p:notesMasterIdLst>
  <p:sldIdLst>
    <p:sldId id="258" r:id="rId4"/>
    <p:sldId id="259" r:id="rId5"/>
    <p:sldId id="260" r:id="rId6"/>
    <p:sldId id="257" r:id="rId7"/>
    <p:sldId id="262" r:id="rId8"/>
    <p:sldId id="283" r:id="rId9"/>
    <p:sldId id="284" r:id="rId10"/>
    <p:sldId id="269" r:id="rId11"/>
    <p:sldId id="287" r:id="rId12"/>
    <p:sldId id="286" r:id="rId13"/>
    <p:sldId id="289" r:id="rId14"/>
    <p:sldId id="288" r:id="rId15"/>
    <p:sldId id="292" r:id="rId16"/>
    <p:sldId id="293" r:id="rId17"/>
    <p:sldId id="291" r:id="rId18"/>
    <p:sldId id="277" r:id="rId19"/>
    <p:sldId id="294" r:id="rId20"/>
    <p:sldId id="279" r:id="rId21"/>
    <p:sldId id="295" r:id="rId22"/>
    <p:sldId id="281" r:id="rId23"/>
    <p:sldId id="282" r:id="rId24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89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08C5E-C9D3-4B0F-8B68-596B621BDAB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5F3CF-506B-43D5-AFB0-8F7E9D240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1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Matching”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divides the class into 2 teams.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introduces the rule of game: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(Game: Matching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calls SS to choose 2 numbers to match the word and picture together.Who gets correct answers gets a point. Which team has more points will be a winner.)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after checking.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the numbers to show, click the red circle signs</a:t>
            </a:r>
            <a:r>
              <a:rPr lang="en-US" baseline="0" dirty="0"/>
              <a:t> to hide the pictures and sentences.</a:t>
            </a:r>
          </a:p>
          <a:p>
            <a:pPr marL="0" indent="0">
              <a:buFontTx/>
              <a:buNone/>
            </a:pPr>
            <a:r>
              <a:rPr lang="en-US" baseline="0" dirty="0"/>
              <a:t>(GV gọi học sinh chọn 2 số để ghép tranh với cụm từ. Khi học sinh trả lời không chính xác giáo viên bấm vào hình tròn màu đỏ để đóng các ô lại.)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21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4: Listen and repeat. Track 5.11.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look at board and guide SS to use different subject pronouns: “they”- plural subjects uses “are” and “she”- singular subjects uses “is” 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shows a picture “playing video games” and asks Ss to identify name of this picture.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makes the full structure and asks SS to repeat. Then T guides SS to answer this structure.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calls SS to repeat in the chorus.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F3CF-506B-43D5-AFB0-8F7E9D2400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90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plays audio and asks SS to repeat in the chorus.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calls some pairs to present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F3CF-506B-43D5-AFB0-8F7E9D2400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74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Task 5: Look and say.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Ask SS to look at the picture and identify what activity they can see in each picture and place where they are.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-Ask SS to look at the example and work in pairs to make the sentences in 3 min.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T asks SS to play a game: “Tic-tac-toe”.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T introduces the rule of the game: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i="1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(T divides the class into 2 teams. 2 Ss choose a number and make a sentence as the example. If they answer correctly, they can tick X or O for the number which they chose. Which team has 3 X or 3 O in a line will be a winner. A number can exist more than once.)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Give their feedback.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F3CF-506B-43D5-AFB0-8F7E9D2400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4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F3CF-506B-43D5-AFB0-8F7E9D2400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5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talk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each SS to draw a small picture which describes an action and a place where someone is in 3 min.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SS to work in groups of 4 and make the questions as the example on the slide in 2 min.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some groups to present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 and give feedback.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F3CF-506B-43D5-AFB0-8F7E9D2400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8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061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D396F-FFEB-4361-B29F-45134D162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5DFFE-B5D7-41C9-B8F6-FF02838A8A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1162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232A1-D2F2-4C97-BA78-9EEB783159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DB5C1-2BB2-43E1-9C68-088EF6338E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5680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2929F-7E1B-4D3D-AA12-90E7374D9D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1A936-9A91-417E-BA6B-7933EFF2F3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9847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891D8-A12A-4A14-A29A-E5D781F78F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C3CBA-9015-49FF-8808-EB073F16F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77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5F7CC-2312-46FE-A590-1EF5B1314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6BA4-6C0F-4908-9CB1-9285EF7C1D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7441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8ADAC-F288-43FA-ADB3-9CD4BB4AD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876C3-CFA9-4D29-BD19-77AA3C6CDB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6593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1CCCF-0807-4DEF-80F5-9F7635D4F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F3245-CC87-4347-A0DE-5821BF7251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0320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53F5-EE21-418D-B06A-0075D4F5AF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13124-C870-4A6F-BFB1-7BCB29A70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999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29163-0A5A-4771-9B81-0396D8F21E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7A583-6B8A-424C-AD1D-DC81AF05A0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3641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FAFC1-D5DE-452E-A129-E072512E8B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B14C4-BE31-4487-8FF3-E96FA98C3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536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906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DD972-A8A3-477D-80CB-06BFAEDECD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DC4B1-7163-4B40-A6DF-2F1051A7E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2933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4921B-6FA8-43C7-907A-9CF5D9344A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38828-CA71-4769-ACCE-3B1171F6E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6909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73BE9-11D0-43D0-980C-2CFFCF6ABB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9F732-7D4F-472B-9465-AF5C2387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5513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E4549-8E12-46A3-A963-0FF465D856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6A41C-369C-48BC-A066-CADD3C583C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4694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3D68-5A7D-4624-B4C3-A9F9422787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2866A-3B4E-4DCE-9594-43936076A8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4540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3EA4A-8613-4115-9C83-5026FD449B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1439E-F450-4FD8-B37E-2C0D727D2C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5250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64BA-B8BC-46F7-80E6-B898E0AC4E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F67A1-A247-41BC-B9DD-5C99E850D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7042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D24F-20E2-4683-AE5D-3751D21729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A71B3-2961-4561-AEFB-92B5C5BF9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4577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D5743-3A6C-495E-981C-9BC9BA58EC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32A36-BD25-4CD3-9169-6BF780BDAF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811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D8B07-0B48-4789-9129-15BBCA3399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B76FC-18FF-4C9C-A04A-A7EFDC1DC6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215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49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8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7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63" y="4949818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94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0414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E83A-A707-42C5-B1B0-1F0953FCEB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55D36-7765-437D-9AB0-04D04165FD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4409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95F67-C51B-48CD-A12F-AB1DF3098B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26F18-94F7-41C7-9F05-A09D1A331E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0239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C6172-BAD1-4DA8-AC50-9F42CD5A0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BF4FA-D01C-496D-A928-DEC0742B3E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3148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1BA95-FE26-4C91-90AE-90B913B9C5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F2ABD-FB4B-4FF4-94F6-6FA0BB3DB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953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44CE0-DE89-4538-96DA-7847A112E3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43E36-828E-4421-972D-361E12D233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2269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13A58-57BA-44FC-9423-37E0498AC7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20313-FCBE-49D1-984E-8A57EE84BE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8239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B004A-CE71-4B03-BDFE-9B4A136B5C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1D0E3-70C9-4419-A323-4500751AC2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1602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86C58-20FB-4048-9A99-E073849F91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76883-47F0-42D2-8FED-A0C2E583C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518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CF1F0-C6A5-4D98-A11D-33BA66EA9E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F3A33-C820-4486-8EFE-37084B32A2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8460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25B64-100A-4DD3-B281-CDCD783233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CC30C-22F6-48B0-893C-5AF7C47071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114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49" y="3697906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63" y="4727293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21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6" y="4483827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2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6" y="3937677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9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1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72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60" y="1069627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9172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FA0D9-87B3-42CF-B7C9-19140C8DBC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BDF76-5CDC-42D1-80AE-2DA08D0C6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2277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08ED9-D9D5-44B0-B533-F414DAA41F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83674-C5D0-47BE-B4E6-6CDEC6D17F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8716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23FD0-9491-4F30-ABAC-1D4831FCD9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6FF26-90A1-4FFF-B34C-8629BF0DB4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5362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2E384-AAD1-4AAB-AB9A-706882131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D1E78-C74E-41DD-A1BB-409A79571B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3635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43091-8776-4D30-B4EC-A6CAD48C77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14078-E586-4702-B1B1-F9B6153E59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391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33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49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308" y="3288570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70" y="3366514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76" y="718351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74" y="3454810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4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7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631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97" y="3624316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80" y="2284432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9" y="495728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80" y="5037282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9" y="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15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9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508" y="3456368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9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5">
              <a:buClr>
                <a:srgbClr val="000000"/>
              </a:buClr>
            </a:pPr>
            <a:fld id="{B1CF2E77-4E87-4338-A6B2-93E833A84A3C}" type="datetimeFigureOut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55">
                <a:buClr>
                  <a:srgbClr val="000000"/>
                </a:buClr>
              </a:pPr>
              <a:t>8/1/2023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5">
              <a:buClr>
                <a:srgbClr val="000000"/>
              </a:buClr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5">
              <a:buClr>
                <a:srgbClr val="000000"/>
              </a:buClr>
            </a:pPr>
            <a:fld id="{796E19DA-92E0-4635-8627-DEB5FDE3EBA8}" type="slidenum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55">
                <a:buClr>
                  <a:srgbClr val="000000"/>
                </a:buClr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909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10" y="1098473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27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607" y="4209534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91" y="4209527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4174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471B3-B4F4-4B36-9330-23FFE1E793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BC581-72CC-4568-800C-F2B54FD991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550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C9EE4-CB66-472F-BAA2-F58423E2AB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CECB9-047B-4219-901E-86286B8D2D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08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39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38480-54EC-471C-B3F9-52242E91D4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72DE-562D-42A7-ADD2-466F2389E1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580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E3590-6EE6-48F5-9275-0B864F6DF0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5460C-AE93-486E-AB39-240785DF3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861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864F4-3B70-4BA9-9DC6-C168DE59EE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B7DBA-2612-4444-975A-AD7D14F296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028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A8227-67F6-432B-926F-8D0B63A222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9B1B-480F-4180-8E59-D24289CA5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481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7F34-D775-4325-BFBB-3EC7D5E293E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31FBB-F849-423B-9AA5-D798766CF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462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9E2F1-470C-4A29-BE4A-D256328E1F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6F12F-103A-421B-BDA4-828A938C9A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853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B5639-0FBA-4B66-A38B-794D8A84DF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CF8A0-9196-4F17-846A-BDC05A6CE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055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4D6CE-2971-4E82-972C-D74419C01B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E6367-0DDD-4D02-BA1E-457FCE83B6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469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A7F48-9451-4DC4-8CE9-5FCC2AD09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4549A-4F5E-40A6-9907-3FF4D6C850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404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A21BB-51C5-40E8-AA9F-A3BFEB1C33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50159-90B9-4734-943F-26FB9DA1A6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64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83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601A4-004C-45F4-9D82-3E8FDADC92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AF180-A6FD-48E2-B6E9-476A2B4DB4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589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EDF23-3DD9-43E9-94DD-08892058B0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B9E67-8142-4E57-AAF6-6D29C1FE7C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373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CD14B-AF25-4EA7-94F4-CEC4C37755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CB398-C244-4452-883C-5F225B1C22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106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7F60C-607B-4792-B8D5-780ADB8CA9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0E051-E48A-43DC-992C-D4B0AB098C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476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B51FB-9A07-483D-9C6D-06F7F03730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F5837-198E-4604-BB57-4203842B42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640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AC323-A679-4BE2-B9A5-A55C417EF6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32CC9-9CFF-46EC-9E2C-C844D75B5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209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FC6D9-4AA0-48B6-BE29-71D687A5F3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06CFF-09B9-4128-9511-6D8D53CAB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778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D4802-70A3-4EDE-9420-1572C7A268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00F9-17CB-4AE4-948F-444F13EFA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113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D1AA1-83B1-4ADC-8674-DECEFDF7CC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712AC-6E1F-44BA-BFEA-FF419BF836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679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3980D-0C34-4E16-85A5-EEA25DEB14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277CB-7F32-4315-B835-EB0AB2D3D3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82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81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AE954-056C-48C5-8C49-6A2273A290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20FC9-53F5-43F6-A56D-1E085278A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358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330AC-62AB-4F56-9944-0676BE6DB5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96AB4-7551-4CF0-85C8-6E8E133A11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315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085FC-4BA9-4C56-B3C5-7A12FB0054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5396-1870-4250-85E3-7396F7CC1B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73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DB90A-1D22-493D-85E4-7D4143838A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35ED-AC16-46C8-AE80-14B009D7E6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114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DB10-5F06-43F9-844B-A01E2A74D9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D082D-0967-4FD3-9A92-00CAA4E0D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049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4053-7579-4D37-9F1E-5583A8D157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53D25-5BEC-4607-8825-62F98B121B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636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98F3F-18CC-449C-80D2-9E2BECF184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9CCC3-F7F3-459F-88C5-642C2636A7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745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11EC9-0092-4C67-B166-F3A1742231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D5346-E18E-486D-8D16-455B9CD06D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902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100D-7B51-4CB6-B6B7-47B5E305A6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B76F3-1C38-4175-B2A3-DCBF6F954C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966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2585-8AA6-4A7D-A53B-66D903D1F5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9EF81-8426-4BD4-A526-94ED287819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39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707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DB203-89FC-4A16-BC1E-F3A96B2AA1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1FFFB-C4BC-4E10-81D6-B13A4C2698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49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B367F-D1F2-4842-8DFA-2BCE6C0B56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2C6FD-A078-4259-9585-201B6BBEF3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426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1F753-8807-44EA-AC5D-AB6CF1354D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A3AE3-7780-4993-9F45-55C1096E5B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8567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84C8C-368C-410E-B8B6-F77A608C2C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8020B-ACCD-4A3E-B980-3CB75D65A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258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74A4E-1069-4334-89FF-4286015EC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AA30E-EDA6-4FB9-A676-C0E7AAA119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744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DD150-49CB-42E3-838E-5546182EAA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408A7-F80D-41E7-9626-3E50212C33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999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1D13-4819-456F-BC98-35612F59E8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41188-47F0-43F7-938E-01CFE64F93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373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64FED-F689-4765-88DE-4A165A8A3D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A2653-6329-4A38-81A8-788F42313D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004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DA4E0-919B-4BD1-9EEE-C6BFA77EC7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0D5ED-777A-4729-8560-D6C3A331CE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3582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8A762-EAC4-4BE3-A814-E451721EAD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B9AA0-B0F7-4586-9FEA-17AA4A091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24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8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6344E-C727-4382-AB13-AC8E61B033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B80F1-73D4-4D46-AB47-6A2D47CDBE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9473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66EC-DE53-4797-813B-5C4C7494A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8009-A343-48F9-96C8-ED3B5E3D03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6213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4E2B2-BD69-462E-BB99-1F71A96422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5A8FE-E59F-4F73-86D1-30C4785D35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68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D10F7-BCF5-4FAD-BCDA-D41197C951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4226E-85E3-49C1-8F68-FBF73A771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8842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8B9FF-B32E-4648-A74A-CF8FCE9A26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DD127-0586-4B44-8388-C6C0367411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1165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89D70-F7E4-4824-A293-40BAAA8053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1601-5515-41BA-B39A-0F58F2AF5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210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49436-9917-4B03-9916-7691F8A532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AABA6-E4FC-4714-9049-8AFC02E40B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1346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5B6C1-CF5A-400D-9B83-022191E8FE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88B4-BF46-4CF0-9BA7-FDF0BC45E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6597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5795-E81B-4578-9289-0C2FA3C0CB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62FB-9CA5-4B34-879E-14B47CAF30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4541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4FEBD-9DF7-4B77-914A-72521EDCC3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C48BF-721E-4D9B-A9FD-EDA478A4D8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838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220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B3FC-9C72-4EA3-B1E3-8B137F6504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9CA5-415F-4EB3-A34F-E13878C02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4820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B702E-380E-401D-BB11-2CAC85875F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195D0-9E59-457C-88EB-1B3D800AB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7004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747CA-2409-4D64-AFF5-A048F301B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35866-F484-47EE-AD11-DA2AF87FA5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55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3E065-049F-43BF-A75E-3BE3B8DCAF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79619-60F3-4F2A-A04C-E7AED833A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9580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2CAE2-ADEE-41CC-9F9E-E24B82E5F7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DC32D-0DEE-488E-8850-96A52F5F31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0530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C4C18-24E1-4E69-97C9-15F507AABE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4410A-8F46-4CAA-9BFE-EE758296CC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4453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5EB7B-7121-4CDE-890C-0594F1ED42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49265-6B85-494D-83E0-3769000AFC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5193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4F5BC-FA98-4D36-A17C-E623DAF7A9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815B8-B612-4369-8DCB-96C6E7FF5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846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777F6-3EE2-42C0-80F6-2C1A3955F7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A89DD-DD30-4FCF-9839-C98B06090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0954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6FB0E-BD5E-496F-8D17-61050E8E0C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8AABF-35E3-42D4-A7A5-72581E8B1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09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578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E2B44-8D96-47C7-9816-D4DD390EFF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2CEE4-2426-496E-A16B-C395E87A0F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840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D6784-1502-4C29-BC22-D7992D755B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F05C5-87EB-465D-B738-158ED33AE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6299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FC6EF-CFAD-417B-B98E-A99E7BFB8D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E0CF3-4DDF-432F-B741-194E926D67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5383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C866-A9ED-4E90-A672-BC95579995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C2B9-1E59-45C3-8E55-C93763431B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9573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BA74E-836E-4E59-B0C9-EABE6ACF19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6B589-E0AF-4180-8FCB-3D7569CA69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2725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82EEC-3637-4679-BAD6-B93B357C17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70551-AE42-495D-AD8E-EB095308D7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5654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64208-20C6-413B-AFE5-41E93E1E74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6B0F6-FC10-4888-93BC-3DBAF19B9F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6562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92E3-828D-4806-BE00-4DAD43B30F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ADFD2-DB7F-403D-8384-A8BF11BE46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2317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E8F8-0B2A-4B88-BFEB-BF1AC85690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32250-C35F-4730-B408-2825443B8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1524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4E861-9B95-48A0-BFBA-969C7385EB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775E7-6201-442E-A673-49264415F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32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963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B2327-D0AF-4FD5-B74D-93EB44F03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A5776-0C49-4994-98A5-AC839100F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1137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26F97-7FB5-4DF9-979B-199A80BE7C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D4A3C-3835-4946-A087-77FCA5491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5949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821D1-8C27-4ACD-9759-F77BA3F424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58321-CF7A-4660-9BD1-823874499E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6604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67F8B-8550-434F-8FFD-3F7D46DCCE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4E4BD-F5BA-498D-9814-7752436FE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1995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714BB-0970-4E07-B740-156791AD88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03E32-6966-4834-8441-CDDECA3A32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463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C8561-4770-4A3A-B972-50CB006E65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18A5C-2625-41AB-AED4-E78839FD98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0229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30516-E02B-471C-8C77-5F5DF316DE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2E97E-0F6A-4E07-B6CC-654163596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1876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AF908-06EB-461E-B3F1-E7E980CCB2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98D57-981E-48B7-8B13-53BEA3240D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421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D0D96-11E0-424B-B1CE-6CA6BC32F1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A9A07-3613-496B-9D8A-1F35A3A6C3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1751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338DD-2556-4917-BA0B-25076AB896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6EBE-6920-41DE-BC88-24F672B75F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76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3.xml"/><Relationship Id="rId117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80.xml"/><Relationship Id="rId68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101.xml"/><Relationship Id="rId89" Type="http://schemas.openxmlformats.org/officeDocument/2006/relationships/slideLayout" Target="../slideLayouts/slideLayout106.xml"/><Relationship Id="rId11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33.xml"/><Relationship Id="rId107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slideLayout" Target="../slideLayouts/slideLayout70.xml"/><Relationship Id="rId58" Type="http://schemas.openxmlformats.org/officeDocument/2006/relationships/slideLayout" Target="../slideLayouts/slideLayout75.xml"/><Relationship Id="rId66" Type="http://schemas.openxmlformats.org/officeDocument/2006/relationships/slideLayout" Target="../slideLayouts/slideLayout83.xml"/><Relationship Id="rId74" Type="http://schemas.openxmlformats.org/officeDocument/2006/relationships/slideLayout" Target="../slideLayouts/slideLayout91.xml"/><Relationship Id="rId79" Type="http://schemas.openxmlformats.org/officeDocument/2006/relationships/slideLayout" Target="../slideLayouts/slideLayout96.xml"/><Relationship Id="rId87" Type="http://schemas.openxmlformats.org/officeDocument/2006/relationships/slideLayout" Target="../slideLayouts/slideLayout104.xml"/><Relationship Id="rId102" Type="http://schemas.openxmlformats.org/officeDocument/2006/relationships/slideLayout" Target="../slideLayouts/slideLayout119.xml"/><Relationship Id="rId110" Type="http://schemas.openxmlformats.org/officeDocument/2006/relationships/slideLayout" Target="../slideLayouts/slideLayout127.xml"/><Relationship Id="rId115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22.xml"/><Relationship Id="rId61" Type="http://schemas.openxmlformats.org/officeDocument/2006/relationships/slideLayout" Target="../slideLayouts/slideLayout78.xml"/><Relationship Id="rId82" Type="http://schemas.openxmlformats.org/officeDocument/2006/relationships/slideLayout" Target="../slideLayouts/slideLayout99.xml"/><Relationship Id="rId90" Type="http://schemas.openxmlformats.org/officeDocument/2006/relationships/slideLayout" Target="../slideLayouts/slideLayout107.xml"/><Relationship Id="rId95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56" Type="http://schemas.openxmlformats.org/officeDocument/2006/relationships/slideLayout" Target="../slideLayouts/slideLayout73.xml"/><Relationship Id="rId64" Type="http://schemas.openxmlformats.org/officeDocument/2006/relationships/slideLayout" Target="../slideLayouts/slideLayout81.xml"/><Relationship Id="rId69" Type="http://schemas.openxmlformats.org/officeDocument/2006/relationships/slideLayout" Target="../slideLayouts/slideLayout86.xml"/><Relationship Id="rId77" Type="http://schemas.openxmlformats.org/officeDocument/2006/relationships/slideLayout" Target="../slideLayouts/slideLayout94.xml"/><Relationship Id="rId100" Type="http://schemas.openxmlformats.org/officeDocument/2006/relationships/slideLayout" Target="../slideLayouts/slideLayout117.xml"/><Relationship Id="rId105" Type="http://schemas.openxmlformats.org/officeDocument/2006/relationships/slideLayout" Target="../slideLayouts/slideLayout122.xml"/><Relationship Id="rId113" Type="http://schemas.openxmlformats.org/officeDocument/2006/relationships/slideLayout" Target="../slideLayouts/slideLayout130.xml"/><Relationship Id="rId118" Type="http://schemas.openxmlformats.org/officeDocument/2006/relationships/theme" Target="../theme/theme3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72" Type="http://schemas.openxmlformats.org/officeDocument/2006/relationships/slideLayout" Target="../slideLayouts/slideLayout89.xml"/><Relationship Id="rId80" Type="http://schemas.openxmlformats.org/officeDocument/2006/relationships/slideLayout" Target="../slideLayouts/slideLayout97.xml"/><Relationship Id="rId85" Type="http://schemas.openxmlformats.org/officeDocument/2006/relationships/slideLayout" Target="../slideLayouts/slideLayout102.xml"/><Relationship Id="rId93" Type="http://schemas.openxmlformats.org/officeDocument/2006/relationships/slideLayout" Target="../slideLayouts/slideLayout110.xml"/><Relationship Id="rId9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59" Type="http://schemas.openxmlformats.org/officeDocument/2006/relationships/slideLayout" Target="../slideLayouts/slideLayout76.xml"/><Relationship Id="rId67" Type="http://schemas.openxmlformats.org/officeDocument/2006/relationships/slideLayout" Target="../slideLayouts/slideLayout84.xml"/><Relationship Id="rId103" Type="http://schemas.openxmlformats.org/officeDocument/2006/relationships/slideLayout" Target="../slideLayouts/slideLayout120.xml"/><Relationship Id="rId108" Type="http://schemas.openxmlformats.org/officeDocument/2006/relationships/slideLayout" Target="../slideLayouts/slideLayout125.xml"/><Relationship Id="rId1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54" Type="http://schemas.openxmlformats.org/officeDocument/2006/relationships/slideLayout" Target="../slideLayouts/slideLayout71.xml"/><Relationship Id="rId62" Type="http://schemas.openxmlformats.org/officeDocument/2006/relationships/slideLayout" Target="../slideLayouts/slideLayout79.xml"/><Relationship Id="rId70" Type="http://schemas.openxmlformats.org/officeDocument/2006/relationships/slideLayout" Target="../slideLayouts/slideLayout87.xml"/><Relationship Id="rId75" Type="http://schemas.openxmlformats.org/officeDocument/2006/relationships/slideLayout" Target="../slideLayouts/slideLayout92.xml"/><Relationship Id="rId83" Type="http://schemas.openxmlformats.org/officeDocument/2006/relationships/slideLayout" Target="../slideLayouts/slideLayout100.xml"/><Relationship Id="rId88" Type="http://schemas.openxmlformats.org/officeDocument/2006/relationships/slideLayout" Target="../slideLayouts/slideLayout105.xml"/><Relationship Id="rId91" Type="http://schemas.openxmlformats.org/officeDocument/2006/relationships/slideLayout" Target="../slideLayouts/slideLayout108.xml"/><Relationship Id="rId96" Type="http://schemas.openxmlformats.org/officeDocument/2006/relationships/slideLayout" Target="../slideLayouts/slideLayout113.xml"/><Relationship Id="rId111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57" Type="http://schemas.openxmlformats.org/officeDocument/2006/relationships/slideLayout" Target="../slideLayouts/slideLayout74.xml"/><Relationship Id="rId106" Type="http://schemas.openxmlformats.org/officeDocument/2006/relationships/slideLayout" Target="../slideLayouts/slideLayout123.xml"/><Relationship Id="rId114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Relationship Id="rId60" Type="http://schemas.openxmlformats.org/officeDocument/2006/relationships/slideLayout" Target="../slideLayouts/slideLayout77.xml"/><Relationship Id="rId65" Type="http://schemas.openxmlformats.org/officeDocument/2006/relationships/slideLayout" Target="../slideLayouts/slideLayout82.xml"/><Relationship Id="rId73" Type="http://schemas.openxmlformats.org/officeDocument/2006/relationships/slideLayout" Target="../slideLayouts/slideLayout90.xml"/><Relationship Id="rId78" Type="http://schemas.openxmlformats.org/officeDocument/2006/relationships/slideLayout" Target="../slideLayouts/slideLayout95.xml"/><Relationship Id="rId81" Type="http://schemas.openxmlformats.org/officeDocument/2006/relationships/slideLayout" Target="../slideLayouts/slideLayout98.xml"/><Relationship Id="rId86" Type="http://schemas.openxmlformats.org/officeDocument/2006/relationships/slideLayout" Target="../slideLayouts/slideLayout103.xml"/><Relationship Id="rId94" Type="http://schemas.openxmlformats.org/officeDocument/2006/relationships/slideLayout" Target="../slideLayouts/slideLayout111.xml"/><Relationship Id="rId99" Type="http://schemas.openxmlformats.org/officeDocument/2006/relationships/slideLayout" Target="../slideLayouts/slideLayout116.xml"/><Relationship Id="rId10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56.xml"/><Relationship Id="rId109" Type="http://schemas.openxmlformats.org/officeDocument/2006/relationships/slideLayout" Target="../slideLayouts/slideLayout126.xml"/><Relationship Id="rId34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72.xml"/><Relationship Id="rId76" Type="http://schemas.openxmlformats.org/officeDocument/2006/relationships/slideLayout" Target="../slideLayouts/slideLayout93.xml"/><Relationship Id="rId97" Type="http://schemas.openxmlformats.org/officeDocument/2006/relationships/slideLayout" Target="../slideLayouts/slideLayout114.xml"/><Relationship Id="rId104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24.xml"/><Relationship Id="rId71" Type="http://schemas.openxmlformats.org/officeDocument/2006/relationships/slideLayout" Target="../slideLayouts/slideLayout88.xml"/><Relationship Id="rId9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7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916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D6EB39B1-8686-4263-95FA-3375D30B9A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00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  <p:sldLayoutId id="2147483714" r:id="rId35"/>
    <p:sldLayoutId id="2147483715" r:id="rId36"/>
    <p:sldLayoutId id="2147483716" r:id="rId37"/>
    <p:sldLayoutId id="2147483717" r:id="rId38"/>
    <p:sldLayoutId id="2147483718" r:id="rId39"/>
    <p:sldLayoutId id="2147483719" r:id="rId40"/>
    <p:sldLayoutId id="2147483720" r:id="rId41"/>
    <p:sldLayoutId id="2147483721" r:id="rId42"/>
    <p:sldLayoutId id="2147483722" r:id="rId43"/>
    <p:sldLayoutId id="2147483723" r:id="rId44"/>
    <p:sldLayoutId id="2147483724" r:id="rId45"/>
    <p:sldLayoutId id="2147483725" r:id="rId46"/>
    <p:sldLayoutId id="2147483726" r:id="rId47"/>
    <p:sldLayoutId id="2147483727" r:id="rId48"/>
    <p:sldLayoutId id="2147483728" r:id="rId49"/>
    <p:sldLayoutId id="2147483729" r:id="rId50"/>
    <p:sldLayoutId id="2147483730" r:id="rId51"/>
    <p:sldLayoutId id="2147483731" r:id="rId52"/>
    <p:sldLayoutId id="2147483732" r:id="rId53"/>
    <p:sldLayoutId id="2147483733" r:id="rId54"/>
    <p:sldLayoutId id="2147483734" r:id="rId55"/>
    <p:sldLayoutId id="2147483735" r:id="rId56"/>
    <p:sldLayoutId id="2147483736" r:id="rId57"/>
    <p:sldLayoutId id="2147483737" r:id="rId58"/>
    <p:sldLayoutId id="2147483738" r:id="rId59"/>
    <p:sldLayoutId id="2147483739" r:id="rId60"/>
    <p:sldLayoutId id="2147483740" r:id="rId61"/>
    <p:sldLayoutId id="2147483741" r:id="rId62"/>
    <p:sldLayoutId id="2147483742" r:id="rId63"/>
    <p:sldLayoutId id="2147483743" r:id="rId64"/>
    <p:sldLayoutId id="2147483744" r:id="rId65"/>
    <p:sldLayoutId id="2147483745" r:id="rId66"/>
    <p:sldLayoutId id="2147483746" r:id="rId67"/>
    <p:sldLayoutId id="2147483747" r:id="rId68"/>
    <p:sldLayoutId id="2147483748" r:id="rId69"/>
    <p:sldLayoutId id="2147483749" r:id="rId70"/>
    <p:sldLayoutId id="2147483750" r:id="rId71"/>
    <p:sldLayoutId id="2147483751" r:id="rId72"/>
    <p:sldLayoutId id="2147483752" r:id="rId73"/>
    <p:sldLayoutId id="2147483753" r:id="rId74"/>
    <p:sldLayoutId id="2147483754" r:id="rId75"/>
    <p:sldLayoutId id="2147483755" r:id="rId76"/>
    <p:sldLayoutId id="2147483756" r:id="rId77"/>
    <p:sldLayoutId id="2147483757" r:id="rId78"/>
    <p:sldLayoutId id="2147483758" r:id="rId79"/>
    <p:sldLayoutId id="2147483759" r:id="rId80"/>
    <p:sldLayoutId id="2147483760" r:id="rId81"/>
    <p:sldLayoutId id="2147483761" r:id="rId82"/>
    <p:sldLayoutId id="2147483762" r:id="rId83"/>
    <p:sldLayoutId id="2147483763" r:id="rId84"/>
    <p:sldLayoutId id="2147483764" r:id="rId85"/>
    <p:sldLayoutId id="2147483765" r:id="rId86"/>
    <p:sldLayoutId id="2147483766" r:id="rId87"/>
    <p:sldLayoutId id="2147483767" r:id="rId88"/>
    <p:sldLayoutId id="2147483768" r:id="rId89"/>
    <p:sldLayoutId id="2147483769" r:id="rId90"/>
    <p:sldLayoutId id="2147483770" r:id="rId91"/>
    <p:sldLayoutId id="2147483771" r:id="rId92"/>
    <p:sldLayoutId id="2147483772" r:id="rId93"/>
    <p:sldLayoutId id="2147483773" r:id="rId94"/>
    <p:sldLayoutId id="2147483774" r:id="rId95"/>
    <p:sldLayoutId id="2147483775" r:id="rId96"/>
    <p:sldLayoutId id="2147483776" r:id="rId97"/>
    <p:sldLayoutId id="2147483777" r:id="rId98"/>
    <p:sldLayoutId id="2147483778" r:id="rId99"/>
    <p:sldLayoutId id="2147483779" r:id="rId100"/>
    <p:sldLayoutId id="2147483780" r:id="rId101"/>
    <p:sldLayoutId id="2147483781" r:id="rId102"/>
    <p:sldLayoutId id="2147483782" r:id="rId103"/>
    <p:sldLayoutId id="2147483783" r:id="rId104"/>
    <p:sldLayoutId id="2147483784" r:id="rId105"/>
    <p:sldLayoutId id="2147483785" r:id="rId106"/>
    <p:sldLayoutId id="2147483786" r:id="rId107"/>
    <p:sldLayoutId id="2147483787" r:id="rId108"/>
    <p:sldLayoutId id="2147483788" r:id="rId109"/>
    <p:sldLayoutId id="2147483789" r:id="rId110"/>
    <p:sldLayoutId id="2147483790" r:id="rId111"/>
    <p:sldLayoutId id="2147483791" r:id="rId112"/>
    <p:sldLayoutId id="2147483792" r:id="rId113"/>
    <p:sldLayoutId id="2147483793" r:id="rId114"/>
    <p:sldLayoutId id="2147483794" r:id="rId115"/>
    <p:sldLayoutId id="2147483795" r:id="rId116"/>
    <p:sldLayoutId id="2147483796" r:id="rId1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microsoft.com/office/2007/relationships/hdphoto" Target="../media/hdphoto15.wdp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.png"/><Relationship Id="rId34" Type="http://schemas.microsoft.com/office/2007/relationships/hdphoto" Target="../media/hdphoto14.wdp"/><Relationship Id="rId42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19.gif"/><Relationship Id="rId40" Type="http://schemas.openxmlformats.org/officeDocument/2006/relationships/image" Target="../media/image21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tm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5.jpeg"/><Relationship Id="rId7" Type="http://schemas.openxmlformats.org/officeDocument/2006/relationships/slide" Target="slide14.xml"/><Relationship Id="rId12" Type="http://schemas.microsoft.com/office/2007/relationships/hdphoto" Target="../media/hdphoto2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5.xml"/><Relationship Id="rId11" Type="http://schemas.openxmlformats.org/officeDocument/2006/relationships/image" Target="../media/image53.png"/><Relationship Id="rId5" Type="http://schemas.openxmlformats.org/officeDocument/2006/relationships/slide" Target="slide12.xml"/><Relationship Id="rId10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image" Target="../media/image5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1.xml"/><Relationship Id="rId5" Type="http://schemas.openxmlformats.org/officeDocument/2006/relationships/image" Target="../media/image54.tm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1.xml"/><Relationship Id="rId5" Type="http://schemas.openxmlformats.org/officeDocument/2006/relationships/image" Target="../media/image56.tm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1.xml"/><Relationship Id="rId5" Type="http://schemas.openxmlformats.org/officeDocument/2006/relationships/image" Target="../media/image57.tm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1.xml"/><Relationship Id="rId5" Type="http://schemas.openxmlformats.org/officeDocument/2006/relationships/image" Target="../media/image50.tm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microsoft.com/office/2007/relationships/hdphoto" Target="../media/hdphoto18.wdp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5.jpeg"/><Relationship Id="rId7" Type="http://schemas.microsoft.com/office/2007/relationships/hdphoto" Target="../media/hdphoto2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tmp"/><Relationship Id="rId4" Type="http://schemas.openxmlformats.org/officeDocument/2006/relationships/image" Target="../media/image22.png"/><Relationship Id="rId9" Type="http://schemas.microsoft.com/office/2007/relationships/hdphoto" Target="../media/hdphoto2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microsoft.com/office/2007/relationships/hdphoto" Target="../media/hdphoto18.wdp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png"/><Relationship Id="rId18" Type="http://schemas.openxmlformats.org/officeDocument/2006/relationships/image" Target="../media/image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21" Type="http://schemas.microsoft.com/office/2007/relationships/hdphoto" Target="../media/hdphoto19.wdp"/><Relationship Id="rId7" Type="http://schemas.microsoft.com/office/2007/relationships/hdphoto" Target="../media/hdphoto16.wdp"/><Relationship Id="rId12" Type="http://schemas.openxmlformats.org/officeDocument/2006/relationships/image" Target="../media/image29.gif"/><Relationship Id="rId17" Type="http://schemas.openxmlformats.org/officeDocument/2006/relationships/image" Target="../media/image31.gif"/><Relationship Id="rId25" Type="http://schemas.microsoft.com/office/2007/relationships/hdphoto" Target="../media/hdphoto21.wdp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8.gif"/><Relationship Id="rId24" Type="http://schemas.openxmlformats.org/officeDocument/2006/relationships/image" Target="../media/image34.png"/><Relationship Id="rId5" Type="http://schemas.openxmlformats.org/officeDocument/2006/relationships/image" Target="../media/image24.gif"/><Relationship Id="rId15" Type="http://schemas.openxmlformats.org/officeDocument/2006/relationships/image" Target="../media/image18.png"/><Relationship Id="rId23" Type="http://schemas.microsoft.com/office/2007/relationships/hdphoto" Target="../media/hdphoto20.wdp"/><Relationship Id="rId10" Type="http://schemas.microsoft.com/office/2007/relationships/hdphoto" Target="../media/hdphoto17.wdp"/><Relationship Id="rId19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Relationship Id="rId14" Type="http://schemas.microsoft.com/office/2007/relationships/hdphoto" Target="../media/hdphoto18.wdp"/><Relationship Id="rId22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1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microsoft.com/office/2007/relationships/hdphoto" Target="../media/hdphoto6.wdp"/><Relationship Id="rId5" Type="http://schemas.microsoft.com/office/2007/relationships/hdphoto" Target="../media/hdphoto18.wdp"/><Relationship Id="rId10" Type="http://schemas.openxmlformats.org/officeDocument/2006/relationships/image" Target="../media/image8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mp"/><Relationship Id="rId3" Type="http://schemas.openxmlformats.org/officeDocument/2006/relationships/audio" Target="../media/audio1.wav"/><Relationship Id="rId7" Type="http://schemas.openxmlformats.org/officeDocument/2006/relationships/image" Target="../media/image36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0.tmp"/><Relationship Id="rId5" Type="http://schemas.openxmlformats.org/officeDocument/2006/relationships/image" Target="../media/image35.jpeg"/><Relationship Id="rId10" Type="http://schemas.openxmlformats.org/officeDocument/2006/relationships/image" Target="../media/image39.tmp"/><Relationship Id="rId4" Type="http://schemas.openxmlformats.org/officeDocument/2006/relationships/audio" Target="../media/audio2.wav"/><Relationship Id="rId9" Type="http://schemas.openxmlformats.org/officeDocument/2006/relationships/image" Target="../media/image38.tm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microsoft.com/office/2007/relationships/hdphoto" Target="../media/hdphoto18.wdp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45.gif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microsoft.com/office/2007/relationships/hdphoto" Target="../media/hdphoto2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tmp"/><Relationship Id="rId11" Type="http://schemas.openxmlformats.org/officeDocument/2006/relationships/image" Target="../media/image44.png"/><Relationship Id="rId5" Type="http://schemas.openxmlformats.org/officeDocument/2006/relationships/image" Target="../media/image22.png"/><Relationship Id="rId10" Type="http://schemas.microsoft.com/office/2007/relationships/hdphoto" Target="../media/hdphoto23.wdp"/><Relationship Id="rId4" Type="http://schemas.openxmlformats.org/officeDocument/2006/relationships/image" Target="../media/image35.jpe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mp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eg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5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microsoft.com/office/2007/relationships/hdphoto" Target="../media/hdphoto18.wdp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tm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21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80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146" y="3580154"/>
            <a:ext cx="896038" cy="11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0901" y="1087604"/>
            <a:ext cx="1203900" cy="951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6951" y="3121858"/>
            <a:ext cx="3331800" cy="713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2906951" y="2270399"/>
            <a:ext cx="3331800" cy="8418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830" y="114928"/>
            <a:ext cx="1072451" cy="5142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5136" y="1287569"/>
            <a:ext cx="5943600" cy="2133600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>
              <a:solidFill>
                <a:srgbClr val="261D2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" y="1711902"/>
            <a:ext cx="5867400" cy="4616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Where 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 they pl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ying board g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mes? </a:t>
            </a:r>
          </a:p>
        </p:txBody>
      </p:sp>
      <p:sp>
        <p:nvSpPr>
          <p:cNvPr id="9" name="Rectangle 8"/>
          <p:cNvSpPr/>
          <p:nvPr/>
        </p:nvSpPr>
        <p:spPr>
          <a:xfrm>
            <a:off x="370609" y="2402629"/>
            <a:ext cx="3129280" cy="4616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In the kitchen. 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36" y="1287570"/>
            <a:ext cx="2514600" cy="1808055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819400" y="114928"/>
            <a:ext cx="2590800" cy="914400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Example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07281" y="3257549"/>
            <a:ext cx="2667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 bo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rd g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mes</a:t>
            </a:r>
            <a:b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/ in the kitchen </a:t>
            </a:r>
          </a:p>
        </p:txBody>
      </p:sp>
    </p:spTree>
    <p:extLst>
      <p:ext uri="{BB962C8B-B14F-4D97-AF65-F5344CB8AC3E}">
        <p14:creationId xmlns:p14="http://schemas.microsoft.com/office/powerpoint/2010/main" val="40317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Oval 20"/>
          <p:cNvSpPr>
            <a:spLocks noChangeArrowheads="1"/>
          </p:cNvSpPr>
          <p:nvPr/>
        </p:nvSpPr>
        <p:spPr bwMode="auto">
          <a:xfrm>
            <a:off x="7233048" y="3430192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O1</a:t>
            </a:r>
          </a:p>
        </p:txBody>
      </p:sp>
      <p:sp>
        <p:nvSpPr>
          <p:cNvPr id="5141" name="Oval 21"/>
          <p:cNvSpPr>
            <a:spLocks noChangeArrowheads="1"/>
          </p:cNvSpPr>
          <p:nvPr/>
        </p:nvSpPr>
        <p:spPr bwMode="auto">
          <a:xfrm>
            <a:off x="76201" y="342543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X1</a:t>
            </a:r>
          </a:p>
        </p:txBody>
      </p:sp>
      <p:sp>
        <p:nvSpPr>
          <p:cNvPr id="5143" name="Oval 23"/>
          <p:cNvSpPr>
            <a:spLocks noChangeArrowheads="1"/>
          </p:cNvSpPr>
          <p:nvPr/>
        </p:nvSpPr>
        <p:spPr bwMode="auto">
          <a:xfrm>
            <a:off x="7899799" y="3407569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O2</a:t>
            </a:r>
          </a:p>
        </p:txBody>
      </p:sp>
      <p:sp>
        <p:nvSpPr>
          <p:cNvPr id="5144" name="Oval 24"/>
          <p:cNvSpPr>
            <a:spLocks noChangeArrowheads="1"/>
          </p:cNvSpPr>
          <p:nvPr/>
        </p:nvSpPr>
        <p:spPr bwMode="auto">
          <a:xfrm>
            <a:off x="739380" y="338852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X2</a:t>
            </a:r>
          </a:p>
        </p:txBody>
      </p:sp>
      <p:sp>
        <p:nvSpPr>
          <p:cNvPr id="5145" name="Oval 25"/>
          <p:cNvSpPr>
            <a:spLocks noChangeArrowheads="1"/>
          </p:cNvSpPr>
          <p:nvPr/>
        </p:nvSpPr>
        <p:spPr bwMode="auto">
          <a:xfrm>
            <a:off x="8564167" y="3418285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O3</a:t>
            </a:r>
          </a:p>
        </p:txBody>
      </p:sp>
      <p:sp>
        <p:nvSpPr>
          <p:cNvPr id="5146" name="Oval 26"/>
          <p:cNvSpPr>
            <a:spLocks noChangeArrowheads="1"/>
          </p:cNvSpPr>
          <p:nvPr/>
        </p:nvSpPr>
        <p:spPr bwMode="auto">
          <a:xfrm>
            <a:off x="1347787" y="3407569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X3</a:t>
            </a:r>
          </a:p>
        </p:txBody>
      </p:sp>
      <p:sp>
        <p:nvSpPr>
          <p:cNvPr id="5153" name="Oval 33"/>
          <p:cNvSpPr>
            <a:spLocks noChangeArrowheads="1"/>
          </p:cNvSpPr>
          <p:nvPr/>
        </p:nvSpPr>
        <p:spPr bwMode="auto">
          <a:xfrm>
            <a:off x="7196137" y="4013599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O4</a:t>
            </a:r>
          </a:p>
        </p:txBody>
      </p:sp>
      <p:sp>
        <p:nvSpPr>
          <p:cNvPr id="5154" name="Oval 34"/>
          <p:cNvSpPr>
            <a:spLocks noChangeArrowheads="1"/>
          </p:cNvSpPr>
          <p:nvPr/>
        </p:nvSpPr>
        <p:spPr bwMode="auto">
          <a:xfrm>
            <a:off x="76201" y="3970735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X4</a:t>
            </a:r>
          </a:p>
        </p:txBody>
      </p:sp>
      <p:sp>
        <p:nvSpPr>
          <p:cNvPr id="5155" name="Oval 35"/>
          <p:cNvSpPr>
            <a:spLocks noChangeArrowheads="1"/>
          </p:cNvSpPr>
          <p:nvPr/>
        </p:nvSpPr>
        <p:spPr bwMode="auto">
          <a:xfrm>
            <a:off x="7912894" y="3970735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O5</a:t>
            </a:r>
          </a:p>
        </p:txBody>
      </p:sp>
      <p:sp>
        <p:nvSpPr>
          <p:cNvPr id="5156" name="Oval 36"/>
          <p:cNvSpPr>
            <a:spLocks noChangeArrowheads="1"/>
          </p:cNvSpPr>
          <p:nvPr/>
        </p:nvSpPr>
        <p:spPr bwMode="auto">
          <a:xfrm>
            <a:off x="723901" y="3943351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X5</a:t>
            </a:r>
          </a:p>
        </p:txBody>
      </p:sp>
      <p:sp>
        <p:nvSpPr>
          <p:cNvPr id="5157" name="Oval 37"/>
          <p:cNvSpPr>
            <a:spLocks noChangeArrowheads="1"/>
          </p:cNvSpPr>
          <p:nvPr/>
        </p:nvSpPr>
        <p:spPr bwMode="auto">
          <a:xfrm>
            <a:off x="1360886" y="3929062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X6</a:t>
            </a:r>
          </a:p>
        </p:txBody>
      </p:sp>
      <p:sp>
        <p:nvSpPr>
          <p:cNvPr id="5158" name="Oval 38"/>
          <p:cNvSpPr>
            <a:spLocks noChangeArrowheads="1"/>
          </p:cNvSpPr>
          <p:nvPr/>
        </p:nvSpPr>
        <p:spPr bwMode="auto">
          <a:xfrm>
            <a:off x="8561786" y="3974308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O6</a:t>
            </a:r>
          </a:p>
        </p:txBody>
      </p:sp>
      <p:sp>
        <p:nvSpPr>
          <p:cNvPr id="5165" name="Oval 45"/>
          <p:cNvSpPr>
            <a:spLocks noChangeArrowheads="1"/>
          </p:cNvSpPr>
          <p:nvPr/>
        </p:nvSpPr>
        <p:spPr bwMode="auto">
          <a:xfrm>
            <a:off x="7236620" y="4580335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O7</a:t>
            </a:r>
          </a:p>
        </p:txBody>
      </p:sp>
      <p:sp>
        <p:nvSpPr>
          <p:cNvPr id="5166" name="Oval 46"/>
          <p:cNvSpPr>
            <a:spLocks noChangeArrowheads="1"/>
          </p:cNvSpPr>
          <p:nvPr/>
        </p:nvSpPr>
        <p:spPr bwMode="auto">
          <a:xfrm>
            <a:off x="114301" y="455890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X7</a:t>
            </a:r>
          </a:p>
        </p:txBody>
      </p:sp>
      <p:sp>
        <p:nvSpPr>
          <p:cNvPr id="5167" name="Oval 47"/>
          <p:cNvSpPr>
            <a:spLocks noChangeArrowheads="1"/>
          </p:cNvSpPr>
          <p:nvPr/>
        </p:nvSpPr>
        <p:spPr bwMode="auto">
          <a:xfrm>
            <a:off x="7909324" y="4546998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O8</a:t>
            </a:r>
          </a:p>
        </p:txBody>
      </p:sp>
      <p:sp>
        <p:nvSpPr>
          <p:cNvPr id="5168" name="Oval 48"/>
          <p:cNvSpPr>
            <a:spLocks noChangeArrowheads="1"/>
          </p:cNvSpPr>
          <p:nvPr/>
        </p:nvSpPr>
        <p:spPr bwMode="auto">
          <a:xfrm>
            <a:off x="751286" y="4516042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X8</a:t>
            </a:r>
          </a:p>
        </p:txBody>
      </p:sp>
      <p:sp>
        <p:nvSpPr>
          <p:cNvPr id="5169" name="Oval 49"/>
          <p:cNvSpPr>
            <a:spLocks noChangeArrowheads="1"/>
          </p:cNvSpPr>
          <p:nvPr/>
        </p:nvSpPr>
        <p:spPr bwMode="auto">
          <a:xfrm>
            <a:off x="8529638" y="4549379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O9</a:t>
            </a:r>
          </a:p>
        </p:txBody>
      </p:sp>
      <p:sp>
        <p:nvSpPr>
          <p:cNvPr id="5170" name="Oval 50"/>
          <p:cNvSpPr>
            <a:spLocks noChangeArrowheads="1"/>
          </p:cNvSpPr>
          <p:nvPr/>
        </p:nvSpPr>
        <p:spPr bwMode="auto">
          <a:xfrm>
            <a:off x="1360886" y="452080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X9</a:t>
            </a:r>
          </a:p>
        </p:txBody>
      </p:sp>
      <p:sp>
        <p:nvSpPr>
          <p:cNvPr id="6164" name="Text Box 5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627710" y="-57150"/>
            <a:ext cx="3751666" cy="56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TIC – TAC - TOE</a:t>
            </a:r>
          </a:p>
        </p:txBody>
      </p:sp>
      <p:sp>
        <p:nvSpPr>
          <p:cNvPr id="52" name="Cube 51">
            <a:hlinkClick r:id="rId5" action="ppaction://hlinksldjump"/>
          </p:cNvPr>
          <p:cNvSpPr/>
          <p:nvPr/>
        </p:nvSpPr>
        <p:spPr>
          <a:xfrm>
            <a:off x="2049066" y="566739"/>
            <a:ext cx="1485900" cy="1398985"/>
          </a:xfrm>
          <a:prstGeom prst="cube">
            <a:avLst>
              <a:gd name="adj" fmla="val 9609"/>
            </a:avLst>
          </a:prstGeom>
          <a:solidFill>
            <a:srgbClr val="00B05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3" name="Cube 52">
            <a:hlinkClick r:id="rId6" action="ppaction://hlinksldjump"/>
          </p:cNvPr>
          <p:cNvSpPr/>
          <p:nvPr/>
        </p:nvSpPr>
        <p:spPr>
          <a:xfrm>
            <a:off x="3826669" y="558405"/>
            <a:ext cx="1485900" cy="1397794"/>
          </a:xfrm>
          <a:prstGeom prst="cube">
            <a:avLst>
              <a:gd name="adj" fmla="val 9609"/>
            </a:avLst>
          </a:prstGeom>
          <a:solidFill>
            <a:srgbClr val="CC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4" name="Cube 53">
            <a:hlinkClick r:id="rId4" action="ppaction://hlinksldjump"/>
          </p:cNvPr>
          <p:cNvSpPr/>
          <p:nvPr/>
        </p:nvSpPr>
        <p:spPr>
          <a:xfrm>
            <a:off x="5592366" y="557214"/>
            <a:ext cx="1485900" cy="1397794"/>
          </a:xfrm>
          <a:prstGeom prst="cube">
            <a:avLst>
              <a:gd name="adj" fmla="val 9609"/>
            </a:avLst>
          </a:prstGeom>
          <a:solidFill>
            <a:srgbClr val="0000FF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5" name="Cube 54">
            <a:hlinkClick r:id="rId6" action="ppaction://hlinksldjump"/>
          </p:cNvPr>
          <p:cNvSpPr/>
          <p:nvPr/>
        </p:nvSpPr>
        <p:spPr>
          <a:xfrm>
            <a:off x="2049066" y="2166939"/>
            <a:ext cx="1485900" cy="1398985"/>
          </a:xfrm>
          <a:prstGeom prst="cube">
            <a:avLst>
              <a:gd name="adj" fmla="val 9609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6" name="Cube 55">
            <a:hlinkClick r:id="rId4" action="ppaction://hlinksldjump"/>
          </p:cNvPr>
          <p:cNvSpPr/>
          <p:nvPr/>
        </p:nvSpPr>
        <p:spPr>
          <a:xfrm>
            <a:off x="3820716" y="2159795"/>
            <a:ext cx="1485900" cy="1398985"/>
          </a:xfrm>
          <a:prstGeom prst="cube">
            <a:avLst>
              <a:gd name="adj" fmla="val 9609"/>
            </a:avLst>
          </a:prstGeom>
          <a:solidFill>
            <a:srgbClr val="FF99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57" name="Cube 56">
            <a:hlinkClick r:id="rId5" action="ppaction://hlinksldjump"/>
          </p:cNvPr>
          <p:cNvSpPr/>
          <p:nvPr/>
        </p:nvSpPr>
        <p:spPr>
          <a:xfrm>
            <a:off x="5592366" y="2147889"/>
            <a:ext cx="1485900" cy="1398985"/>
          </a:xfrm>
          <a:prstGeom prst="cube">
            <a:avLst>
              <a:gd name="adj" fmla="val 9609"/>
            </a:avLst>
          </a:prstGeom>
          <a:solidFill>
            <a:srgbClr val="CC0099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8" name="Cube 57">
            <a:hlinkClick r:id="rId5" action="ppaction://hlinksldjump"/>
          </p:cNvPr>
          <p:cNvSpPr/>
          <p:nvPr/>
        </p:nvSpPr>
        <p:spPr>
          <a:xfrm>
            <a:off x="2049066" y="3750470"/>
            <a:ext cx="1485900" cy="1398985"/>
          </a:xfrm>
          <a:prstGeom prst="cube">
            <a:avLst>
              <a:gd name="adj" fmla="val 9609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59" name="Cube 58">
            <a:hlinkClick r:id="rId4" action="ppaction://hlinksldjump"/>
          </p:cNvPr>
          <p:cNvSpPr/>
          <p:nvPr/>
        </p:nvSpPr>
        <p:spPr>
          <a:xfrm>
            <a:off x="3820716" y="3767139"/>
            <a:ext cx="1485900" cy="1398985"/>
          </a:xfrm>
          <a:prstGeom prst="cube">
            <a:avLst>
              <a:gd name="adj" fmla="val 9609"/>
            </a:avLst>
          </a:prstGeom>
          <a:solidFill>
            <a:srgbClr val="CC66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0" name="Cube 59">
            <a:hlinkClick r:id="rId7" action="ppaction://hlinksldjump"/>
          </p:cNvPr>
          <p:cNvSpPr/>
          <p:nvPr/>
        </p:nvSpPr>
        <p:spPr>
          <a:xfrm>
            <a:off x="5592366" y="3740945"/>
            <a:ext cx="1485900" cy="1397794"/>
          </a:xfrm>
          <a:prstGeom prst="cube">
            <a:avLst>
              <a:gd name="adj" fmla="val 9609"/>
            </a:avLst>
          </a:prstGeom>
          <a:solidFill>
            <a:srgbClr val="FF33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044979" y="693811"/>
            <a:ext cx="1329158" cy="12906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1983789" y="695325"/>
            <a:ext cx="1422268" cy="134435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3819523" y="698155"/>
            <a:ext cx="1338298" cy="131714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5570933" y="704852"/>
            <a:ext cx="1319231" cy="130811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5579267" y="702470"/>
            <a:ext cx="1338261" cy="132566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044979" y="2305499"/>
            <a:ext cx="1358504" cy="123586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2023080" y="2283620"/>
            <a:ext cx="1422268" cy="127865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806427" y="2305499"/>
            <a:ext cx="1398405" cy="126681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5612606" y="2274093"/>
            <a:ext cx="1318021" cy="124658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5594747" y="2266952"/>
            <a:ext cx="1338261" cy="1262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2044979" y="3918348"/>
            <a:ext cx="1329158" cy="12001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3826669" y="3891410"/>
            <a:ext cx="1337071" cy="125208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5592366" y="3882630"/>
            <a:ext cx="1318021" cy="124658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2044979" y="3863578"/>
            <a:ext cx="1359887" cy="127992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>
                <a:solidFill>
                  <a:prstClr val="black"/>
                </a:solidFill>
                <a:latin typeface="Comic Sans MS" panose="030F0702030302020204" pitchFamily="66" charset="0"/>
              </a:rPr>
              <a:t> X </a:t>
            </a:r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592365" y="3887392"/>
            <a:ext cx="1338261" cy="1262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pic>
        <p:nvPicPr>
          <p:cNvPr id="6198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10" y="-7142"/>
            <a:ext cx="1478757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9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16" y="-7143"/>
            <a:ext cx="1478756" cy="56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0" name="Rectangle 1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35743" y="2774157"/>
            <a:ext cx="1163241" cy="37702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Team X</a:t>
            </a:r>
          </a:p>
        </p:txBody>
      </p:sp>
      <p:sp>
        <p:nvSpPr>
          <p:cNvPr id="6201" name="Rectangle 7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544713" y="2890691"/>
            <a:ext cx="1116329" cy="37702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Team O</a:t>
            </a:r>
            <a:endParaRPr lang="en-US" altLang="en-US" sz="2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Pin em bichinhos em croch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05" y="989736"/>
            <a:ext cx="1606550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n em bichinhos em croche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840" y="1237451"/>
            <a:ext cx="1498990" cy="191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3809407" y="699658"/>
            <a:ext cx="1425191" cy="132855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3806427" y="2301049"/>
            <a:ext cx="1398405" cy="128035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3826669" y="3900056"/>
            <a:ext cx="1390665" cy="12660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pic>
        <p:nvPicPr>
          <p:cNvPr id="3078" name="Picture 6" descr="Next Button&quot; Images – Browse 560 Stock Photos, Vectors, and Video | Adobe  Stoc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89" b="94444" l="265" r="99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16" y="509480"/>
            <a:ext cx="1318579" cy="6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49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 nodeType="clickPar">
                      <p:stCondLst>
                        <p:cond delay="0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5139" grpId="0" animBg="1"/>
      <p:bldP spid="5173" grpId="0" animBg="1"/>
      <p:bldP spid="5175" grpId="0" animBg="1"/>
      <p:bldP spid="5138" grpId="0" animBg="1"/>
      <p:bldP spid="5142" grpId="0" animBg="1"/>
      <p:bldP spid="5147" grpId="0" animBg="1"/>
      <p:bldP spid="5150" grpId="0" animBg="1"/>
      <p:bldP spid="5149" grpId="0" animBg="1"/>
      <p:bldP spid="5148" grpId="0" animBg="1"/>
      <p:bldP spid="5151" grpId="0" animBg="1"/>
      <p:bldP spid="5159" grpId="0" animBg="1"/>
      <p:bldP spid="5160" grpId="0" animBg="1"/>
      <p:bldP spid="5161" grpId="0" animBg="1"/>
      <p:bldP spid="5162" grpId="0" animBg="1"/>
      <p:bldP spid="5163" grpId="0" animBg="1"/>
      <p:bldP spid="5176" grpId="0" animBg="1"/>
      <p:bldP spid="5152" grpId="0" animBg="1"/>
      <p:bldP spid="51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24544"/>
            <a:ext cx="4105990" cy="2399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286000" y="2876550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3. re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d comic books / on the sof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 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943100" y="3326886"/>
            <a:ext cx="5791499" cy="612648"/>
          </a:xfrm>
          <a:prstGeom prst="wedgeRoundRectCallout">
            <a:avLst>
              <a:gd name="adj1" fmla="val 46729"/>
              <a:gd name="adj2" fmla="val 106598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Where are they reading comic books?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133600" y="4001672"/>
            <a:ext cx="3467697" cy="612648"/>
          </a:xfrm>
          <a:prstGeom prst="wedgeRoundRectCallout">
            <a:avLst>
              <a:gd name="adj1" fmla="val -52754"/>
              <a:gd name="adj2" fmla="val 104902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On the sofa.</a:t>
            </a:r>
          </a:p>
        </p:txBody>
      </p:sp>
      <p:pic>
        <p:nvPicPr>
          <p:cNvPr id="4098" name="Picture 2" descr="Back Button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4693" r="5945" b="12848"/>
          <a:stretch/>
        </p:blipFill>
        <p:spPr bwMode="auto">
          <a:xfrm>
            <a:off x="7543800" y="4476750"/>
            <a:ext cx="1496291" cy="5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6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3350"/>
            <a:ext cx="4292786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362200" y="2811779"/>
            <a:ext cx="594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4. w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tch 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film/ in the cinem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 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991591" y="3409950"/>
            <a:ext cx="5791499" cy="612648"/>
          </a:xfrm>
          <a:prstGeom prst="wedgeRoundRectCallout">
            <a:avLst>
              <a:gd name="adj1" fmla="val 46729"/>
              <a:gd name="adj2" fmla="val 106598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Where are they watching a film?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140527" y="4139331"/>
            <a:ext cx="3467697" cy="612648"/>
          </a:xfrm>
          <a:prstGeom prst="wedgeRoundRectCallout">
            <a:avLst>
              <a:gd name="adj1" fmla="val -52754"/>
              <a:gd name="adj2" fmla="val 104902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 the cinema.</a:t>
            </a:r>
          </a:p>
        </p:txBody>
      </p:sp>
      <p:pic>
        <p:nvPicPr>
          <p:cNvPr id="10" name="Picture 2" descr="Back Button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4693" r="5945" b="12848"/>
          <a:stretch/>
        </p:blipFill>
        <p:spPr bwMode="auto">
          <a:xfrm>
            <a:off x="7543800" y="4476750"/>
            <a:ext cx="1496291" cy="5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91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57" y="288176"/>
            <a:ext cx="4206814" cy="2514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828800" y="2952750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2. pl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y video g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mes / in the living room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978035" y="3447320"/>
            <a:ext cx="5791499" cy="612648"/>
          </a:xfrm>
          <a:prstGeom prst="wedgeRoundRectCallout">
            <a:avLst>
              <a:gd name="adj1" fmla="val 46729"/>
              <a:gd name="adj2" fmla="val 106598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Where are they playing video games?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168535" y="4122106"/>
            <a:ext cx="3467697" cy="612648"/>
          </a:xfrm>
          <a:prstGeom prst="wedgeRoundRectCallout">
            <a:avLst>
              <a:gd name="adj1" fmla="val -52754"/>
              <a:gd name="adj2" fmla="val 104902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 the living room.</a:t>
            </a:r>
          </a:p>
        </p:txBody>
      </p:sp>
      <p:pic>
        <p:nvPicPr>
          <p:cNvPr id="10" name="Picture 2" descr="Back Button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4693" r="5945" b="12848"/>
          <a:stretch/>
        </p:blipFill>
        <p:spPr bwMode="auto">
          <a:xfrm>
            <a:off x="7543800" y="4476750"/>
            <a:ext cx="1496291" cy="5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91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0" y="128155"/>
            <a:ext cx="3964159" cy="25391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943100" y="2800350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1. pl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y bo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rd g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mes / in the kitchen 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943100" y="3326886"/>
            <a:ext cx="5791499" cy="612648"/>
          </a:xfrm>
          <a:prstGeom prst="wedgeRoundRectCallout">
            <a:avLst>
              <a:gd name="adj1" fmla="val 46729"/>
              <a:gd name="adj2" fmla="val 106598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Where are they playing board games?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133600" y="4001672"/>
            <a:ext cx="3467697" cy="612648"/>
          </a:xfrm>
          <a:prstGeom prst="wedgeRoundRectCallout">
            <a:avLst>
              <a:gd name="adj1" fmla="val -52754"/>
              <a:gd name="adj2" fmla="val 104902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 the kitchen.</a:t>
            </a:r>
          </a:p>
        </p:txBody>
      </p:sp>
      <p:pic>
        <p:nvPicPr>
          <p:cNvPr id="10" name="Picture 2" descr="Back Button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4693" r="5945" b="12848"/>
          <a:stretch/>
        </p:blipFill>
        <p:spPr bwMode="auto">
          <a:xfrm>
            <a:off x="7543800" y="4476750"/>
            <a:ext cx="1496291" cy="5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91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42" y="316021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7950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sp>
        <p:nvSpPr>
          <p:cNvPr id="11" name="Flowchart: Alternate Process 10"/>
          <p:cNvSpPr/>
          <p:nvPr/>
        </p:nvSpPr>
        <p:spPr>
          <a:xfrm>
            <a:off x="367147" y="105405"/>
            <a:ext cx="2244435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6. Let’s talk.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55" y="277270"/>
            <a:ext cx="2939621" cy="1918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https://i.pinimg.com/564x/89/25/f7/8925f7f7f7dcf5f7f1149d70272b6c4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6" b="95339" l="9746" r="91525">
                        <a14:backgroundMark x1="46186" y1="82203" x2="46186" y2="82203"/>
                        <a14:backgroundMark x1="45339" y1="86441" x2="45339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3" t="9442" r="34359" b="3973"/>
          <a:stretch/>
        </p:blipFill>
        <p:spPr bwMode="auto">
          <a:xfrm>
            <a:off x="3717080" y="3325114"/>
            <a:ext cx="878568" cy="17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.pinimg.com/564x/27/47/62/274762ae8d82740d097565d4254a91f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4970" y1="82544" x2="43195" y2="85207"/>
                        <a14:foregroundMark x1="47041" y1="81953" x2="47041" y2="81953"/>
                        <a14:foregroundMark x1="46154" y1="81065" x2="46154" y2="81065"/>
                        <a14:foregroundMark x1="44970" y1="81361" x2="44970" y2="81361"/>
                        <a14:foregroundMark x1="54142" y1="81657" x2="54142" y2="81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7" t="8691" r="32325" b="12547"/>
          <a:stretch/>
        </p:blipFill>
        <p:spPr bwMode="auto">
          <a:xfrm>
            <a:off x="4876800" y="3325114"/>
            <a:ext cx="937646" cy="174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Callout 11"/>
          <p:cNvSpPr/>
          <p:nvPr/>
        </p:nvSpPr>
        <p:spPr>
          <a:xfrm>
            <a:off x="79664" y="763681"/>
            <a:ext cx="2819400" cy="964573"/>
          </a:xfrm>
          <a:prstGeom prst="wedgeEllipseCallout">
            <a:avLst>
              <a:gd name="adj1" fmla="val 50228"/>
              <a:gd name="adj2" fmla="val 85167"/>
            </a:avLst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they doing? 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63936" y="2195945"/>
            <a:ext cx="4143823" cy="1145936"/>
          </a:xfrm>
          <a:prstGeom prst="wedgeEllipseCallout">
            <a:avLst>
              <a:gd name="adj1" fmla="val 47009"/>
              <a:gd name="adj2" fmla="val 48700"/>
            </a:avLst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2060"/>
                </a:solidFill>
                <a:latin typeface="Comic Sans MS" panose="030F0702030302020204" pitchFamily="66" charset="0"/>
              </a:rPr>
              <a:t>Where are they playing board games?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5943600" y="763681"/>
            <a:ext cx="3200400" cy="964573"/>
          </a:xfrm>
          <a:prstGeom prst="wedgeEllipseCallout">
            <a:avLst>
              <a:gd name="adj1" fmla="val -41330"/>
              <a:gd name="adj2" fmla="val 80858"/>
            </a:avLst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They’re playing board games.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5638800" y="2190750"/>
            <a:ext cx="3200400" cy="964573"/>
          </a:xfrm>
          <a:prstGeom prst="wedgeEllipseCallout">
            <a:avLst>
              <a:gd name="adj1" fmla="val -41330"/>
              <a:gd name="adj2" fmla="val 80858"/>
            </a:avLst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In the living room.</a:t>
            </a:r>
          </a:p>
        </p:txBody>
      </p:sp>
    </p:spTree>
    <p:extLst>
      <p:ext uri="{BB962C8B-B14F-4D97-AF65-F5344CB8AC3E}">
        <p14:creationId xmlns:p14="http://schemas.microsoft.com/office/powerpoint/2010/main" val="74380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42" y="316021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5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03459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29046" y="67434"/>
            <a:ext cx="1537853" cy="514220"/>
          </a:xfrm>
          <a:prstGeom prst="flowChartAlternateProcess">
            <a:avLst/>
          </a:prstGeom>
          <a:solidFill>
            <a:srgbClr val="EDD674">
              <a:lumMod val="40000"/>
              <a:lumOff val="60000"/>
            </a:srgbClr>
          </a:solidFill>
          <a:ln w="25400" cap="flat" cmpd="sng" algn="ctr">
            <a:solidFill>
              <a:srgbClr val="002060"/>
            </a:solidFill>
            <a:prstDash val="sysDot"/>
          </a:ln>
          <a:effectLst/>
        </p:spPr>
        <p:txBody>
          <a:bodyPr lIns="91436" tIns="45718" rIns="91436" bIns="45718" rtlCol="0" anchor="ctr"/>
          <a:lstStyle/>
          <a:p>
            <a:pPr marL="0" marR="0" lvl="0" indent="0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7. Write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250100" y="659720"/>
            <a:ext cx="1461653" cy="514220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Where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1864153" y="659720"/>
            <a:ext cx="3352800" cy="514220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eading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comic books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5445553" y="659720"/>
            <a:ext cx="768926" cy="514220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6512353" y="671456"/>
            <a:ext cx="471053" cy="514220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7350553" y="666750"/>
            <a:ext cx="1524000" cy="514220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810" y="1191761"/>
            <a:ext cx="820929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What ____________ Mr. Dan doing?  – He’s cooking.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What ___________ your parents doing?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– They’re watching a film.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3. __________ are they swimming? – In the pool.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4. Where are you? – In the _____________.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5. Where is Mary ____________________ 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– In her bedroom.</a:t>
            </a:r>
          </a:p>
        </p:txBody>
      </p:sp>
    </p:spTree>
    <p:extLst>
      <p:ext uri="{BB962C8B-B14F-4D97-AF65-F5344CB8AC3E}">
        <p14:creationId xmlns:p14="http://schemas.microsoft.com/office/powerpoint/2010/main" val="311098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29978E-6 L -0.45452 0.097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4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0167E-6 L -0.34583 0.203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10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58025E-6 L 0.05938 0.395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97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91201E-6 L -0.30382 0.513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1" y="256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14618 0.61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308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19" y="1930582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7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1" y="5814609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4" y="5724152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1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6" y="2023034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44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93" y="2301271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4" y="3563290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23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96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2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14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92" y="3897274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73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5" y="3911538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49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3" y="594565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97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7" y="1456101"/>
            <a:ext cx="3530100" cy="35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55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3: Task 4 5 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90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9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610" y="689053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74" y="3197335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41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2" y="3429572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49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622348" y="2369191"/>
            <a:ext cx="8034503" cy="2589416"/>
            <a:chOff x="305707" y="2732798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buClr>
                  <a:srgbClr val="000000"/>
                </a:buClr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411446" y="2758330"/>
              <a:ext cx="2828876" cy="192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>
                <a:buClr>
                  <a:srgbClr val="F7AE54"/>
                </a:buClr>
                <a:buSzPts val="3000"/>
              </a:pPr>
              <a:r>
                <a:rPr lang="en-US" sz="2800" kern="0" spc="30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Review vocabulary</a:t>
              </a:r>
              <a:endParaRPr lang="x-none" sz="28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622341" y="676545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x-none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5: LEISURE TIME</a:t>
            </a:r>
            <a:endParaRPr lang="x-none" sz="4400" kern="0" spc="3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708005" y="1465670"/>
            <a:ext cx="3523713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 – PERIOD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endParaRPr lang="x-none" sz="2400" kern="0" dirty="0">
              <a:solidFill>
                <a:srgbClr val="F7AE54">
                  <a:lumMod val="50000"/>
                </a:srgb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479779" y="1907527"/>
            <a:ext cx="4075151" cy="46166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3345" y="2398984"/>
            <a:ext cx="4648200" cy="156965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914355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play board games</a:t>
            </a:r>
          </a:p>
          <a:p>
            <a:pPr defTabSz="914355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play video games</a:t>
            </a:r>
          </a:p>
          <a:p>
            <a:pPr defTabSz="914355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 </a:t>
            </a:r>
          </a:p>
          <a:p>
            <a:pPr defTabSz="914355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watch a film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448DA-D9C0-EA48-FA75-9CF96856B8EB}"/>
              </a:ext>
            </a:extLst>
          </p:cNvPr>
          <p:cNvSpPr txBox="1"/>
          <p:nvPr/>
        </p:nvSpPr>
        <p:spPr>
          <a:xfrm>
            <a:off x="772685" y="4120101"/>
            <a:ext cx="26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buClr>
                <a:srgbClr val="F7AE54"/>
              </a:buClr>
              <a:buSzPts val="3000"/>
            </a:pPr>
            <a:r>
              <a:rPr lang="en-US" sz="28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Changa One"/>
              </a:rPr>
              <a:t>Structure</a:t>
            </a:r>
            <a:endParaRPr lang="x-none" sz="2800" kern="0" spc="300" dirty="0">
              <a:solidFill>
                <a:srgbClr val="E20000"/>
              </a:solidFill>
              <a:latin typeface="Comic Sans MS" panose="030F0702030302020204" pitchFamily="66" charset="0"/>
              <a:cs typeface="Arial"/>
              <a:sym typeface="Changa On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1743" y="3966212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Where are they playing video games?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In the living room.</a:t>
            </a:r>
          </a:p>
        </p:txBody>
      </p:sp>
    </p:spTree>
    <p:extLst>
      <p:ext uri="{BB962C8B-B14F-4D97-AF65-F5344CB8AC3E}">
        <p14:creationId xmlns:p14="http://schemas.microsoft.com/office/powerpoint/2010/main" val="959369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8" y="2454493"/>
            <a:ext cx="5090246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9291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40" y="3160218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3" y="1188222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  <p:sp>
        <p:nvSpPr>
          <p:cNvPr id="210" name="Google Shape;158;p24"/>
          <p:cNvSpPr txBox="1">
            <a:spLocks/>
          </p:cNvSpPr>
          <p:nvPr/>
        </p:nvSpPr>
        <p:spPr>
          <a:xfrm>
            <a:off x="10480951" y="1986473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50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Guess “ Weather“ </a:t>
            </a:r>
          </a:p>
        </p:txBody>
      </p:sp>
      <p:sp>
        <p:nvSpPr>
          <p:cNvPr id="221" name="Google Shape;158;p24"/>
          <p:cNvSpPr txBox="1">
            <a:spLocks/>
          </p:cNvSpPr>
          <p:nvPr/>
        </p:nvSpPr>
        <p:spPr>
          <a:xfrm>
            <a:off x="2171269" y="2086756"/>
            <a:ext cx="6808833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1957274091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4E465B0-F9BD-4F8B-8A36-21CA31411F6D}"/>
              </a:ext>
            </a:extLst>
          </p:cNvPr>
          <p:cNvSpPr txBox="1"/>
          <p:nvPr/>
        </p:nvSpPr>
        <p:spPr>
          <a:xfrm>
            <a:off x="5793732" y="374704"/>
            <a:ext cx="1676310" cy="80791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play video games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FCF13932-67FD-466E-90F6-46547DDD3FAA}"/>
              </a:ext>
            </a:extLst>
          </p:cNvPr>
          <p:cNvSpPr txBox="1"/>
          <p:nvPr/>
        </p:nvSpPr>
        <p:spPr>
          <a:xfrm>
            <a:off x="864920" y="1666098"/>
            <a:ext cx="1943100" cy="80791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swim in the pool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13A89760-B40F-4147-9763-83D847909545}"/>
              </a:ext>
            </a:extLst>
          </p:cNvPr>
          <p:cNvSpPr txBox="1"/>
          <p:nvPr/>
        </p:nvSpPr>
        <p:spPr>
          <a:xfrm>
            <a:off x="808332" y="2802619"/>
            <a:ext cx="1943100" cy="80791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2CEE3913-9473-42B9-9C3D-261C23A4118F}"/>
              </a:ext>
            </a:extLst>
          </p:cNvPr>
          <p:cNvSpPr txBox="1"/>
          <p:nvPr/>
        </p:nvSpPr>
        <p:spPr>
          <a:xfrm>
            <a:off x="3374622" y="2788524"/>
            <a:ext cx="1943100" cy="80791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play under the tree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D044147C-966C-411D-A0D3-2227BAB8D722}"/>
              </a:ext>
            </a:extLst>
          </p:cNvPr>
          <p:cNvSpPr txBox="1"/>
          <p:nvPr/>
        </p:nvSpPr>
        <p:spPr>
          <a:xfrm>
            <a:off x="5660337" y="4509939"/>
            <a:ext cx="1943100" cy="43858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watch a film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A06FDA7A-7408-435B-985B-BC6F5755119B}"/>
              </a:ext>
            </a:extLst>
          </p:cNvPr>
          <p:cNvSpPr txBox="1"/>
          <p:nvPr/>
        </p:nvSpPr>
        <p:spPr>
          <a:xfrm>
            <a:off x="864921" y="4254708"/>
            <a:ext cx="1886356" cy="80791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play board games</a:t>
            </a:r>
          </a:p>
        </p:txBody>
      </p:sp>
      <p:sp>
        <p:nvSpPr>
          <p:cNvPr id="54" name="&quot;No&quot; Symbol 19">
            <a:extLst>
              <a:ext uri="{FF2B5EF4-FFF2-40B4-BE49-F238E27FC236}">
                <a16:creationId xmlns:a16="http://schemas.microsoft.com/office/drawing/2014/main" id="{7937221B-A1EE-4B81-BE15-2A1AD7B7A52E}"/>
              </a:ext>
            </a:extLst>
          </p:cNvPr>
          <p:cNvSpPr/>
          <p:nvPr/>
        </p:nvSpPr>
        <p:spPr>
          <a:xfrm>
            <a:off x="2781913" y="7429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6" name="&quot;No&quot; Symbol 21">
            <a:extLst>
              <a:ext uri="{FF2B5EF4-FFF2-40B4-BE49-F238E27FC236}">
                <a16:creationId xmlns:a16="http://schemas.microsoft.com/office/drawing/2014/main" id="{3554C660-DDB1-4B2A-B4EA-2FBA54FB9EE2}"/>
              </a:ext>
            </a:extLst>
          </p:cNvPr>
          <p:cNvSpPr/>
          <p:nvPr/>
        </p:nvSpPr>
        <p:spPr>
          <a:xfrm>
            <a:off x="5063149" y="7455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8" name="&quot;No&quot; Symbol 23">
            <a:extLst>
              <a:ext uri="{FF2B5EF4-FFF2-40B4-BE49-F238E27FC236}">
                <a16:creationId xmlns:a16="http://schemas.microsoft.com/office/drawing/2014/main" id="{5701A182-FA7F-4036-9E69-52D5312CEEC0}"/>
              </a:ext>
            </a:extLst>
          </p:cNvPr>
          <p:cNvSpPr/>
          <p:nvPr/>
        </p:nvSpPr>
        <p:spPr>
          <a:xfrm>
            <a:off x="7598809" y="74452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0" name="&quot;No&quot; Symbol 29">
            <a:extLst>
              <a:ext uri="{FF2B5EF4-FFF2-40B4-BE49-F238E27FC236}">
                <a16:creationId xmlns:a16="http://schemas.microsoft.com/office/drawing/2014/main" id="{3DA2D891-DDEE-45E0-9F07-8030CF765C9B}"/>
              </a:ext>
            </a:extLst>
          </p:cNvPr>
          <p:cNvSpPr/>
          <p:nvPr/>
        </p:nvSpPr>
        <p:spPr>
          <a:xfrm>
            <a:off x="2777011" y="2021474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2" name="&quot;No&quot; Symbol 31">
            <a:extLst>
              <a:ext uri="{FF2B5EF4-FFF2-40B4-BE49-F238E27FC236}">
                <a16:creationId xmlns:a16="http://schemas.microsoft.com/office/drawing/2014/main" id="{BBD43AB2-D163-4F96-B731-240FEC64744E}"/>
              </a:ext>
            </a:extLst>
          </p:cNvPr>
          <p:cNvSpPr/>
          <p:nvPr/>
        </p:nvSpPr>
        <p:spPr>
          <a:xfrm>
            <a:off x="5058253" y="202406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4" name="&quot;No&quot; Symbol 33">
            <a:extLst>
              <a:ext uri="{FF2B5EF4-FFF2-40B4-BE49-F238E27FC236}">
                <a16:creationId xmlns:a16="http://schemas.microsoft.com/office/drawing/2014/main" id="{32B0692C-9A9C-47F5-B145-92E127345E79}"/>
              </a:ext>
            </a:extLst>
          </p:cNvPr>
          <p:cNvSpPr/>
          <p:nvPr/>
        </p:nvSpPr>
        <p:spPr>
          <a:xfrm>
            <a:off x="7593913" y="2023044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6" name="&quot;No&quot; Symbol 35">
            <a:extLst>
              <a:ext uri="{FF2B5EF4-FFF2-40B4-BE49-F238E27FC236}">
                <a16:creationId xmlns:a16="http://schemas.microsoft.com/office/drawing/2014/main" id="{C51F265E-BFEE-442D-9E8F-4D2635B76526}"/>
              </a:ext>
            </a:extLst>
          </p:cNvPr>
          <p:cNvSpPr/>
          <p:nvPr/>
        </p:nvSpPr>
        <p:spPr>
          <a:xfrm>
            <a:off x="2786540" y="32956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8" name="&quot;No&quot; Symbol 37">
            <a:extLst>
              <a:ext uri="{FF2B5EF4-FFF2-40B4-BE49-F238E27FC236}">
                <a16:creationId xmlns:a16="http://schemas.microsoft.com/office/drawing/2014/main" id="{C25FDBDE-D2BC-423F-A61D-A2AD58C0C295}"/>
              </a:ext>
            </a:extLst>
          </p:cNvPr>
          <p:cNvSpPr/>
          <p:nvPr/>
        </p:nvSpPr>
        <p:spPr>
          <a:xfrm>
            <a:off x="5063165" y="4516889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0" name="&quot;No&quot; Symbol 39">
            <a:extLst>
              <a:ext uri="{FF2B5EF4-FFF2-40B4-BE49-F238E27FC236}">
                <a16:creationId xmlns:a16="http://schemas.microsoft.com/office/drawing/2014/main" id="{A61B719F-CFB2-4DF0-8D77-6B63DD47736B}"/>
              </a:ext>
            </a:extLst>
          </p:cNvPr>
          <p:cNvSpPr/>
          <p:nvPr/>
        </p:nvSpPr>
        <p:spPr>
          <a:xfrm>
            <a:off x="7603438" y="329722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2" name="&quot;No&quot; Symbol 41">
            <a:extLst>
              <a:ext uri="{FF2B5EF4-FFF2-40B4-BE49-F238E27FC236}">
                <a16:creationId xmlns:a16="http://schemas.microsoft.com/office/drawing/2014/main" id="{0C8B6D80-A063-41CB-ABE0-D973E84B934F}"/>
              </a:ext>
            </a:extLst>
          </p:cNvPr>
          <p:cNvSpPr/>
          <p:nvPr/>
        </p:nvSpPr>
        <p:spPr>
          <a:xfrm>
            <a:off x="2777011" y="4583699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4" name="&quot;No&quot; Symbol 43">
            <a:extLst>
              <a:ext uri="{FF2B5EF4-FFF2-40B4-BE49-F238E27FC236}">
                <a16:creationId xmlns:a16="http://schemas.microsoft.com/office/drawing/2014/main" id="{D4CB200B-B85A-4EEF-B42C-2F2E8DAF585B}"/>
              </a:ext>
            </a:extLst>
          </p:cNvPr>
          <p:cNvSpPr/>
          <p:nvPr/>
        </p:nvSpPr>
        <p:spPr>
          <a:xfrm>
            <a:off x="5088623" y="32906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6" name="&quot;No&quot; Symbol 45">
            <a:extLst>
              <a:ext uri="{FF2B5EF4-FFF2-40B4-BE49-F238E27FC236}">
                <a16:creationId xmlns:a16="http://schemas.microsoft.com/office/drawing/2014/main" id="{3FCAF11C-466F-4EA1-B71C-65554FD392C4}"/>
              </a:ext>
            </a:extLst>
          </p:cNvPr>
          <p:cNvSpPr/>
          <p:nvPr/>
        </p:nvSpPr>
        <p:spPr>
          <a:xfrm>
            <a:off x="7593913" y="4585269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pic>
        <p:nvPicPr>
          <p:cNvPr id="40" name="Picture 3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72" y="1333670"/>
            <a:ext cx="1371600" cy="1182750"/>
          </a:xfrm>
          <a:prstGeom prst="rect">
            <a:avLst/>
          </a:prstGeom>
        </p:spPr>
      </p:pic>
      <p:pic>
        <p:nvPicPr>
          <p:cNvPr id="41" name="Picture 4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8" y="3885494"/>
            <a:ext cx="1371600" cy="1177125"/>
          </a:xfrm>
          <a:prstGeom prst="rect">
            <a:avLst/>
          </a:prstGeom>
        </p:spPr>
      </p:pic>
      <p:pic>
        <p:nvPicPr>
          <p:cNvPr id="42" name="Picture 4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49" y="1308809"/>
            <a:ext cx="1527615" cy="1185975"/>
          </a:xfrm>
          <a:prstGeom prst="rect">
            <a:avLst/>
          </a:prstGeom>
        </p:spPr>
      </p:pic>
      <p:pic>
        <p:nvPicPr>
          <p:cNvPr id="43" name="Picture 4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1" y="2630101"/>
            <a:ext cx="1527615" cy="1152945"/>
          </a:xfrm>
          <a:prstGeom prst="rect">
            <a:avLst/>
          </a:prstGeom>
        </p:spPr>
      </p:pic>
      <p:pic>
        <p:nvPicPr>
          <p:cNvPr id="44" name="Picture 43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t="1257" r="75980" b="68370"/>
          <a:stretch/>
        </p:blipFill>
        <p:spPr>
          <a:xfrm>
            <a:off x="1155789" y="232067"/>
            <a:ext cx="1371600" cy="1026945"/>
          </a:xfrm>
          <a:prstGeom prst="rect">
            <a:avLst/>
          </a:prstGeom>
        </p:spPr>
      </p:pic>
      <p:pic>
        <p:nvPicPr>
          <p:cNvPr id="45" name="Picture 44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8" t="51324" r="9775" b="17595"/>
          <a:stretch/>
        </p:blipFill>
        <p:spPr>
          <a:xfrm>
            <a:off x="3432772" y="278474"/>
            <a:ext cx="1371600" cy="1030335"/>
          </a:xfrm>
          <a:prstGeom prst="rect">
            <a:avLst/>
          </a:prstGeom>
        </p:spPr>
      </p:pic>
      <p:sp>
        <p:nvSpPr>
          <p:cNvPr id="53" name="Rectangle 18">
            <a:extLst>
              <a:ext uri="{FF2B5EF4-FFF2-40B4-BE49-F238E27FC236}">
                <a16:creationId xmlns:a16="http://schemas.microsoft.com/office/drawing/2014/main" id="{7D0962AD-ADF6-4BB8-A5B9-082DF08F77AA}"/>
              </a:ext>
            </a:extLst>
          </p:cNvPr>
          <p:cNvSpPr/>
          <p:nvPr/>
        </p:nvSpPr>
        <p:spPr>
          <a:xfrm>
            <a:off x="858913" y="72464"/>
            <a:ext cx="2432096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55" name="Rectangle 20">
            <a:extLst>
              <a:ext uri="{FF2B5EF4-FFF2-40B4-BE49-F238E27FC236}">
                <a16:creationId xmlns:a16="http://schemas.microsoft.com/office/drawing/2014/main" id="{1A266E13-006D-493D-8B81-4F84C6416AAB}"/>
              </a:ext>
            </a:extLst>
          </p:cNvPr>
          <p:cNvSpPr/>
          <p:nvPr/>
        </p:nvSpPr>
        <p:spPr>
          <a:xfrm>
            <a:off x="3286109" y="75051"/>
            <a:ext cx="2281240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id="{9873E246-3C61-46A4-96E9-BF2D613477F5}"/>
              </a:ext>
            </a:extLst>
          </p:cNvPr>
          <p:cNvSpPr/>
          <p:nvPr/>
        </p:nvSpPr>
        <p:spPr>
          <a:xfrm>
            <a:off x="5597721" y="67433"/>
            <a:ext cx="2505307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59" name="Rectangle 28">
            <a:extLst>
              <a:ext uri="{FF2B5EF4-FFF2-40B4-BE49-F238E27FC236}">
                <a16:creationId xmlns:a16="http://schemas.microsoft.com/office/drawing/2014/main" id="{DC73D134-9489-4FA1-A32D-3458DD7DC29E}"/>
              </a:ext>
            </a:extLst>
          </p:cNvPr>
          <p:cNvSpPr/>
          <p:nvPr/>
        </p:nvSpPr>
        <p:spPr>
          <a:xfrm>
            <a:off x="864920" y="1311226"/>
            <a:ext cx="2421207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61" name="Rectangle 30">
            <a:extLst>
              <a:ext uri="{FF2B5EF4-FFF2-40B4-BE49-F238E27FC236}">
                <a16:creationId xmlns:a16="http://schemas.microsoft.com/office/drawing/2014/main" id="{76C0B172-0932-483E-A4CF-74A78146A1D9}"/>
              </a:ext>
            </a:extLst>
          </p:cNvPr>
          <p:cNvSpPr/>
          <p:nvPr/>
        </p:nvSpPr>
        <p:spPr>
          <a:xfrm>
            <a:off x="3301302" y="1333670"/>
            <a:ext cx="2281240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63" name="Rectangle 32">
            <a:extLst>
              <a:ext uri="{FF2B5EF4-FFF2-40B4-BE49-F238E27FC236}">
                <a16:creationId xmlns:a16="http://schemas.microsoft.com/office/drawing/2014/main" id="{73542E1D-4917-48D5-B25A-5F888E33520C}"/>
              </a:ext>
            </a:extLst>
          </p:cNvPr>
          <p:cNvSpPr/>
          <p:nvPr/>
        </p:nvSpPr>
        <p:spPr>
          <a:xfrm>
            <a:off x="5572280" y="1315579"/>
            <a:ext cx="254027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65" name="Rectangle 34">
            <a:extLst>
              <a:ext uri="{FF2B5EF4-FFF2-40B4-BE49-F238E27FC236}">
                <a16:creationId xmlns:a16="http://schemas.microsoft.com/office/drawing/2014/main" id="{244A741A-498B-46CA-A0A2-4577EFACF327}"/>
              </a:ext>
            </a:extLst>
          </p:cNvPr>
          <p:cNvSpPr/>
          <p:nvPr/>
        </p:nvSpPr>
        <p:spPr>
          <a:xfrm>
            <a:off x="863560" y="2547844"/>
            <a:ext cx="2422567" cy="123979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67" name="Rectangle 36">
            <a:extLst>
              <a:ext uri="{FF2B5EF4-FFF2-40B4-BE49-F238E27FC236}">
                <a16:creationId xmlns:a16="http://schemas.microsoft.com/office/drawing/2014/main" id="{DE258F88-5DEF-4792-9E62-0BA8C8E97424}"/>
              </a:ext>
            </a:extLst>
          </p:cNvPr>
          <p:cNvSpPr/>
          <p:nvPr/>
        </p:nvSpPr>
        <p:spPr>
          <a:xfrm>
            <a:off x="3266691" y="3843687"/>
            <a:ext cx="2295776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69" name="Rectangle 38">
            <a:extLst>
              <a:ext uri="{FF2B5EF4-FFF2-40B4-BE49-F238E27FC236}">
                <a16:creationId xmlns:a16="http://schemas.microsoft.com/office/drawing/2014/main" id="{83BC6FBA-5D42-47B4-9D8E-FDC062BA5CC5}"/>
              </a:ext>
            </a:extLst>
          </p:cNvPr>
          <p:cNvSpPr/>
          <p:nvPr/>
        </p:nvSpPr>
        <p:spPr>
          <a:xfrm>
            <a:off x="5564898" y="2583013"/>
            <a:ext cx="254027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71" name="Rectangle 40">
            <a:extLst>
              <a:ext uri="{FF2B5EF4-FFF2-40B4-BE49-F238E27FC236}">
                <a16:creationId xmlns:a16="http://schemas.microsoft.com/office/drawing/2014/main" id="{E5636C6F-4631-4B8B-BD73-41DF088372A9}"/>
              </a:ext>
            </a:extLst>
          </p:cNvPr>
          <p:cNvSpPr/>
          <p:nvPr/>
        </p:nvSpPr>
        <p:spPr>
          <a:xfrm>
            <a:off x="864920" y="3809355"/>
            <a:ext cx="2401769" cy="125326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73" name="Rectangle 42">
            <a:extLst>
              <a:ext uri="{FF2B5EF4-FFF2-40B4-BE49-F238E27FC236}">
                <a16:creationId xmlns:a16="http://schemas.microsoft.com/office/drawing/2014/main" id="{81022BBC-63EA-4429-BDF4-C895B938478E}"/>
              </a:ext>
            </a:extLst>
          </p:cNvPr>
          <p:cNvSpPr/>
          <p:nvPr/>
        </p:nvSpPr>
        <p:spPr>
          <a:xfrm>
            <a:off x="3288559" y="2597108"/>
            <a:ext cx="2276339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75" name="Rectangle 44">
            <a:extLst>
              <a:ext uri="{FF2B5EF4-FFF2-40B4-BE49-F238E27FC236}">
                <a16:creationId xmlns:a16="http://schemas.microsoft.com/office/drawing/2014/main" id="{F3E6D259-8B48-451C-9B64-6C4D7CF515FA}"/>
              </a:ext>
            </a:extLst>
          </p:cNvPr>
          <p:cNvSpPr/>
          <p:nvPr/>
        </p:nvSpPr>
        <p:spPr>
          <a:xfrm>
            <a:off x="5562466" y="3821968"/>
            <a:ext cx="2535683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167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  <p:bldP spid="65" grpId="0" animBg="1"/>
      <p:bldP spid="65" grpId="1" animBg="1"/>
      <p:bldP spid="67" grpId="0" animBg="1"/>
      <p:bldP spid="67" grpId="1" animBg="1"/>
      <p:bldP spid="69" grpId="0" animBg="1"/>
      <p:bldP spid="69" grpId="1" animBg="1"/>
      <p:bldP spid="71" grpId="0" animBg="1"/>
      <p:bldP spid="71" grpId="1" animBg="1"/>
      <p:bldP spid="73" grpId="0" animBg="1"/>
      <p:bldP spid="73" grpId="1" animBg="1"/>
      <p:bldP spid="75" grpId="0" animBg="1"/>
      <p:bldP spid="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42" y="316021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35779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154" y="1550185"/>
            <a:ext cx="1203900" cy="951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2544" y="1557305"/>
            <a:ext cx="129540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Where </a:t>
            </a:r>
          </a:p>
        </p:txBody>
      </p:sp>
      <p:sp>
        <p:nvSpPr>
          <p:cNvPr id="8" name="AutoShape 2" descr="Cartoon Photos Of Children - ClipArt Best - ClipArt Best - ClipArt 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502789" y="932234"/>
            <a:ext cx="129540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02789" y="2460511"/>
            <a:ext cx="129540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487945" y="1160834"/>
            <a:ext cx="1014845" cy="625071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3"/>
            <a:endCxn id="12" idx="1"/>
          </p:cNvCxnSpPr>
          <p:nvPr/>
        </p:nvCxnSpPr>
        <p:spPr>
          <a:xfrm>
            <a:off x="1487945" y="1785906"/>
            <a:ext cx="1014845" cy="903206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572001" y="1562187"/>
            <a:ext cx="3581399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playing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video games?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52155" y="3306912"/>
            <a:ext cx="4000775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In the </a:t>
            </a:r>
            <a:r>
              <a:rPr lang="en-US" sz="24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29" y="2086843"/>
            <a:ext cx="1419540" cy="934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4" name="Straight Arrow Connector 23"/>
          <p:cNvCxnSpPr>
            <a:endCxn id="19" idx="1"/>
          </p:cNvCxnSpPr>
          <p:nvPr/>
        </p:nvCxnSpPr>
        <p:spPr>
          <a:xfrm>
            <a:off x="3798190" y="1126125"/>
            <a:ext cx="773811" cy="66466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798190" y="1790788"/>
            <a:ext cx="773811" cy="90828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" b="93103" l="4965" r="97695">
                        <a14:foregroundMark x1="36348" y1="22184" x2="37057" y2="29195"/>
                        <a14:foregroundMark x1="53546" y1="22184" x2="57092" y2="28736"/>
                        <a14:foregroundMark x1="58688" y1="24253" x2="51950" y2="28506"/>
                        <a14:foregroundMark x1="41135" y1="79655" x2="34574" y2="91839"/>
                        <a14:foregroundMark x1="43440" y1="82184" x2="20567" y2="88506"/>
                        <a14:foregroundMark x1="23759" y1="91034" x2="44681" y2="88161"/>
                        <a14:foregroundMark x1="45390" y1="82989" x2="42730" y2="90000"/>
                        <a14:foregroundMark x1="53901" y1="83218" x2="67553" y2="92069"/>
                        <a14:foregroundMark x1="59929" y1="84598" x2="68794" y2="89540"/>
                        <a14:foregroundMark x1="49468" y1="82989" x2="49113" y2="85057"/>
                        <a14:foregroundMark x1="53901" y1="88736" x2="53014" y2="90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31" r="14862" b="7908"/>
          <a:stretch/>
        </p:blipFill>
        <p:spPr bwMode="auto">
          <a:xfrm>
            <a:off x="3425305" y="1912699"/>
            <a:ext cx="487496" cy="1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00" y1="18408" x2="50000" y2="25373"/>
                        <a14:foregroundMark x1="58800" y1="19900" x2="56400" y2="28856"/>
                        <a14:foregroundMark x1="18000" y1="19403" x2="16400" y2="24378"/>
                        <a14:foregroundMark x1="33600" y1="92537" x2="33600" y2="92537"/>
                        <a14:foregroundMark x1="19200" y1="97015" x2="19200" y2="97015"/>
                        <a14:foregroundMark x1="85600" y1="8955" x2="81600" y2="23881"/>
                        <a14:foregroundMark x1="88400" y1="40796" x2="86400" y2="52736"/>
                        <a14:foregroundMark x1="90400" y1="15423" x2="83600" y2="28856"/>
                        <a14:foregroundMark x1="91753" y1="17949" x2="91753" y2="17949"/>
                        <a14:foregroundMark x1="85052" y1="86538" x2="85052" y2="86538"/>
                        <a14:foregroundMark x1="92784" y1="88462" x2="92784" y2="88462"/>
                        <a14:foregroundMark x1="85052" y1="70513" x2="84021" y2="82051"/>
                        <a14:foregroundMark x1="92784" y1="72436" x2="92784" y2="72436"/>
                        <a14:foregroundMark x1="82474" y1="91026" x2="82474" y2="91026"/>
                        <a14:foregroundMark x1="92784" y1="91667" x2="92784" y2="91667"/>
                        <a14:foregroundMark x1="23711" y1="22436" x2="23711" y2="22436"/>
                        <a14:foregroundMark x1="25773" y1="23077" x2="25773" y2="23077"/>
                        <a14:foregroundMark x1="36598" y1="11538" x2="36598" y2="11538"/>
                        <a14:foregroundMark x1="7732" y1="8333" x2="7732" y2="8333"/>
                        <a14:foregroundMark x1="87766" y1="8609" x2="93617" y2="17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524" y="682609"/>
            <a:ext cx="964982" cy="77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ounded Rectangle 29"/>
          <p:cNvSpPr/>
          <p:nvPr/>
        </p:nvSpPr>
        <p:spPr>
          <a:xfrm rot="19570092">
            <a:off x="1450680" y="954824"/>
            <a:ext cx="755696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31" name="Rounded Rectangle 30"/>
          <p:cNvSpPr/>
          <p:nvPr/>
        </p:nvSpPr>
        <p:spPr>
          <a:xfrm rot="2708153">
            <a:off x="1463250" y="2295575"/>
            <a:ext cx="755696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51426" y="31065"/>
            <a:ext cx="2473037" cy="729274"/>
            <a:chOff x="251425" y="31065"/>
            <a:chExt cx="2473037" cy="729274"/>
          </a:xfrm>
        </p:grpSpPr>
        <p:pic>
          <p:nvPicPr>
            <p:cNvPr id="1026" name="Picture 2" descr="https://i.pinimg.com/564x/58/9a/77/589a77a94f45b89dc8faf1a3a564ca7e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278" b="90000" l="10000" r="94722">
                          <a14:foregroundMark x1="16389" y1="19167" x2="84444" y2="21944"/>
                          <a14:foregroundMark x1="22500" y1="20278" x2="24167" y2="23611"/>
                          <a14:backgroundMark x1="14167" y1="46944" x2="92222" y2="49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7" t="9373" r="13022" b="69359"/>
            <a:stretch/>
          </p:blipFill>
          <p:spPr bwMode="auto">
            <a:xfrm>
              <a:off x="251425" y="31065"/>
              <a:ext cx="2473037" cy="729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04818" y="164869"/>
              <a:ext cx="17203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Structure </a:t>
              </a:r>
            </a:p>
          </p:txBody>
        </p:sp>
      </p:grpSp>
      <p:pic>
        <p:nvPicPr>
          <p:cNvPr id="26" name="Picture 2" descr="Top Our Gifs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4774"/>
            <a:ext cx="9185003" cy="140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7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  <p:bldP spid="22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8600" y="1297095"/>
            <a:ext cx="5943600" cy="2133600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6"/>
          <p:cNvSpPr/>
          <p:nvPr/>
        </p:nvSpPr>
        <p:spPr>
          <a:xfrm>
            <a:off x="346365" y="362515"/>
            <a:ext cx="4682836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 Listen and repeat. TR: 5.11.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46364" y="1721428"/>
            <a:ext cx="5867400" cy="4616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Where 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 they pl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ying video g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mes? </a:t>
            </a:r>
          </a:p>
        </p:txBody>
      </p:sp>
      <p:sp>
        <p:nvSpPr>
          <p:cNvPr id="9" name="Rectangle 8"/>
          <p:cNvSpPr/>
          <p:nvPr/>
        </p:nvSpPr>
        <p:spPr>
          <a:xfrm>
            <a:off x="374073" y="2412155"/>
            <a:ext cx="3129280" cy="4616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In the living room. 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10" y="1573954"/>
            <a:ext cx="260131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 audio" descr="ƯU ĐÃI HOT - GIÁ SỐC TẬN NÓC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5095010" y="297926"/>
            <a:ext cx="504353" cy="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op Our Gifs Stickers for Android &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4774"/>
            <a:ext cx="9185003" cy="140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5.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95114" y="571934"/>
            <a:ext cx="609600" cy="609600"/>
          </a:xfrm>
          <a:prstGeom prst="rect">
            <a:avLst/>
          </a:prstGeom>
        </p:spPr>
      </p:pic>
      <p:pic>
        <p:nvPicPr>
          <p:cNvPr id="15" name="track 5.1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23.6604" end="3480.215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85004" y="1090080"/>
            <a:ext cx="609600" cy="609600"/>
          </a:xfrm>
          <a:prstGeom prst="rect">
            <a:avLst/>
          </a:prstGeom>
        </p:spPr>
      </p:pic>
      <p:pic>
        <p:nvPicPr>
          <p:cNvPr id="16" name="track 5.1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060.0656" end="1179.24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8978" y="1754295"/>
            <a:ext cx="609600" cy="609600"/>
          </a:xfrm>
          <a:prstGeom prst="rect">
            <a:avLst/>
          </a:prstGeom>
        </p:spPr>
      </p:pic>
      <p:pic>
        <p:nvPicPr>
          <p:cNvPr id="17" name="track 5.1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23.6604" end="3480.215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63243" y="1000405"/>
            <a:ext cx="609600" cy="609600"/>
          </a:xfrm>
          <a:prstGeom prst="rect">
            <a:avLst/>
          </a:prstGeom>
        </p:spPr>
      </p:pic>
      <p:pic>
        <p:nvPicPr>
          <p:cNvPr id="18" name="track 5.1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060.0656" end="1179.24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57217" y="1664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3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153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153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42" y="316021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64709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94856" y="105405"/>
            <a:ext cx="2549236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5 Look and say.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2" y="742951"/>
            <a:ext cx="7751618" cy="4114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175637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922</Words>
  <Application>Microsoft Office PowerPoint</Application>
  <PresentationFormat>On-screen Show (16:9)</PresentationFormat>
  <Paragraphs>175</Paragraphs>
  <Slides>21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Barrio</vt:lpstr>
      <vt:lpstr>Calibri</vt:lpstr>
      <vt:lpstr>Catamaran</vt:lpstr>
      <vt:lpstr>Changa One</vt:lpstr>
      <vt:lpstr>Comic Sans MS</vt:lpstr>
      <vt:lpstr>Montserrat</vt:lpstr>
      <vt:lpstr>Roboto</vt:lpstr>
      <vt:lpstr>Russo One</vt:lpstr>
      <vt:lpstr>Times New Roman</vt:lpstr>
      <vt:lpstr>2_Office Theme</vt:lpstr>
      <vt:lpstr>It's Springtime! MK Plan by Slidesgo</vt:lpstr>
      <vt:lpstr>Office Theme</vt:lpstr>
      <vt:lpstr>PowerPoint Presentation</vt:lpstr>
      <vt:lpstr>PowerPoint Presentation</vt:lpstr>
      <vt:lpstr>1</vt:lpstr>
      <vt:lpstr>PowerPoint Presentation</vt:lpstr>
      <vt:lpstr>2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45</cp:revision>
  <dcterms:created xsi:type="dcterms:W3CDTF">2023-03-28T01:43:30Z</dcterms:created>
  <dcterms:modified xsi:type="dcterms:W3CDTF">2023-08-01T03:40:30Z</dcterms:modified>
</cp:coreProperties>
</file>