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6.wav" ContentType="audio/x-wav"/>
  <Override PartName="/ppt/notesSlides/notesSlide4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29"/>
  </p:notesMasterIdLst>
  <p:sldIdLst>
    <p:sldId id="349" r:id="rId3"/>
    <p:sldId id="259" r:id="rId4"/>
    <p:sldId id="295" r:id="rId5"/>
    <p:sldId id="301" r:id="rId6"/>
    <p:sldId id="373" r:id="rId7"/>
    <p:sldId id="374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04" r:id="rId16"/>
    <p:sldId id="307" r:id="rId17"/>
    <p:sldId id="382" r:id="rId18"/>
    <p:sldId id="383" r:id="rId19"/>
    <p:sldId id="359" r:id="rId20"/>
    <p:sldId id="363" r:id="rId21"/>
    <p:sldId id="370" r:id="rId22"/>
    <p:sldId id="360" r:id="rId23"/>
    <p:sldId id="368" r:id="rId24"/>
    <p:sldId id="369" r:id="rId25"/>
    <p:sldId id="371" r:id="rId26"/>
    <p:sldId id="372" r:id="rId27"/>
    <p:sldId id="300" r:id="rId28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30"/>
    </p:embeddedFont>
    <p:embeddedFont>
      <p:font typeface="Bebas Neue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Gill Sans Ultra Bold" panose="020B0A02020104020203" pitchFamily="34" charset="0"/>
      <p:regular r:id="rId40"/>
    </p:embeddedFont>
    <p:embeddedFont>
      <p:font typeface="Harlow Solid Italic" panose="020B0604020202020204" charset="0"/>
      <p:italic r:id="rId41"/>
    </p:embeddedFont>
    <p:embeddedFont>
      <p:font typeface="Inter" panose="020B0604020202020204" charset="0"/>
      <p:regular r:id="rId42"/>
      <p:bold r:id="rId43"/>
    </p:embeddedFont>
    <p:embeddedFont>
      <p:font typeface="Orelega One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0961" autoAdjust="0"/>
  </p:normalViewPr>
  <p:slideViewPr>
    <p:cSldViewPr snapToGrid="0">
      <p:cViewPr varScale="1">
        <p:scale>
          <a:sx n="96" d="100"/>
          <a:sy n="96" d="100"/>
        </p:scale>
        <p:origin x="101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3490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5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948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Google Shape;2615;g1101b251d0f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6" name="Google Shape;2616;g1101b251d0f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0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39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/>
          <p:nvPr/>
        </p:nvSpPr>
        <p:spPr>
          <a:xfrm>
            <a:off x="-25" y="31770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/>
          </p:nvPr>
        </p:nvSpPr>
        <p:spPr>
          <a:xfrm>
            <a:off x="1041000" y="2599596"/>
            <a:ext cx="70620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560487"/>
            <a:ext cx="914400" cy="69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3"/>
          <p:cNvSpPr txBox="1">
            <a:spLocks noGrp="1"/>
          </p:cNvSpPr>
          <p:nvPr>
            <p:ph type="subTitle" idx="1"/>
          </p:nvPr>
        </p:nvSpPr>
        <p:spPr>
          <a:xfrm>
            <a:off x="2156250" y="3483413"/>
            <a:ext cx="48315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"/>
          <p:cNvGrpSpPr/>
          <p:nvPr/>
        </p:nvGrpSpPr>
        <p:grpSpPr>
          <a:xfrm>
            <a:off x="0" y="4048644"/>
            <a:ext cx="9144074" cy="1095809"/>
            <a:chOff x="0" y="3379489"/>
            <a:chExt cx="9144074" cy="1764872"/>
          </a:xfrm>
        </p:grpSpPr>
        <p:sp>
          <p:nvSpPr>
            <p:cNvPr id="55" name="Google Shape;55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3"/>
          <p:cNvSpPr/>
          <p:nvPr/>
        </p:nvSpPr>
        <p:spPr>
          <a:xfrm>
            <a:off x="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flipH="1">
            <a:off x="6836000" y="-3700"/>
            <a:ext cx="2308006" cy="909438"/>
          </a:xfrm>
          <a:custGeom>
            <a:avLst/>
            <a:gdLst/>
            <a:ahLst/>
            <a:cxnLst/>
            <a:rect l="l" t="t" r="r" b="b"/>
            <a:pathLst>
              <a:path w="47351" h="18658" extrusionOk="0">
                <a:moveTo>
                  <a:pt x="1" y="1"/>
                </a:moveTo>
                <a:lnTo>
                  <a:pt x="1" y="18270"/>
                </a:lnTo>
                <a:lnTo>
                  <a:pt x="504" y="18270"/>
                </a:lnTo>
                <a:lnTo>
                  <a:pt x="989" y="18251"/>
                </a:lnTo>
                <a:lnTo>
                  <a:pt x="1609" y="18270"/>
                </a:lnTo>
                <a:lnTo>
                  <a:pt x="2209" y="18290"/>
                </a:lnTo>
                <a:lnTo>
                  <a:pt x="3430" y="18348"/>
                </a:lnTo>
                <a:lnTo>
                  <a:pt x="5871" y="18522"/>
                </a:lnTo>
                <a:lnTo>
                  <a:pt x="7091" y="18580"/>
                </a:lnTo>
                <a:lnTo>
                  <a:pt x="8370" y="18619"/>
                </a:lnTo>
                <a:lnTo>
                  <a:pt x="9688" y="18658"/>
                </a:lnTo>
                <a:lnTo>
                  <a:pt x="12322" y="18658"/>
                </a:lnTo>
                <a:lnTo>
                  <a:pt x="13621" y="18619"/>
                </a:lnTo>
                <a:lnTo>
                  <a:pt x="14899" y="18580"/>
                </a:lnTo>
                <a:lnTo>
                  <a:pt x="16197" y="18503"/>
                </a:lnTo>
                <a:lnTo>
                  <a:pt x="17457" y="18406"/>
                </a:lnTo>
                <a:lnTo>
                  <a:pt x="18716" y="18290"/>
                </a:lnTo>
                <a:lnTo>
                  <a:pt x="19917" y="18154"/>
                </a:lnTo>
                <a:lnTo>
                  <a:pt x="21080" y="17980"/>
                </a:lnTo>
                <a:lnTo>
                  <a:pt x="21196" y="17941"/>
                </a:lnTo>
                <a:lnTo>
                  <a:pt x="21273" y="17883"/>
                </a:lnTo>
                <a:lnTo>
                  <a:pt x="21331" y="17786"/>
                </a:lnTo>
                <a:lnTo>
                  <a:pt x="21370" y="17689"/>
                </a:lnTo>
                <a:lnTo>
                  <a:pt x="21351" y="17592"/>
                </a:lnTo>
                <a:lnTo>
                  <a:pt x="21312" y="17495"/>
                </a:lnTo>
                <a:lnTo>
                  <a:pt x="21254" y="17418"/>
                </a:lnTo>
                <a:lnTo>
                  <a:pt x="21138" y="17340"/>
                </a:lnTo>
                <a:lnTo>
                  <a:pt x="20537" y="17127"/>
                </a:lnTo>
                <a:lnTo>
                  <a:pt x="19878" y="16934"/>
                </a:lnTo>
                <a:lnTo>
                  <a:pt x="19200" y="16759"/>
                </a:lnTo>
                <a:lnTo>
                  <a:pt x="18522" y="16585"/>
                </a:lnTo>
                <a:lnTo>
                  <a:pt x="17844" y="16449"/>
                </a:lnTo>
                <a:lnTo>
                  <a:pt x="17205" y="16333"/>
                </a:lnTo>
                <a:lnTo>
                  <a:pt x="16623" y="16255"/>
                </a:lnTo>
                <a:lnTo>
                  <a:pt x="16120" y="16217"/>
                </a:lnTo>
                <a:lnTo>
                  <a:pt x="16159" y="15984"/>
                </a:lnTo>
                <a:lnTo>
                  <a:pt x="16217" y="15752"/>
                </a:lnTo>
                <a:lnTo>
                  <a:pt x="16314" y="15558"/>
                </a:lnTo>
                <a:lnTo>
                  <a:pt x="16449" y="15364"/>
                </a:lnTo>
                <a:lnTo>
                  <a:pt x="16604" y="15190"/>
                </a:lnTo>
                <a:lnTo>
                  <a:pt x="16798" y="15035"/>
                </a:lnTo>
                <a:lnTo>
                  <a:pt x="16992" y="14899"/>
                </a:lnTo>
                <a:lnTo>
                  <a:pt x="17205" y="14783"/>
                </a:lnTo>
                <a:lnTo>
                  <a:pt x="17437" y="14706"/>
                </a:lnTo>
                <a:lnTo>
                  <a:pt x="17650" y="14628"/>
                </a:lnTo>
                <a:lnTo>
                  <a:pt x="17883" y="14589"/>
                </a:lnTo>
                <a:lnTo>
                  <a:pt x="18115" y="14551"/>
                </a:lnTo>
                <a:lnTo>
                  <a:pt x="18580" y="14492"/>
                </a:lnTo>
                <a:lnTo>
                  <a:pt x="19065" y="14473"/>
                </a:lnTo>
                <a:lnTo>
                  <a:pt x="20227" y="14415"/>
                </a:lnTo>
                <a:lnTo>
                  <a:pt x="21796" y="14357"/>
                </a:lnTo>
                <a:lnTo>
                  <a:pt x="25671" y="14221"/>
                </a:lnTo>
                <a:lnTo>
                  <a:pt x="27744" y="14144"/>
                </a:lnTo>
                <a:lnTo>
                  <a:pt x="29759" y="14027"/>
                </a:lnTo>
                <a:lnTo>
                  <a:pt x="30708" y="13950"/>
                </a:lnTo>
                <a:lnTo>
                  <a:pt x="31600" y="13872"/>
                </a:lnTo>
                <a:lnTo>
                  <a:pt x="32413" y="13776"/>
                </a:lnTo>
                <a:lnTo>
                  <a:pt x="33150" y="13679"/>
                </a:lnTo>
                <a:lnTo>
                  <a:pt x="33266" y="13640"/>
                </a:lnTo>
                <a:lnTo>
                  <a:pt x="33363" y="13562"/>
                </a:lnTo>
                <a:lnTo>
                  <a:pt x="33421" y="13466"/>
                </a:lnTo>
                <a:lnTo>
                  <a:pt x="33440" y="13369"/>
                </a:lnTo>
                <a:lnTo>
                  <a:pt x="33421" y="13252"/>
                </a:lnTo>
                <a:lnTo>
                  <a:pt x="33382" y="13156"/>
                </a:lnTo>
                <a:lnTo>
                  <a:pt x="33305" y="13078"/>
                </a:lnTo>
                <a:lnTo>
                  <a:pt x="33188" y="13020"/>
                </a:lnTo>
                <a:lnTo>
                  <a:pt x="32743" y="12884"/>
                </a:lnTo>
                <a:lnTo>
                  <a:pt x="32278" y="12749"/>
                </a:lnTo>
                <a:lnTo>
                  <a:pt x="31232" y="12516"/>
                </a:lnTo>
                <a:lnTo>
                  <a:pt x="30108" y="12284"/>
                </a:lnTo>
                <a:lnTo>
                  <a:pt x="28907" y="12071"/>
                </a:lnTo>
                <a:lnTo>
                  <a:pt x="27647" y="11896"/>
                </a:lnTo>
                <a:lnTo>
                  <a:pt x="26349" y="11722"/>
                </a:lnTo>
                <a:lnTo>
                  <a:pt x="25032" y="11567"/>
                </a:lnTo>
                <a:lnTo>
                  <a:pt x="23714" y="11412"/>
                </a:lnTo>
                <a:lnTo>
                  <a:pt x="22378" y="11296"/>
                </a:lnTo>
                <a:lnTo>
                  <a:pt x="21099" y="11179"/>
                </a:lnTo>
                <a:lnTo>
                  <a:pt x="18638" y="10986"/>
                </a:lnTo>
                <a:lnTo>
                  <a:pt x="16488" y="10850"/>
                </a:lnTo>
                <a:lnTo>
                  <a:pt x="14764" y="10734"/>
                </a:lnTo>
                <a:lnTo>
                  <a:pt x="4263" y="10133"/>
                </a:lnTo>
                <a:lnTo>
                  <a:pt x="7692" y="9126"/>
                </a:lnTo>
                <a:lnTo>
                  <a:pt x="11121" y="8138"/>
                </a:lnTo>
                <a:lnTo>
                  <a:pt x="14550" y="7169"/>
                </a:lnTo>
                <a:lnTo>
                  <a:pt x="17999" y="6258"/>
                </a:lnTo>
                <a:lnTo>
                  <a:pt x="19510" y="5871"/>
                </a:lnTo>
                <a:lnTo>
                  <a:pt x="21021" y="5503"/>
                </a:lnTo>
                <a:lnTo>
                  <a:pt x="24044" y="4786"/>
                </a:lnTo>
                <a:lnTo>
                  <a:pt x="27085" y="4108"/>
                </a:lnTo>
                <a:lnTo>
                  <a:pt x="30127" y="3469"/>
                </a:lnTo>
                <a:lnTo>
                  <a:pt x="33169" y="2849"/>
                </a:lnTo>
                <a:lnTo>
                  <a:pt x="36230" y="2248"/>
                </a:lnTo>
                <a:lnTo>
                  <a:pt x="42333" y="1027"/>
                </a:lnTo>
                <a:lnTo>
                  <a:pt x="47351" y="1"/>
                </a:lnTo>
                <a:close/>
              </a:path>
            </a:pathLst>
          </a:custGeom>
          <a:solidFill>
            <a:srgbClr val="FFFFFF">
              <a:alpha val="27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>
            <a:off x="2464550" y="46542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>
            <a:off x="5122025" y="48150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>
            <a:off x="7331825" y="475792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5884025" y="44424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3912350" y="4666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5456900" y="956240"/>
            <a:ext cx="948039" cy="187246"/>
            <a:chOff x="680025" y="5031475"/>
            <a:chExt cx="2255625" cy="445400"/>
          </a:xfrm>
        </p:grpSpPr>
        <p:sp>
          <p:nvSpPr>
            <p:cNvPr id="66" name="Google Shape;66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3"/>
          <p:cNvGrpSpPr/>
          <p:nvPr/>
        </p:nvGrpSpPr>
        <p:grpSpPr>
          <a:xfrm>
            <a:off x="2354878" y="1006472"/>
            <a:ext cx="1458036" cy="287907"/>
            <a:chOff x="680025" y="5031475"/>
            <a:chExt cx="2255625" cy="445400"/>
          </a:xfrm>
        </p:grpSpPr>
        <p:sp>
          <p:nvSpPr>
            <p:cNvPr id="73" name="Google Shape;73;p3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30/6/2023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25" y="3710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357149" y="4606125"/>
            <a:ext cx="9858299" cy="64921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357150" y="4758525"/>
            <a:ext cx="9858299" cy="457173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055064" y="4395071"/>
            <a:ext cx="269222" cy="377667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083550" y="49197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2838095" y="4569706"/>
            <a:ext cx="312296" cy="438099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3346835" y="4495919"/>
            <a:ext cx="324576" cy="423874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5612428" y="395547"/>
            <a:ext cx="1458036" cy="287907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3504275" y="289490"/>
            <a:ext cx="948039" cy="187246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3576738" y="49197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47475" y="3969853"/>
            <a:ext cx="981000" cy="1124447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369389" y="4395071"/>
            <a:ext cx="269222" cy="377667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7732089" y="4418984"/>
            <a:ext cx="269222" cy="377667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7341564" y="4343246"/>
            <a:ext cx="269222" cy="377667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25" y="38628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5" name="Google Shape;1285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189841" y="4567725"/>
            <a:ext cx="9782175" cy="569075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527779" y="4526809"/>
            <a:ext cx="10082900" cy="719150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7816386" y="3321870"/>
            <a:ext cx="1232721" cy="1427604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70675" y="3662375"/>
            <a:ext cx="870075" cy="1229538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3824147" y="4137079"/>
            <a:ext cx="1495707" cy="748875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255089" y="4322671"/>
            <a:ext cx="269222" cy="377667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1617039" y="4322671"/>
            <a:ext cx="269222" cy="377667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7360614" y="4322671"/>
            <a:ext cx="269222" cy="377667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6846264" y="4322671"/>
            <a:ext cx="269222" cy="377667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5957852" y="4526806"/>
            <a:ext cx="328207" cy="412989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3903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DF8EB38-7760-459F-9714-551640F2A6F3}" type="datetimeFigureOut">
              <a:rPr lang="en-US" smtClean="0"/>
              <a:t>30/6/2023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68998CE-1ED7-49C1-881B-98F444589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71" r:id="rId3"/>
    <p:sldLayoutId id="2147483672" r:id="rId4"/>
    <p:sldLayoutId id="2147483676" r:id="rId5"/>
    <p:sldLayoutId id="214748368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microsoft.com/office/2007/relationships/hdphoto" Target="../media/hdphoto19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microsoft.com/office/2007/relationships/hdphoto" Target="../media/hdphoto20.wdp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1.jp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3.png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0.png"/><Relationship Id="rId7" Type="http://schemas.openxmlformats.org/officeDocument/2006/relationships/image" Target="../media/image5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10" Type="http://schemas.openxmlformats.org/officeDocument/2006/relationships/audio" Target="../media/audio2.wav"/><Relationship Id="rId4" Type="http://schemas.openxmlformats.org/officeDocument/2006/relationships/audio" Target="../media/audio9.wav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4" Type="http://schemas.openxmlformats.org/officeDocument/2006/relationships/image" Target="../media/image23.png"/><Relationship Id="rId9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1.wdp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2" Type="http://schemas.openxmlformats.org/officeDocument/2006/relationships/audio" Target="../media/audio4.wav"/><Relationship Id="rId16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16.wdp"/><Relationship Id="rId1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microsoft.com/office/2007/relationships/hdphoto" Target="../media/hdphoto22.wdp"/><Relationship Id="rId1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1.wav"/><Relationship Id="rId2" Type="http://schemas.openxmlformats.org/officeDocument/2006/relationships/audio" Target="../media/audio11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microsoft.com/office/2007/relationships/hdphoto" Target="../media/hdphoto22.wdp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audio" Target="../media/audio8.wav"/><Relationship Id="rId7" Type="http://schemas.openxmlformats.org/officeDocument/2006/relationships/image" Target="../media/image25.gif"/><Relationship Id="rId12" Type="http://schemas.openxmlformats.org/officeDocument/2006/relationships/slide" Target="slide3.xml"/><Relationship Id="rId17" Type="http://schemas.openxmlformats.org/officeDocument/2006/relationships/audio" Target="../media/audio12.wav"/><Relationship Id="rId2" Type="http://schemas.openxmlformats.org/officeDocument/2006/relationships/audio" Target="../media/audio1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23.wdp"/><Relationship Id="rId5" Type="http://schemas.microsoft.com/office/2007/relationships/hdphoto" Target="../media/hdphoto16.wdp"/><Relationship Id="rId15" Type="http://schemas.microsoft.com/office/2007/relationships/hdphoto" Target="../media/hdphoto24.wdp"/><Relationship Id="rId10" Type="http://schemas.openxmlformats.org/officeDocument/2006/relationships/image" Target="../media/image64.png"/><Relationship Id="rId4" Type="http://schemas.openxmlformats.org/officeDocument/2006/relationships/image" Target="../media/image27.png"/><Relationship Id="rId9" Type="http://schemas.microsoft.com/office/2007/relationships/hdphoto" Target="../media/hdphoto22.wdp"/><Relationship Id="rId1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openxmlformats.org/officeDocument/2006/relationships/audio" Target="../media/audio2.wav"/><Relationship Id="rId4" Type="http://schemas.openxmlformats.org/officeDocument/2006/relationships/image" Target="../media/image23.png"/><Relationship Id="rId9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audio" Target="../media/audio4.wav"/><Relationship Id="rId5" Type="http://schemas.microsoft.com/office/2007/relationships/hdphoto" Target="../media/hdphoto15.wdp"/><Relationship Id="rId10" Type="http://schemas.openxmlformats.org/officeDocument/2006/relationships/image" Target="../media/image25.gif"/><Relationship Id="rId4" Type="http://schemas.openxmlformats.org/officeDocument/2006/relationships/image" Target="../media/image2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7.xml"/><Relationship Id="rId18" Type="http://schemas.microsoft.com/office/2007/relationships/hdphoto" Target="../media/hdphoto17.wdp"/><Relationship Id="rId3" Type="http://schemas.openxmlformats.org/officeDocument/2006/relationships/audio" Target="../media/audio6.wav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openxmlformats.org/officeDocument/2006/relationships/slide" Target="slide5.xml"/><Relationship Id="rId17" Type="http://schemas.openxmlformats.org/officeDocument/2006/relationships/image" Target="../media/image32.png"/><Relationship Id="rId2" Type="http://schemas.openxmlformats.org/officeDocument/2006/relationships/audio" Target="../media/audio5.wav"/><Relationship Id="rId16" Type="http://schemas.openxmlformats.org/officeDocument/2006/relationships/image" Target="../media/image31.gif"/><Relationship Id="rId20" Type="http://schemas.openxmlformats.org/officeDocument/2006/relationships/image" Target="../media/image34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30.png"/><Relationship Id="rId23" Type="http://schemas.openxmlformats.org/officeDocument/2006/relationships/slide" Target="slide14.xml"/><Relationship Id="rId10" Type="http://schemas.openxmlformats.org/officeDocument/2006/relationships/slide" Target="slide12.xml"/><Relationship Id="rId19" Type="http://schemas.openxmlformats.org/officeDocument/2006/relationships/image" Target="../media/image33.gif"/><Relationship Id="rId4" Type="http://schemas.openxmlformats.org/officeDocument/2006/relationships/image" Target="../media/image28.png"/><Relationship Id="rId9" Type="http://schemas.openxmlformats.org/officeDocument/2006/relationships/slide" Target="slide9.xml"/><Relationship Id="rId14" Type="http://schemas.openxmlformats.org/officeDocument/2006/relationships/slide" Target="slide11.xml"/><Relationship Id="rId22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audio" Target="../media/audio9.wav"/><Relationship Id="rId12" Type="http://schemas.openxmlformats.org/officeDocument/2006/relationships/image" Target="../media/image38.png"/><Relationship Id="rId17" Type="http://schemas.microsoft.com/office/2007/relationships/hdphoto" Target="../media/hdphoto18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image" Target="../media/image37.png"/><Relationship Id="rId5" Type="http://schemas.openxmlformats.org/officeDocument/2006/relationships/audio" Target="../media/audio7.wav"/><Relationship Id="rId15" Type="http://schemas.openxmlformats.org/officeDocument/2006/relationships/slide" Target="slide5.xml"/><Relationship Id="rId10" Type="http://schemas.openxmlformats.org/officeDocument/2006/relationships/image" Target="../media/image36.png"/><Relationship Id="rId19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0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20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png"/><Relationship Id="rId3" Type="http://schemas.openxmlformats.org/officeDocument/2006/relationships/audio" Target="../media/audio6.wav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38.png"/><Relationship Id="rId5" Type="http://schemas.openxmlformats.org/officeDocument/2006/relationships/audio" Target="../media/audio8.wav"/><Relationship Id="rId15" Type="http://schemas.openxmlformats.org/officeDocument/2006/relationships/image" Target="../media/image47.png"/><Relationship Id="rId10" Type="http://schemas.openxmlformats.org/officeDocument/2006/relationships/image" Target="../media/image37.png"/><Relationship Id="rId4" Type="http://schemas.openxmlformats.org/officeDocument/2006/relationships/audio" Target="../media/audio7.wav"/><Relationship Id="rId9" Type="http://schemas.openxmlformats.org/officeDocument/2006/relationships/image" Target="../media/image36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245" y="304123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  <p:pic>
        <p:nvPicPr>
          <p:cNvPr id="58" name="图片 2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0" y="8558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7"/>
          <p:cNvSpPr/>
          <p:nvPr/>
        </p:nvSpPr>
        <p:spPr>
          <a:xfrm>
            <a:off x="2601966" y="1100455"/>
            <a:ext cx="3443571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Fun time </a:t>
            </a:r>
          </a:p>
          <a:p>
            <a:pPr marL="0" marR="0" lvl="0" indent="0" algn="ctr" defTabSz="9437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500" b="1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and project</a:t>
            </a:r>
            <a:endParaRPr kumimoji="0" lang="en-US" sz="3500" b="1" i="0" u="none" strike="noStrike" kern="0" cap="none" spc="0" normalizeH="0" baseline="0" noProof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uLnTx/>
              <a:uFillTx/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21062553">
            <a:off x="7191269" y="2860656"/>
            <a:ext cx="989427" cy="1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59" grpId="0"/>
      <p:bldP spid="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71708" y="5318930"/>
              <a:ext cx="972734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375595"/>
              <a:ext cx="866851" cy="34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Drfige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6" y="1973815"/>
            <a:ext cx="4231424" cy="1523628"/>
            <a:chOff x="8668624" y="4993479"/>
            <a:chExt cx="1492597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50938" y="5351890"/>
              <a:ext cx="10102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Fidgre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807522" y="3339331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Fridge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19" name="Picture 2" descr="Ảnh miễn phí của Tủ lạnh nhiều cửa hitachi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7" b="94306" l="8056" r="91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1" t="3165" b="-525"/>
          <a:stretch/>
        </p:blipFill>
        <p:spPr bwMode="auto">
          <a:xfrm>
            <a:off x="1561229" y="1053095"/>
            <a:ext cx="3010659" cy="2670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eft Arrow 23">
            <a:hlinkClick r:id="rId16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FB2FEC-0E16-FBCB-6EEE-B25B5777C53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03 0.14585 C -0.38125 0.1551 -0.38281 0.16435 -0.3842 0.1736 C -0.38455 0.17576 -0.38489 0.17823 -0.38507 0.18039 C -0.38541 0.18347 -0.38611 0.19272 -0.38611 0.18964 C -0.38611 0.18656 -0.38385 0.15664 -0.38211 0.15294 C -0.38038 0.14894 -0.37604 0.14369 -0.37604 0.144 C -0.37187 0.14647 -0.37048 0.15048 -0.36892 0.15973 C -0.36961 0.16805 -0.36805 0.17946 -0.371 0.18501 C -0.37291 0.18871 -0.375 0.17885 -0.37708 0.17576 C -0.38038 0.17052 -0.38715 0.16898 -0.39097 0.16651 C -0.38316 0.1659 -0.375 0.16374 -0.36684 0.16435 C -0.3585 0.16497 -0.36059 0.16775 -0.36302 0.17576 C -0.35816 0.18686 -0.35816 0.1881 -0.35086 0.18501 C -0.35052 0.18286 -0.35086 0.17915 -0.34982 0.17823 C -0.34566 0.1736 -0.34687 0.19118 -0.34288 0.19426 C -0.34184 0.19519 -0.3408 0.19581 -0.33975 0.19673 C -0.33611 0.19118 -0.33628 0.18748 -0.33472 0.17823 C -0.33229 0.18656 -0.33246 0.19118 -0.32864 0.19673 C -0.3243 0.19303 -0.32326 0.19611 -0.3217 0.18501 C -0.32274 0.18347 -0.32604 0.17545 -0.32777 0.18286 C -0.32812 0.18501 -0.32482 0.19642 -0.32465 0.19673 C -0.32291 0.1992 -0.31857 0.20136 -0.31857 0.20166 C -0.31128 0.1992 -0.3092 0.20043 -0.30555 0.18748 C -0.30677 0.17422 -0.30694 0.17175 -0.31267 0.17576 C -0.31076 0.19611 -0.3085 0.19457 -0.30052 0.19889 C -0.29809 0.21523 -0.30052 0.21431 -0.29548 0.21061 C -0.29132 0.20413 -0.2908 0.19426 -0.28646 0.18748 C -0.27882 0.18964 -0.27864 0.18871 -0.27639 0.20352 C -0.27482 0.19272 -0.27066 0.19149 -0.27639 0.18748 C -0.28194 0.19149 -0.28229 0.20382 -0.27639 0.20814 C -0.27465 0.20752 -0.27274 0.20814 -0.27135 0.20598 C -0.27031 0.20444 -0.27014 0.19642 -0.27031 0.19889 C -0.27152 0.23928 -0.26771 0.23127 -0.27534 0.24268 C -0.27864 0.2325 -0.28489 0.2214 -0.27639 0.21523 C -0.27309 0.2103 -0.26961 0.20752 -0.26614 0.20352 C -0.26458 0.19241 -0.25955 0.18378 -0.26736 0.17823 C -0.26823 0.17977 -0.26996 0.18008 -0.27031 0.18286 C -0.27135 0.19272 -0.26753 0.20537 -0.26423 0.21061 C -0.26232 0.21338 -0.26024 0.21369 -0.25833 0.21523 C -0.25451 0.21431 -0.25052 0.21554 -0.24705 0.21277 C -0.24496 0.21122 -0.24687 0.19735 -0.24705 0.19673 C -0.24774 0.19488 -0.24913 0.19519 -0.25017 0.19426 C -0.25694 0.22541 -0.24774 0.21462 -0.23593 0.21277 C -0.23489 0.20444 -0.23576 0.20814 -0.23385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Sofa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950" y="2530643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766381" y="31669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Sofa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71301" y="3953052"/>
            <a:ext cx="27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pic>
        <p:nvPicPr>
          <p:cNvPr id="20" name="Picture 2" descr="Ảnh miễn phí của Sofa d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04" b="90370" l="0" r="55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2" r="44438" b="9934"/>
          <a:stretch/>
        </p:blipFill>
        <p:spPr bwMode="auto">
          <a:xfrm>
            <a:off x="956603" y="470493"/>
            <a:ext cx="3404382" cy="302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hlinkClick r:id="rId16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5AC2B1-7B37-F6E6-DA94-99005D853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0.12458 C -0.34045 0.13414 -0.34184 0.14339 -0.34305 0.15264 C -0.3434 0.1548 -0.34375 0.15727 -0.34392 0.15942 C -0.34427 0.16251 -0.34496 0.17176 -0.34496 0.16867 C -0.34496 0.16559 -0.3427 0.13568 -0.34114 0.13198 C -0.33958 0.12766 -0.33559 0.12242 -0.33559 0.12273 C -0.33177 0.1252 -0.33055 0.12951 -0.32916 0.13876 C -0.32968 0.14709 -0.32847 0.1585 -0.3309 0.16405 C -0.33264 0.16775 -0.33472 0.15788 -0.33663 0.1548 C -0.33958 0.14956 -0.34583 0.14801 -0.3493 0.14555 C -0.34201 0.14493 -0.33472 0.14277 -0.32725 0.14339 C -0.31927 0.14401 -0.32135 0.14678 -0.32361 0.1548 C -0.31909 0.1659 -0.31909 0.16713 -0.3125 0.16405 C -0.31215 0.16189 -0.31232 0.15819 -0.31163 0.15727 C -0.30746 0.15264 -0.30868 0.17022 -0.30503 0.1733 C -0.30399 0.17423 -0.30312 0.17484 -0.30225 0.17577 C -0.29878 0.17022 -0.29895 0.16652 -0.29757 0.15727 C -0.29531 0.16559 -0.29548 0.17022 -0.29201 0.17577 C -0.28784 0.17207 -0.28698 0.17515 -0.28541 0.16405 C -0.28645 0.16251 -0.28975 0.15449 -0.29114 0.16189 C -0.29149 0.16405 -0.28854 0.17546 -0.28819 0.17577 C -0.28663 0.17823 -0.28281 0.18039 -0.28281 0.1807 C -0.27604 0.17823 -0.27413 0.17947 -0.27066 0.16652 C -0.2717 0.15326 -0.27204 0.15079 -0.27708 0.1548 C -0.27534 0.17515 -0.27343 0.17361 -0.26614 0.17793 C -0.26389 0.19427 -0.26614 0.19334 -0.26128 0.18964 C -0.25746 0.18317 -0.25711 0.1733 -0.25295 0.16652 C -0.246 0.16867 -0.246 0.16775 -0.24375 0.18255 C -0.24236 0.17176 -0.23836 0.17052 -0.24375 0.16652 C -0.24895 0.17052 -0.24913 0.18286 -0.24375 0.18718 C -0.24218 0.18656 -0.24027 0.18718 -0.23923 0.18502 C -0.23819 0.18348 -0.23802 0.17546 -0.23819 0.17793 C -0.23923 0.21832 -0.23576 0.2103 -0.2427 0.22171 C -0.246 0.21154 -0.25173 0.20044 -0.24375 0.19427 C -0.24079 0.18933 -0.23767 0.18656 -0.23437 0.18255 C -0.23298 0.17145 -0.22829 0.16282 -0.23541 0.15727 C -0.23628 0.15881 -0.23784 0.15912 -0.23819 0.16189 C -0.23923 0.17176 -0.23559 0.1844 -0.23246 0.18964 C -0.2309 0.19242 -0.22899 0.19273 -0.22708 0.19427 C -0.22361 0.19334 -0.21996 0.19458 -0.21684 0.1918 C -0.21475 0.19026 -0.21649 0.17638 -0.21684 0.17577 C -0.21736 0.17392 -0.21875 0.17423 -0.21961 0.1733 C -0.22569 0.20444 -0.21736 0.19365 -0.20659 0.1918 C -0.20555 0.18348 -0.20625 0.18718 -0.20451 0.18039 " pathEditMode="relative" rAng="0" ptsTypes="fffffffffffffffffffffffffffffffffffffffffffA">
                                      <p:cBhvr>
                                        <p:cTn id="59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Sill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Sikn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97898" y="3372765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Sink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6471138" y="3953052"/>
            <a:ext cx="232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Sink</a:t>
            </a:r>
          </a:p>
        </p:txBody>
      </p:sp>
      <p:pic>
        <p:nvPicPr>
          <p:cNvPr id="20" name="Picture 2" descr="Ảnh miễn phí của Phòng tắm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4849"/>
          <a:stretch/>
        </p:blipFill>
        <p:spPr bwMode="auto">
          <a:xfrm>
            <a:off x="1192785" y="1183791"/>
            <a:ext cx="3120396" cy="218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4EF07-6CDC-CD56-A50B-76AE5E48FD3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1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045 0.12458 C -0.34149 0.13414 -0.3427 0.14339 -0.34375 0.15264 C -0.34409 0.1548 -0.34427 0.15727 -0.34461 0.15942 C -0.34479 0.16251 -0.34531 0.17176 -0.34531 0.16867 C -0.34531 0.16559 -0.3434 0.13568 -0.34201 0.13198 C -0.34062 0.12766 -0.33715 0.12242 -0.33715 0.12273 C -0.3335 0.1252 -0.33246 0.12951 -0.33125 0.13876 C -0.33177 0.14709 -0.33073 0.1585 -0.33281 0.16405 C -0.33437 0.16775 -0.33628 0.15788 -0.33784 0.1548 C -0.34062 0.14956 -0.34635 0.14801 -0.3493 0.14555 C -0.34288 0.14493 -0.33628 0.14277 -0.32951 0.14339 C -0.32257 0.14401 -0.3243 0.14678 -0.32639 0.1548 C -0.32222 0.1659 -0.32222 0.16713 -0.31632 0.16405 C -0.31597 0.16189 -0.31632 0.15819 -0.31562 0.15727 C -0.31198 0.15264 -0.31302 0.17022 -0.30972 0.1733 C -0.30885 0.17423 -0.30798 0.17484 -0.30711 0.17577 C -0.30416 0.17022 -0.30434 0.16652 -0.30295 0.15727 C -0.30104 0.16559 -0.30121 0.17022 -0.29809 0.17577 C -0.29444 0.17207 -0.29357 0.17515 -0.29218 0.16405 C -0.29305 0.16251 -0.296 0.15449 -0.29722 0.16189 C -0.29757 0.16405 -0.29496 0.17546 -0.29461 0.17577 C -0.29323 0.17823 -0.28975 0.18039 -0.28975 0.1807 C -0.28368 0.17823 -0.28194 0.17947 -0.27899 0.16652 C -0.27986 0.15326 -0.2802 0.15079 -0.28472 0.1548 C -0.28316 0.17515 -0.28159 0.17361 -0.27482 0.17793 C -0.27291 0.19427 -0.27482 0.19334 -0.27066 0.18964 C -0.26718 0.18317 -0.26684 0.1733 -0.26319 0.16652 C -0.25694 0.16867 -0.25677 0.16775 -0.25486 0.18255 C -0.25364 0.17176 -0.25017 0.17052 -0.25486 0.16652 C -0.25954 0.17052 -0.25972 0.18286 -0.25486 0.18718 C -0.25347 0.18656 -0.25173 0.18718 -0.25086 0.18502 C -0.25 0.18348 -0.24982 0.17546 -0.24982 0.17793 C -0.25086 0.21832 -0.24774 0.2103 -0.25399 0.22171 C -0.25677 0.21154 -0.26198 0.20044 -0.25486 0.19427 C -0.25225 0.18933 -0.2493 0.18656 -0.24652 0.18255 C -0.24531 0.17145 -0.24097 0.16282 -0.24739 0.15727 C -0.24826 0.15881 -0.24965 0.15912 -0.24982 0.16189 C -0.25086 0.17176 -0.24774 0.1844 -0.24479 0.18964 C -0.2434 0.19242 -0.24166 0.19273 -0.2401 0.19427 C -0.23698 0.19334 -0.23368 0.19458 -0.23073 0.1918 C -0.22899 0.19026 -0.23055 0.17638 -0.23073 0.17577 C -0.23125 0.17392 -0.23246 0.17423 -0.23333 0.1733 C -0.23889 0.20444 -0.23125 0.19365 -0.22152 0.1918 C -0.22066 0.18348 -0.22135 0.18718 -0.21979 0.18039 " pathEditMode="relative" rAng="0" ptsTypes="fffffffffffffffffffffffffffffffffffffffffffA">
                                      <p:cBhvr>
                                        <p:cTn id="5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571708" y="5318930"/>
              <a:ext cx="972734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Table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97669" y="5375595"/>
              <a:ext cx="866851" cy="342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Chair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6" y="1973815"/>
            <a:ext cx="4231424" cy="1523628"/>
            <a:chOff x="8668624" y="4993479"/>
            <a:chExt cx="1492597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150938" y="5351890"/>
              <a:ext cx="10102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07522" y="1114652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Table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1" r="50000" b="17610"/>
          <a:stretch/>
        </p:blipFill>
        <p:spPr>
          <a:xfrm>
            <a:off x="1535174" y="1576316"/>
            <a:ext cx="2240481" cy="2067517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Left Arrow 23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38CC48-4CFB-05C9-5C51-623DC4F39B6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8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538 -0.16281 C -0.40642 -0.15356 -0.40781 -0.14431 -0.4092 -0.13506 C -0.40937 -0.1329 -0.40989 -0.13043 -0.41007 -0.12828 C -0.41041 -0.12519 -0.41093 -0.11594 -0.41093 -0.11903 C -0.41093 -0.12211 -0.40885 -0.15202 -0.40729 -0.15572 C -0.40555 -0.15973 -0.40139 -0.16497 -0.40139 -0.16466 C -0.39739 -0.1622 -0.39618 -0.15819 -0.39461 -0.14894 C -0.39531 -0.14061 -0.39392 -0.1292 -0.39652 -0.12365 C -0.39843 -0.11995 -0.40034 -0.12982 -0.40243 -0.1329 C -0.40555 -0.13814 -0.41198 -0.13969 -0.41562 -0.14215 C -0.40816 -0.14277 -0.40034 -0.14493 -0.39271 -0.14431 C -0.38472 -0.14369 -0.38663 -0.14092 -0.38906 -0.1329 C -0.38455 -0.1218 -0.38455 -0.12057 -0.37743 -0.12365 C -0.37708 -0.12581 -0.37743 -0.12951 -0.37656 -0.13043 C -0.37257 -0.13506 -0.37378 -0.11748 -0.36979 -0.1144 C -0.36875 -0.11348 -0.36788 -0.11286 -0.36684 -0.11193 C -0.36336 -0.11748 -0.36354 -0.12118 -0.36215 -0.13043 C -0.35972 -0.12211 -0.36007 -0.11748 -0.35625 -0.11193 C -0.35208 -0.11563 -0.35121 -0.11255 -0.34965 -0.12365 C -0.35069 -0.12519 -0.35399 -0.13321 -0.35555 -0.12581 C -0.3559 -0.12365 -0.35277 -0.11224 -0.3526 -0.11193 C -0.35086 -0.10947 -0.34687 -0.10731 -0.34687 -0.107 C -0.33975 -0.10947 -0.33784 -0.10823 -0.33437 -0.12118 C -0.33541 -0.13444 -0.33559 -0.13691 -0.34114 -0.1329 C -0.33941 -0.11255 -0.33732 -0.11409 -0.32951 -0.10978 C -0.32725 -0.09343 -0.32951 -0.09436 -0.32465 -0.09806 C -0.32083 -0.10453 -0.32031 -0.1144 -0.31614 -0.12118 C -0.30902 -0.11903 -0.30885 -0.11995 -0.30659 -0.10515 C -0.30503 -0.11594 -0.30121 -0.11718 -0.30659 -0.12118 C -0.31198 -0.11718 -0.31215 -0.10484 -0.30659 -0.10052 C -0.30503 -0.10114 -0.30312 -0.10052 -0.30173 -0.10268 C -0.30086 -0.10422 -0.30069 -0.11224 -0.30069 -0.10978 C -0.30191 -0.06938 -0.29826 -0.0774 -0.30573 -0.06599 C -0.30885 -0.07616 -0.31475 -0.08727 -0.30659 -0.09343 C -0.30347 -0.09837 -0.30017 -0.10114 -0.29687 -0.10515 C -0.29548 -0.11625 -0.29062 -0.12488 -0.29809 -0.13043 C -0.29878 -0.12889 -0.30052 -0.12858 -0.30069 -0.12581 C -0.30173 -0.11594 -0.29826 -0.1033 -0.29514 -0.09806 C -0.29323 -0.09528 -0.29132 -0.09497 -0.28941 -0.09343 C -0.28576 -0.09436 -0.28211 -0.09312 -0.27882 -0.0959 C -0.27673 -0.09744 -0.27847 -0.11132 -0.27882 -0.11193 C -0.27934 -0.11378 -0.28073 -0.11348 -0.28177 -0.1144 C -0.28819 -0.08326 -0.27934 -0.09405 -0.26823 -0.0959 C -0.26701 -0.10422 -0.26788 -0.10052 -0.26614 -0.10731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74282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own Ribbon 1"/>
          <p:cNvSpPr/>
          <p:nvPr/>
        </p:nvSpPr>
        <p:spPr>
          <a:xfrm>
            <a:off x="1841726" y="2435363"/>
            <a:ext cx="5639650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quiz</a:t>
            </a:r>
          </a:p>
        </p:txBody>
      </p:sp>
    </p:spTree>
    <p:extLst>
      <p:ext uri="{BB962C8B-B14F-4D97-AF65-F5344CB8AC3E}">
        <p14:creationId xmlns:p14="http://schemas.microsoft.com/office/powerpoint/2010/main" val="3165818446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310" y="1084867"/>
            <a:ext cx="7146900" cy="1134300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Comic Sans MS" pitchFamily="66" charset="0"/>
              </a:rPr>
              <a:t>GAME 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" name="图片 6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701" y="3617939"/>
            <a:ext cx="4839995" cy="1525561"/>
          </a:xfrm>
          <a:prstGeom prst="rect">
            <a:avLst/>
          </a:prstGeom>
        </p:spPr>
      </p:pic>
      <p:pic>
        <p:nvPicPr>
          <p:cNvPr id="6" name="Picture 5" descr="2415545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1495" y="941531"/>
            <a:ext cx="3005328" cy="2946400"/>
          </a:xfrm>
          <a:prstGeom prst="rect">
            <a:avLst/>
          </a:prstGeom>
        </p:spPr>
      </p:pic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349901" y="38759"/>
            <a:ext cx="1320800" cy="1361649"/>
          </a:xfrm>
          <a:prstGeom prst="rect">
            <a:avLst/>
          </a:prstGeom>
        </p:spPr>
      </p:pic>
      <p:pic>
        <p:nvPicPr>
          <p:cNvPr id="8" name="Picture 7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6843807" y="2414731"/>
            <a:ext cx="1625600" cy="1830008"/>
          </a:xfrm>
          <a:prstGeom prst="rect">
            <a:avLst/>
          </a:prstGeom>
        </p:spPr>
      </p:pic>
      <p:pic>
        <p:nvPicPr>
          <p:cNvPr id="10" name="Picture 5" descr="C:\Users\Administrator\Desktop\小鸟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9429" y="367778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180274"/>
      </p:ext>
    </p:extLst>
  </p:cSld>
  <p:clrMapOvr>
    <a:masterClrMapping/>
  </p:clrMapOvr>
  <p:transition spd="slow">
    <p:pull/>
    <p:sndAc>
      <p:stSnd>
        <p:snd r:embed="rId2" name="suction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1256327"/>
            <a:ext cx="1134325" cy="10904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086" y="2157599"/>
            <a:ext cx="1569646" cy="1972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74745"/>
            <a:ext cx="1636494" cy="11523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23767" y="790772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41542" y="78114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72000" y="76173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59857" y="198574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90083" y="1965396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08090" y="195670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9857" y="3321391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80126" y="3257215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08090" y="3292354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59857" y="4581107"/>
            <a:ext cx="334297" cy="3196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622025" y="460056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508090" y="4552070"/>
            <a:ext cx="334297" cy="30015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2297469" y="671482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rug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56596" y="65744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spoon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075711" y="668360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bowl 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408848" y="1838443"/>
            <a:ext cx="1908573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toy box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047371" y="2027743"/>
            <a:ext cx="2993637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teddy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bear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47078" y="1887621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car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2277197" y="3187297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sink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18854" y="3135975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sofa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41008" y="3158544"/>
            <a:ext cx="2263582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bookshelf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297469" y="4476606"/>
            <a:ext cx="2077218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bedroom 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56596" y="4462569"/>
            <a:ext cx="1650669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kitchen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789173" y="4483389"/>
            <a:ext cx="2571045" cy="56454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dining room 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30" y="321126"/>
            <a:ext cx="1747520" cy="939292"/>
          </a:xfrm>
          <a:prstGeom prst="rect">
            <a:avLst/>
          </a:prstGeom>
        </p:spPr>
      </p:pic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2813595" y="12791"/>
            <a:ext cx="3174713" cy="56454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2091411" y="810834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79792" y="1932276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34530" y="3211995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952690" y="4540853"/>
            <a:ext cx="389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 is my house my big big hou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6562" y="308919"/>
            <a:ext cx="8489092" cy="4652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7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push.wav"/>
          </p:stSnd>
        </p:sndAc>
      </p:transition>
    </mc:Choice>
    <mc:Fallback xmlns="">
      <p:transition spd="slow">
        <p:circl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241253" y="1580332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Project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156398" y="2186471"/>
            <a:ext cx="9231709" cy="935870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My Dream House </a:t>
            </a:r>
            <a:endParaRPr lang="en-US" sz="4000" dirty="0">
              <a:solidFill>
                <a:srgbClr val="FF0000"/>
              </a:solidFill>
              <a:latin typeface="Harlow Solid Itali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86506"/>
      </p:ext>
    </p:extLst>
  </p:cSld>
  <p:clrMapOvr>
    <a:masterClrMapping/>
  </p:clrMapOvr>
  <p:transition spd="slow">
    <p:push dir="u"/>
    <p:sndAc>
      <p:stSnd>
        <p:snd r:embed="rId3" name="pu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827648" y="2256984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This is my….</a:t>
            </a:r>
          </a:p>
          <a:p>
            <a:pPr algn="ctr"/>
            <a:r>
              <a:rPr lang="en-US" sz="54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There’s a ….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279B8-BA0F-D463-5806-46A89EB6BC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7668"/>
      </p:ext>
    </p:extLst>
  </p:cSld>
  <p:clrMapOvr>
    <a:masterClrMapping/>
  </p:clrMapOvr>
  <p:transition spd="slow">
    <p:cover/>
    <p:sndAc>
      <p:stSnd>
        <p:snd r:embed="rId2" name="cashreg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1130551" y="1496071"/>
            <a:ext cx="7062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4839" y="3162624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5783" y="2417036"/>
            <a:ext cx="6711120" cy="492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Let’s sing a song!</a:t>
            </a:r>
          </a:p>
        </p:txBody>
      </p:sp>
      <p:pic>
        <p:nvPicPr>
          <p:cNvPr id="151" name="Picture 150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2712760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818968" y="0"/>
            <a:ext cx="5204820" cy="53094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Comic Sans MS" pitchFamily="66" charset="0"/>
              </a:rPr>
              <a:t>This is my dream room.</a:t>
            </a:r>
          </a:p>
        </p:txBody>
      </p:sp>
      <p:sp>
        <p:nvSpPr>
          <p:cNvPr id="4" name="AutoShape 2" descr="Đồ hoạ vector miễn phí của Phòng trẻ 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20028-0327-9CB1-ECC5-60577B6179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7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magic-chime-06.wav"/>
          </p:stSnd>
        </p:sndAc>
      </p:transition>
    </mc:Choice>
    <mc:Fallback xmlns="">
      <p:transition spd="slow">
        <p:circl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7937"/>
            <a:ext cx="5466744" cy="5135563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42811" y="721701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is a big bookshelf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next to my bed. </a:t>
            </a:r>
          </a:p>
        </p:txBody>
      </p:sp>
      <p:sp>
        <p:nvSpPr>
          <p:cNvPr id="14" name="AutoShape 2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4" descr="Indoor portrait of young european caucasian man isolated on gray background, standing in blue t-shirt with  crossed arms, smiling and  looking straight at camer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Cloud Callout 16"/>
          <p:cNvSpPr/>
          <p:nvPr/>
        </p:nvSpPr>
        <p:spPr>
          <a:xfrm>
            <a:off x="27233" y="664488"/>
            <a:ext cx="2028660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What’s this?</a:t>
            </a:r>
          </a:p>
        </p:txBody>
      </p:sp>
      <p:pic>
        <p:nvPicPr>
          <p:cNvPr id="18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3733" y="1600026"/>
            <a:ext cx="4227962" cy="3213630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4283344">
            <a:off x="3573344" y="2444303"/>
            <a:ext cx="394775" cy="194792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74A4E5-691E-79AE-FAE9-0041635B581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8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  <p:sndAc>
          <p:stSnd>
            <p:snd r:embed="rId2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111760"/>
            <a:ext cx="5466744" cy="5031740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963580"/>
              <a:ext cx="7489588" cy="4023931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69545" y="617667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There are some toys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on the floor. 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32979" y="638539"/>
            <a:ext cx="2293646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are the toys?</a:t>
            </a:r>
          </a:p>
        </p:txBody>
      </p:sp>
      <p:pic>
        <p:nvPicPr>
          <p:cNvPr id="16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2444" t="32196" r="334" b="1"/>
          <a:stretch/>
        </p:blipFill>
        <p:spPr>
          <a:xfrm>
            <a:off x="2356634" y="1661436"/>
            <a:ext cx="4918283" cy="2938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78129C-EEFB-2E2F-887B-10ECBA42C3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7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5" name="Picture 4" descr="cartoon-1296497_960_72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-706015" y="441242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988" y="3530468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ee_inkinch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831" y="3553494"/>
            <a:ext cx="281956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/>
          <p:cNvGrpSpPr/>
          <p:nvPr/>
        </p:nvGrpSpPr>
        <p:grpSpPr>
          <a:xfrm>
            <a:off x="1969477" y="0"/>
            <a:ext cx="5466744" cy="5067511"/>
            <a:chOff x="2094567" y="776137"/>
            <a:chExt cx="7489588" cy="4250277"/>
          </a:xfrm>
        </p:grpSpPr>
        <p:sp>
          <p:nvSpPr>
            <p:cNvPr id="9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1207896" y="59968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 chair is in front of </a:t>
            </a:r>
          </a:p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the window.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62988" y="571705"/>
            <a:ext cx="1912675" cy="1740027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itchFamily="66" charset="0"/>
              </a:rPr>
              <a:t>Where is the chair?</a:t>
            </a:r>
          </a:p>
        </p:txBody>
      </p:sp>
      <p:pic>
        <p:nvPicPr>
          <p:cNvPr id="17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" y="2366949"/>
            <a:ext cx="2155269" cy="255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270" y="1490087"/>
            <a:ext cx="4447545" cy="32939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DD05B5-F0FD-6D00-1380-DEEDB9E677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17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6" y="289427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30797" y="3249788"/>
            <a:ext cx="2098887" cy="1701800"/>
          </a:xfrm>
          <a:prstGeom prst="rect">
            <a:avLst/>
          </a:prstGeom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4" name="Down Ribbon 153"/>
          <p:cNvSpPr/>
          <p:nvPr/>
        </p:nvSpPr>
        <p:spPr>
          <a:xfrm>
            <a:off x="267226" y="1776852"/>
            <a:ext cx="9811318" cy="605062"/>
          </a:xfrm>
          <a:prstGeom prst="ribb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Harlow Solid Italic" pitchFamily="82" charset="0"/>
              </a:rPr>
              <a:t>Your Dream  </a:t>
            </a:r>
            <a:r>
              <a:rPr lang="en-US" sz="4000" dirty="0">
                <a:solidFill>
                  <a:srgbClr val="FF0000"/>
                </a:solidFill>
                <a:latin typeface="Harlow Solid Italic" pitchFamily="82" charset="0"/>
              </a:rPr>
              <a:t>House </a:t>
            </a:r>
          </a:p>
        </p:txBody>
      </p:sp>
    </p:spTree>
    <p:extLst>
      <p:ext uri="{BB962C8B-B14F-4D97-AF65-F5344CB8AC3E}">
        <p14:creationId xmlns:p14="http://schemas.microsoft.com/office/powerpoint/2010/main" val="24353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10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085"/>
            <a:ext cx="5233182" cy="3259838"/>
          </a:xfrm>
        </p:spPr>
        <p:txBody>
          <a:bodyPr/>
          <a:lstStyle/>
          <a:p>
            <a:r>
              <a:rPr lang="en-US" dirty="0">
                <a:latin typeface="Comic Sans MS" pitchFamily="66" charset="0"/>
              </a:rPr>
              <a:t>Drawing and Presenting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C7F4A-FBA2-4AA5-9700-B7E53775D010}"/>
              </a:ext>
            </a:extLst>
          </p:cNvPr>
          <p:cNvGrpSpPr/>
          <p:nvPr/>
        </p:nvGrpSpPr>
        <p:grpSpPr>
          <a:xfrm>
            <a:off x="5451653" y="250542"/>
            <a:ext cx="3371264" cy="4892957"/>
            <a:chOff x="2855118" y="-326232"/>
            <a:chExt cx="7184232" cy="71842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3D3BE1-5676-4F20-8791-3B0B589DF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5118" y="-326232"/>
              <a:ext cx="7184232" cy="71842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0547B9-B7A1-444D-8236-71390047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97939">
              <a:off x="3324223" y="2194321"/>
              <a:ext cx="2143125" cy="2143125"/>
            </a:xfrm>
            <a:prstGeom prst="rect">
              <a:avLst/>
            </a:prstGeom>
          </p:spPr>
        </p:pic>
      </p:grpSp>
      <p:sp>
        <p:nvSpPr>
          <p:cNvPr id="7" name="AutoShape 2" descr="Hình minh họa miễn phí về Mở sổ tay xoắn ố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C1B2FF-83EC-7F27-F159-86BDA9F97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7233"/>
      </p:ext>
    </p:extLst>
  </p:cSld>
  <p:clrMapOvr>
    <a:masterClrMapping/>
  </p:clrMapOvr>
  <p:transition spd="slow">
    <p:wipe/>
    <p:sndAc>
      <p:stSnd>
        <p:snd r:embed="rId2" name="voltag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y House - Word Power - Learn English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50855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50855"/>
            <a:ext cx="3575050" cy="347417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Song : My House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267700" y="4486275"/>
            <a:ext cx="647700" cy="438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push.wav"/>
          </p:stSnd>
        </p:sndAc>
      </p:transition>
    </mc:Choice>
    <mc:Fallback xmlns="">
      <p:transition spd="slow">
        <p:split orient="vert"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8" name="Google Shape;2618;p33"/>
          <p:cNvSpPr/>
          <p:nvPr/>
        </p:nvSpPr>
        <p:spPr>
          <a:xfrm>
            <a:off x="4050001" y="190862"/>
            <a:ext cx="1223100" cy="1223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9" name="Google Shape;2619;p33"/>
          <p:cNvSpPr txBox="1">
            <a:spLocks noGrp="1"/>
          </p:cNvSpPr>
          <p:nvPr>
            <p:ph type="title"/>
          </p:nvPr>
        </p:nvSpPr>
        <p:spPr>
          <a:xfrm>
            <a:off x="257109" y="1661566"/>
            <a:ext cx="8808883" cy="16898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Fun time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2620" name="Google Shape;2620;p33"/>
          <p:cNvSpPr txBox="1">
            <a:spLocks noGrp="1"/>
          </p:cNvSpPr>
          <p:nvPr>
            <p:ph type="title" idx="2"/>
          </p:nvPr>
        </p:nvSpPr>
        <p:spPr>
          <a:xfrm>
            <a:off x="4204351" y="456962"/>
            <a:ext cx="914400" cy="6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622" name="Google Shape;2622;p33"/>
          <p:cNvGrpSpPr/>
          <p:nvPr/>
        </p:nvGrpSpPr>
        <p:grpSpPr>
          <a:xfrm>
            <a:off x="7965591" y="3523648"/>
            <a:ext cx="914419" cy="918842"/>
            <a:chOff x="7473800" y="3282225"/>
            <a:chExt cx="1230050" cy="1236000"/>
          </a:xfrm>
        </p:grpSpPr>
        <p:sp>
          <p:nvSpPr>
            <p:cNvPr id="2623" name="Google Shape;2623;p33"/>
            <p:cNvSpPr/>
            <p:nvPr/>
          </p:nvSpPr>
          <p:spPr>
            <a:xfrm>
              <a:off x="7531975" y="4255400"/>
              <a:ext cx="1171800" cy="2259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extrusionOk="0">
                  <a:moveTo>
                    <a:pt x="10802" y="0"/>
                  </a:moveTo>
                  <a:lnTo>
                    <a:pt x="577" y="2264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3"/>
            <p:cNvSpPr/>
            <p:nvPr/>
          </p:nvSpPr>
          <p:spPr>
            <a:xfrm flipH="1">
              <a:off x="7573075" y="4178675"/>
              <a:ext cx="554000" cy="339550"/>
            </a:xfrm>
            <a:custGeom>
              <a:avLst/>
              <a:gdLst/>
              <a:ahLst/>
              <a:cxnLst/>
              <a:rect l="l" t="t" r="r" b="b"/>
              <a:pathLst>
                <a:path w="22160" h="13582" fill="none" extrusionOk="0">
                  <a:moveTo>
                    <a:pt x="577" y="2264"/>
                  </a:moveTo>
                  <a:lnTo>
                    <a:pt x="1" y="3396"/>
                  </a:lnTo>
                  <a:lnTo>
                    <a:pt x="1" y="3396"/>
                  </a:lnTo>
                  <a:lnTo>
                    <a:pt x="1450" y="4964"/>
                  </a:lnTo>
                  <a:lnTo>
                    <a:pt x="2959" y="6592"/>
                  </a:lnTo>
                  <a:lnTo>
                    <a:pt x="4726" y="8459"/>
                  </a:lnTo>
                  <a:lnTo>
                    <a:pt x="5640" y="9392"/>
                  </a:lnTo>
                  <a:lnTo>
                    <a:pt x="6553" y="10325"/>
                  </a:lnTo>
                  <a:lnTo>
                    <a:pt x="7427" y="11179"/>
                  </a:lnTo>
                  <a:lnTo>
                    <a:pt x="8241" y="11953"/>
                  </a:lnTo>
                  <a:lnTo>
                    <a:pt x="8955" y="12608"/>
                  </a:lnTo>
                  <a:lnTo>
                    <a:pt x="9571" y="13124"/>
                  </a:lnTo>
                  <a:lnTo>
                    <a:pt x="9829" y="13303"/>
                  </a:lnTo>
                  <a:lnTo>
                    <a:pt x="10048" y="13462"/>
                  </a:lnTo>
                  <a:lnTo>
                    <a:pt x="10226" y="13541"/>
                  </a:lnTo>
                  <a:lnTo>
                    <a:pt x="10365" y="13581"/>
                  </a:lnTo>
                  <a:lnTo>
                    <a:pt x="10365" y="13581"/>
                  </a:lnTo>
                  <a:lnTo>
                    <a:pt x="10504" y="13581"/>
                  </a:lnTo>
                  <a:lnTo>
                    <a:pt x="10683" y="13581"/>
                  </a:lnTo>
                  <a:lnTo>
                    <a:pt x="11219" y="13502"/>
                  </a:lnTo>
                  <a:lnTo>
                    <a:pt x="11894" y="13383"/>
                  </a:lnTo>
                  <a:lnTo>
                    <a:pt x="12708" y="13224"/>
                  </a:lnTo>
                  <a:lnTo>
                    <a:pt x="14614" y="12827"/>
                  </a:lnTo>
                  <a:lnTo>
                    <a:pt x="16719" y="12330"/>
                  </a:lnTo>
                  <a:lnTo>
                    <a:pt x="18744" y="11834"/>
                  </a:lnTo>
                  <a:lnTo>
                    <a:pt x="20471" y="11357"/>
                  </a:lnTo>
                  <a:lnTo>
                    <a:pt x="21166" y="11159"/>
                  </a:lnTo>
                  <a:lnTo>
                    <a:pt x="21702" y="10980"/>
                  </a:lnTo>
                  <a:lnTo>
                    <a:pt x="22040" y="10861"/>
                  </a:lnTo>
                  <a:lnTo>
                    <a:pt x="22119" y="10801"/>
                  </a:lnTo>
                  <a:lnTo>
                    <a:pt x="22159" y="10762"/>
                  </a:lnTo>
                  <a:lnTo>
                    <a:pt x="22159" y="10762"/>
                  </a:lnTo>
                  <a:lnTo>
                    <a:pt x="22159" y="10027"/>
                  </a:lnTo>
                  <a:lnTo>
                    <a:pt x="10802" y="0"/>
                  </a:lnTo>
                  <a:lnTo>
                    <a:pt x="577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3"/>
            <p:cNvSpPr/>
            <p:nvPr/>
          </p:nvSpPr>
          <p:spPr>
            <a:xfrm flipH="1">
              <a:off x="7861975" y="4179675"/>
              <a:ext cx="265100" cy="338550"/>
            </a:xfrm>
            <a:custGeom>
              <a:avLst/>
              <a:gdLst/>
              <a:ahLst/>
              <a:cxnLst/>
              <a:rect l="l" t="t" r="r" b="b"/>
              <a:pathLst>
                <a:path w="10604" h="13542" extrusionOk="0">
                  <a:moveTo>
                    <a:pt x="10603" y="0"/>
                  </a:moveTo>
                  <a:lnTo>
                    <a:pt x="577" y="2224"/>
                  </a:lnTo>
                  <a:lnTo>
                    <a:pt x="1" y="3356"/>
                  </a:lnTo>
                  <a:lnTo>
                    <a:pt x="1430" y="4904"/>
                  </a:lnTo>
                  <a:lnTo>
                    <a:pt x="2920" y="6512"/>
                  </a:lnTo>
                  <a:lnTo>
                    <a:pt x="4687" y="8379"/>
                  </a:lnTo>
                  <a:lnTo>
                    <a:pt x="5600" y="9312"/>
                  </a:lnTo>
                  <a:lnTo>
                    <a:pt x="6493" y="10225"/>
                  </a:lnTo>
                  <a:lnTo>
                    <a:pt x="7367" y="11079"/>
                  </a:lnTo>
                  <a:lnTo>
                    <a:pt x="8181" y="11873"/>
                  </a:lnTo>
                  <a:lnTo>
                    <a:pt x="8916" y="12529"/>
                  </a:lnTo>
                  <a:lnTo>
                    <a:pt x="9531" y="13045"/>
                  </a:lnTo>
                  <a:lnTo>
                    <a:pt x="9789" y="13243"/>
                  </a:lnTo>
                  <a:lnTo>
                    <a:pt x="10008" y="13402"/>
                  </a:lnTo>
                  <a:lnTo>
                    <a:pt x="10186" y="13501"/>
                  </a:lnTo>
                  <a:lnTo>
                    <a:pt x="10345" y="13541"/>
                  </a:lnTo>
                  <a:lnTo>
                    <a:pt x="10345" y="13402"/>
                  </a:lnTo>
                  <a:lnTo>
                    <a:pt x="10365" y="13243"/>
                  </a:lnTo>
                  <a:lnTo>
                    <a:pt x="10425" y="12965"/>
                  </a:lnTo>
                  <a:lnTo>
                    <a:pt x="10504" y="12668"/>
                  </a:lnTo>
                  <a:lnTo>
                    <a:pt x="10603" y="12390"/>
                  </a:lnTo>
                  <a:lnTo>
                    <a:pt x="1060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3"/>
            <p:cNvSpPr/>
            <p:nvPr/>
          </p:nvSpPr>
          <p:spPr>
            <a:xfrm flipH="1">
              <a:off x="7617750" y="4167750"/>
              <a:ext cx="54625" cy="196600"/>
            </a:xfrm>
            <a:custGeom>
              <a:avLst/>
              <a:gdLst/>
              <a:ahLst/>
              <a:cxnLst/>
              <a:rect l="l" t="t" r="r" b="b"/>
              <a:pathLst>
                <a:path w="2185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549" y="7585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3"/>
            <p:cNvSpPr/>
            <p:nvPr/>
          </p:nvSpPr>
          <p:spPr>
            <a:xfrm flipH="1">
              <a:off x="7645050" y="4167750"/>
              <a:ext cx="27325" cy="196600"/>
            </a:xfrm>
            <a:custGeom>
              <a:avLst/>
              <a:gdLst/>
              <a:ahLst/>
              <a:cxnLst/>
              <a:rect l="l" t="t" r="r" b="b"/>
              <a:pathLst>
                <a:path w="1093" h="7864" extrusionOk="0">
                  <a:moveTo>
                    <a:pt x="0" y="1"/>
                  </a:moveTo>
                  <a:lnTo>
                    <a:pt x="0" y="7486"/>
                  </a:lnTo>
                  <a:lnTo>
                    <a:pt x="596" y="7863"/>
                  </a:lnTo>
                  <a:lnTo>
                    <a:pt x="10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extrusionOk="0">
                  <a:moveTo>
                    <a:pt x="13740" y="1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3"/>
            <p:cNvSpPr/>
            <p:nvPr/>
          </p:nvSpPr>
          <p:spPr>
            <a:xfrm flipH="1">
              <a:off x="7573075" y="4204975"/>
              <a:ext cx="535125" cy="300325"/>
            </a:xfrm>
            <a:custGeom>
              <a:avLst/>
              <a:gdLst/>
              <a:ahLst/>
              <a:cxnLst/>
              <a:rect l="l" t="t" r="r" b="b"/>
              <a:pathLst>
                <a:path w="21405" h="12013" fill="none" extrusionOk="0">
                  <a:moveTo>
                    <a:pt x="0" y="2264"/>
                  </a:moveTo>
                  <a:lnTo>
                    <a:pt x="0" y="2264"/>
                  </a:lnTo>
                  <a:lnTo>
                    <a:pt x="1370" y="3793"/>
                  </a:lnTo>
                  <a:lnTo>
                    <a:pt x="2800" y="5361"/>
                  </a:lnTo>
                  <a:lnTo>
                    <a:pt x="4468" y="7168"/>
                  </a:lnTo>
                  <a:lnTo>
                    <a:pt x="5341" y="8062"/>
                  </a:lnTo>
                  <a:lnTo>
                    <a:pt x="6195" y="8955"/>
                  </a:lnTo>
                  <a:lnTo>
                    <a:pt x="7009" y="9769"/>
                  </a:lnTo>
                  <a:lnTo>
                    <a:pt x="7784" y="10504"/>
                  </a:lnTo>
                  <a:lnTo>
                    <a:pt x="8459" y="11139"/>
                  </a:lnTo>
                  <a:lnTo>
                    <a:pt x="8756" y="11397"/>
                  </a:lnTo>
                  <a:lnTo>
                    <a:pt x="9034" y="11616"/>
                  </a:lnTo>
                  <a:lnTo>
                    <a:pt x="9273" y="11775"/>
                  </a:lnTo>
                  <a:lnTo>
                    <a:pt x="9471" y="11914"/>
                  </a:lnTo>
                  <a:lnTo>
                    <a:pt x="9630" y="11993"/>
                  </a:lnTo>
                  <a:lnTo>
                    <a:pt x="9709" y="12013"/>
                  </a:lnTo>
                  <a:lnTo>
                    <a:pt x="9769" y="12013"/>
                  </a:lnTo>
                  <a:lnTo>
                    <a:pt x="9769" y="12013"/>
                  </a:lnTo>
                  <a:lnTo>
                    <a:pt x="10067" y="11973"/>
                  </a:lnTo>
                  <a:lnTo>
                    <a:pt x="10563" y="11874"/>
                  </a:lnTo>
                  <a:lnTo>
                    <a:pt x="12032" y="11556"/>
                  </a:lnTo>
                  <a:lnTo>
                    <a:pt x="13919" y="11119"/>
                  </a:lnTo>
                  <a:lnTo>
                    <a:pt x="16003" y="10603"/>
                  </a:lnTo>
                  <a:lnTo>
                    <a:pt x="18009" y="10067"/>
                  </a:lnTo>
                  <a:lnTo>
                    <a:pt x="19736" y="9591"/>
                  </a:lnTo>
                  <a:lnTo>
                    <a:pt x="20431" y="9392"/>
                  </a:lnTo>
                  <a:lnTo>
                    <a:pt x="20947" y="9213"/>
                  </a:lnTo>
                  <a:lnTo>
                    <a:pt x="21285" y="9074"/>
                  </a:lnTo>
                  <a:lnTo>
                    <a:pt x="21364" y="9015"/>
                  </a:lnTo>
                  <a:lnTo>
                    <a:pt x="21404" y="8975"/>
                  </a:lnTo>
                  <a:lnTo>
                    <a:pt x="21404" y="8975"/>
                  </a:lnTo>
                  <a:lnTo>
                    <a:pt x="21364" y="8935"/>
                  </a:lnTo>
                  <a:lnTo>
                    <a:pt x="21305" y="8836"/>
                  </a:lnTo>
                  <a:lnTo>
                    <a:pt x="21067" y="8499"/>
                  </a:lnTo>
                  <a:lnTo>
                    <a:pt x="20193" y="7446"/>
                  </a:lnTo>
                  <a:lnTo>
                    <a:pt x="18962" y="5997"/>
                  </a:lnTo>
                  <a:lnTo>
                    <a:pt x="17552" y="4369"/>
                  </a:lnTo>
                  <a:lnTo>
                    <a:pt x="14931" y="1351"/>
                  </a:lnTo>
                  <a:lnTo>
                    <a:pt x="13740" y="1"/>
                  </a:lnTo>
                  <a:lnTo>
                    <a:pt x="0" y="22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extrusionOk="0">
                  <a:moveTo>
                    <a:pt x="13740" y="1"/>
                  </a:moveTo>
                  <a:lnTo>
                    <a:pt x="0" y="2264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3"/>
            <p:cNvSpPr/>
            <p:nvPr/>
          </p:nvSpPr>
          <p:spPr>
            <a:xfrm flipH="1">
              <a:off x="7725975" y="4204975"/>
              <a:ext cx="382225" cy="103775"/>
            </a:xfrm>
            <a:custGeom>
              <a:avLst/>
              <a:gdLst/>
              <a:ahLst/>
              <a:cxnLst/>
              <a:rect l="l" t="t" r="r" b="b"/>
              <a:pathLst>
                <a:path w="15289" h="4151" fill="none" extrusionOk="0">
                  <a:moveTo>
                    <a:pt x="7724" y="3257"/>
                  </a:moveTo>
                  <a:lnTo>
                    <a:pt x="7724" y="3257"/>
                  </a:lnTo>
                  <a:lnTo>
                    <a:pt x="9610" y="2959"/>
                  </a:lnTo>
                  <a:lnTo>
                    <a:pt x="10563" y="2800"/>
                  </a:lnTo>
                  <a:lnTo>
                    <a:pt x="11516" y="2621"/>
                  </a:lnTo>
                  <a:lnTo>
                    <a:pt x="12469" y="2423"/>
                  </a:lnTo>
                  <a:lnTo>
                    <a:pt x="13402" y="2205"/>
                  </a:lnTo>
                  <a:lnTo>
                    <a:pt x="14356" y="1986"/>
                  </a:lnTo>
                  <a:lnTo>
                    <a:pt x="15289" y="1748"/>
                  </a:lnTo>
                  <a:lnTo>
                    <a:pt x="15289" y="1748"/>
                  </a:lnTo>
                  <a:lnTo>
                    <a:pt x="13740" y="1"/>
                  </a:lnTo>
                  <a:lnTo>
                    <a:pt x="0" y="2264"/>
                  </a:lnTo>
                  <a:lnTo>
                    <a:pt x="0" y="2264"/>
                  </a:lnTo>
                  <a:lnTo>
                    <a:pt x="1688" y="4150"/>
                  </a:lnTo>
                  <a:lnTo>
                    <a:pt x="1688" y="4150"/>
                  </a:lnTo>
                  <a:lnTo>
                    <a:pt x="2443" y="4011"/>
                  </a:lnTo>
                  <a:lnTo>
                    <a:pt x="3197" y="3872"/>
                  </a:lnTo>
                  <a:lnTo>
                    <a:pt x="3952" y="3753"/>
                  </a:lnTo>
                  <a:lnTo>
                    <a:pt x="4706" y="3654"/>
                  </a:lnTo>
                  <a:lnTo>
                    <a:pt x="6215" y="3475"/>
                  </a:lnTo>
                  <a:lnTo>
                    <a:pt x="7724" y="32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383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3"/>
            <p:cNvSpPr/>
            <p:nvPr/>
          </p:nvSpPr>
          <p:spPr>
            <a:xfrm flipH="1">
              <a:off x="7748800" y="4212425"/>
              <a:ext cx="355425" cy="67025"/>
            </a:xfrm>
            <a:custGeom>
              <a:avLst/>
              <a:gdLst/>
              <a:ahLst/>
              <a:cxnLst/>
              <a:rect l="l" t="t" r="r" b="b"/>
              <a:pathLst>
                <a:path w="14217" h="2681" fill="none" extrusionOk="0">
                  <a:moveTo>
                    <a:pt x="13839" y="0"/>
                  </a:moveTo>
                  <a:lnTo>
                    <a:pt x="12966" y="139"/>
                  </a:lnTo>
                  <a:lnTo>
                    <a:pt x="0" y="2145"/>
                  </a:lnTo>
                  <a:lnTo>
                    <a:pt x="0" y="2145"/>
                  </a:lnTo>
                  <a:lnTo>
                    <a:pt x="477" y="2681"/>
                  </a:lnTo>
                  <a:lnTo>
                    <a:pt x="477" y="2681"/>
                  </a:lnTo>
                  <a:lnTo>
                    <a:pt x="1311" y="2502"/>
                  </a:lnTo>
                  <a:lnTo>
                    <a:pt x="2164" y="2323"/>
                  </a:lnTo>
                  <a:lnTo>
                    <a:pt x="3018" y="2185"/>
                  </a:lnTo>
                  <a:lnTo>
                    <a:pt x="3872" y="2046"/>
                  </a:lnTo>
                  <a:lnTo>
                    <a:pt x="7287" y="1549"/>
                  </a:lnTo>
                  <a:lnTo>
                    <a:pt x="7287" y="1549"/>
                  </a:lnTo>
                  <a:lnTo>
                    <a:pt x="10762" y="1033"/>
                  </a:lnTo>
                  <a:lnTo>
                    <a:pt x="12489" y="735"/>
                  </a:lnTo>
                  <a:lnTo>
                    <a:pt x="14216" y="417"/>
                  </a:lnTo>
                  <a:lnTo>
                    <a:pt x="14216" y="417"/>
                  </a:lnTo>
                  <a:lnTo>
                    <a:pt x="13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3"/>
            <p:cNvSpPr/>
            <p:nvPr/>
          </p:nvSpPr>
          <p:spPr>
            <a:xfrm flipH="1">
              <a:off x="7687750" y="4256600"/>
              <a:ext cx="370825" cy="101775"/>
            </a:xfrm>
            <a:custGeom>
              <a:avLst/>
              <a:gdLst/>
              <a:ahLst/>
              <a:cxnLst/>
              <a:rect l="l" t="t" r="r" b="b"/>
              <a:pathLst>
                <a:path w="14833" h="4071" extrusionOk="0">
                  <a:moveTo>
                    <a:pt x="13562" y="1"/>
                  </a:moveTo>
                  <a:lnTo>
                    <a:pt x="12569" y="259"/>
                  </a:lnTo>
                  <a:lnTo>
                    <a:pt x="11576" y="497"/>
                  </a:lnTo>
                  <a:lnTo>
                    <a:pt x="10564" y="715"/>
                  </a:lnTo>
                  <a:lnTo>
                    <a:pt x="9551" y="934"/>
                  </a:lnTo>
                  <a:lnTo>
                    <a:pt x="8519" y="1112"/>
                  </a:lnTo>
                  <a:lnTo>
                    <a:pt x="7506" y="1291"/>
                  </a:lnTo>
                  <a:lnTo>
                    <a:pt x="6493" y="1450"/>
                  </a:lnTo>
                  <a:lnTo>
                    <a:pt x="5481" y="1609"/>
                  </a:lnTo>
                  <a:lnTo>
                    <a:pt x="4111" y="1788"/>
                  </a:lnTo>
                  <a:lnTo>
                    <a:pt x="2741" y="1966"/>
                  </a:lnTo>
                  <a:lnTo>
                    <a:pt x="1371" y="2165"/>
                  </a:lnTo>
                  <a:lnTo>
                    <a:pt x="676" y="2264"/>
                  </a:lnTo>
                  <a:lnTo>
                    <a:pt x="1" y="2403"/>
                  </a:lnTo>
                  <a:lnTo>
                    <a:pt x="1530" y="4071"/>
                  </a:lnTo>
                  <a:lnTo>
                    <a:pt x="3178" y="3793"/>
                  </a:lnTo>
                  <a:lnTo>
                    <a:pt x="4806" y="3515"/>
                  </a:lnTo>
                  <a:lnTo>
                    <a:pt x="5620" y="3376"/>
                  </a:lnTo>
                  <a:lnTo>
                    <a:pt x="6434" y="3217"/>
                  </a:lnTo>
                  <a:lnTo>
                    <a:pt x="7248" y="3038"/>
                  </a:lnTo>
                  <a:lnTo>
                    <a:pt x="8062" y="2840"/>
                  </a:lnTo>
                  <a:lnTo>
                    <a:pt x="8539" y="2721"/>
                  </a:lnTo>
                  <a:lnTo>
                    <a:pt x="9015" y="2621"/>
                  </a:lnTo>
                  <a:lnTo>
                    <a:pt x="9968" y="2463"/>
                  </a:lnTo>
                  <a:lnTo>
                    <a:pt x="10921" y="2284"/>
                  </a:lnTo>
                  <a:lnTo>
                    <a:pt x="11398" y="2185"/>
                  </a:lnTo>
                  <a:lnTo>
                    <a:pt x="11854" y="2065"/>
                  </a:lnTo>
                  <a:lnTo>
                    <a:pt x="12589" y="1887"/>
                  </a:lnTo>
                  <a:lnTo>
                    <a:pt x="13324" y="1708"/>
                  </a:lnTo>
                  <a:lnTo>
                    <a:pt x="14078" y="1569"/>
                  </a:lnTo>
                  <a:lnTo>
                    <a:pt x="14833" y="1430"/>
                  </a:lnTo>
                  <a:lnTo>
                    <a:pt x="135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3"/>
            <p:cNvSpPr/>
            <p:nvPr/>
          </p:nvSpPr>
          <p:spPr>
            <a:xfrm flipH="1">
              <a:off x="7610325" y="4342475"/>
              <a:ext cx="352925" cy="119150"/>
            </a:xfrm>
            <a:custGeom>
              <a:avLst/>
              <a:gdLst/>
              <a:ahLst/>
              <a:cxnLst/>
              <a:rect l="l" t="t" r="r" b="b"/>
              <a:pathLst>
                <a:path w="14117" h="4766" extrusionOk="0">
                  <a:moveTo>
                    <a:pt x="12747" y="0"/>
                  </a:moveTo>
                  <a:lnTo>
                    <a:pt x="12290" y="100"/>
                  </a:lnTo>
                  <a:lnTo>
                    <a:pt x="11853" y="219"/>
                  </a:lnTo>
                  <a:lnTo>
                    <a:pt x="10960" y="477"/>
                  </a:lnTo>
                  <a:lnTo>
                    <a:pt x="10086" y="755"/>
                  </a:lnTo>
                  <a:lnTo>
                    <a:pt x="9630" y="874"/>
                  </a:lnTo>
                  <a:lnTo>
                    <a:pt x="9193" y="993"/>
                  </a:lnTo>
                  <a:lnTo>
                    <a:pt x="8240" y="1212"/>
                  </a:lnTo>
                  <a:lnTo>
                    <a:pt x="7267" y="1410"/>
                  </a:lnTo>
                  <a:lnTo>
                    <a:pt x="6294" y="1589"/>
                  </a:lnTo>
                  <a:lnTo>
                    <a:pt x="5321" y="1768"/>
                  </a:lnTo>
                  <a:lnTo>
                    <a:pt x="4408" y="1946"/>
                  </a:lnTo>
                  <a:lnTo>
                    <a:pt x="3475" y="2125"/>
                  </a:lnTo>
                  <a:lnTo>
                    <a:pt x="2561" y="2324"/>
                  </a:lnTo>
                  <a:lnTo>
                    <a:pt x="1648" y="2542"/>
                  </a:lnTo>
                  <a:lnTo>
                    <a:pt x="814" y="2780"/>
                  </a:lnTo>
                  <a:lnTo>
                    <a:pt x="0" y="3038"/>
                  </a:lnTo>
                  <a:lnTo>
                    <a:pt x="893" y="3952"/>
                  </a:lnTo>
                  <a:lnTo>
                    <a:pt x="1727" y="4766"/>
                  </a:lnTo>
                  <a:lnTo>
                    <a:pt x="2224" y="4627"/>
                  </a:lnTo>
                  <a:lnTo>
                    <a:pt x="2740" y="4488"/>
                  </a:lnTo>
                  <a:lnTo>
                    <a:pt x="3792" y="4289"/>
                  </a:lnTo>
                  <a:lnTo>
                    <a:pt x="4785" y="4071"/>
                  </a:lnTo>
                  <a:lnTo>
                    <a:pt x="5778" y="3852"/>
                  </a:lnTo>
                  <a:lnTo>
                    <a:pt x="6751" y="3614"/>
                  </a:lnTo>
                  <a:lnTo>
                    <a:pt x="7743" y="3356"/>
                  </a:lnTo>
                  <a:lnTo>
                    <a:pt x="8855" y="3098"/>
                  </a:lnTo>
                  <a:lnTo>
                    <a:pt x="9947" y="2840"/>
                  </a:lnTo>
                  <a:lnTo>
                    <a:pt x="11059" y="2582"/>
                  </a:lnTo>
                  <a:lnTo>
                    <a:pt x="12151" y="2284"/>
                  </a:lnTo>
                  <a:lnTo>
                    <a:pt x="12648" y="2145"/>
                  </a:lnTo>
                  <a:lnTo>
                    <a:pt x="13144" y="1966"/>
                  </a:lnTo>
                  <a:lnTo>
                    <a:pt x="14117" y="1609"/>
                  </a:lnTo>
                  <a:lnTo>
                    <a:pt x="127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3"/>
            <p:cNvSpPr/>
            <p:nvPr/>
          </p:nvSpPr>
          <p:spPr>
            <a:xfrm flipH="1">
              <a:off x="7573075" y="4390625"/>
              <a:ext cx="339550" cy="114675"/>
            </a:xfrm>
            <a:custGeom>
              <a:avLst/>
              <a:gdLst/>
              <a:ahLst/>
              <a:cxnLst/>
              <a:rect l="l" t="t" r="r" b="b"/>
              <a:pathLst>
                <a:path w="13582" h="4587" extrusionOk="0">
                  <a:moveTo>
                    <a:pt x="12350" y="0"/>
                  </a:moveTo>
                  <a:lnTo>
                    <a:pt x="11476" y="338"/>
                  </a:lnTo>
                  <a:lnTo>
                    <a:pt x="11020" y="497"/>
                  </a:lnTo>
                  <a:lnTo>
                    <a:pt x="10563" y="616"/>
                  </a:lnTo>
                  <a:lnTo>
                    <a:pt x="9550" y="894"/>
                  </a:lnTo>
                  <a:lnTo>
                    <a:pt x="8538" y="1152"/>
                  </a:lnTo>
                  <a:lnTo>
                    <a:pt x="6493" y="1629"/>
                  </a:lnTo>
                  <a:lnTo>
                    <a:pt x="4348" y="2165"/>
                  </a:lnTo>
                  <a:lnTo>
                    <a:pt x="3276" y="2423"/>
                  </a:lnTo>
                  <a:lnTo>
                    <a:pt x="2184" y="2641"/>
                  </a:lnTo>
                  <a:lnTo>
                    <a:pt x="1092" y="2860"/>
                  </a:lnTo>
                  <a:lnTo>
                    <a:pt x="536" y="2979"/>
                  </a:lnTo>
                  <a:lnTo>
                    <a:pt x="0" y="3138"/>
                  </a:lnTo>
                  <a:lnTo>
                    <a:pt x="655" y="3733"/>
                  </a:lnTo>
                  <a:lnTo>
                    <a:pt x="1231" y="4190"/>
                  </a:lnTo>
                  <a:lnTo>
                    <a:pt x="1450" y="4369"/>
                  </a:lnTo>
                  <a:lnTo>
                    <a:pt x="1648" y="4488"/>
                  </a:lnTo>
                  <a:lnTo>
                    <a:pt x="1827" y="4567"/>
                  </a:lnTo>
                  <a:lnTo>
                    <a:pt x="1946" y="4587"/>
                  </a:lnTo>
                  <a:lnTo>
                    <a:pt x="2244" y="4547"/>
                  </a:lnTo>
                  <a:lnTo>
                    <a:pt x="2740" y="4448"/>
                  </a:lnTo>
                  <a:lnTo>
                    <a:pt x="4209" y="4130"/>
                  </a:lnTo>
                  <a:lnTo>
                    <a:pt x="6096" y="3693"/>
                  </a:lnTo>
                  <a:lnTo>
                    <a:pt x="8180" y="3177"/>
                  </a:lnTo>
                  <a:lnTo>
                    <a:pt x="10186" y="2641"/>
                  </a:lnTo>
                  <a:lnTo>
                    <a:pt x="11913" y="2165"/>
                  </a:lnTo>
                  <a:lnTo>
                    <a:pt x="12608" y="1966"/>
                  </a:lnTo>
                  <a:lnTo>
                    <a:pt x="13124" y="1787"/>
                  </a:lnTo>
                  <a:lnTo>
                    <a:pt x="13462" y="1648"/>
                  </a:lnTo>
                  <a:lnTo>
                    <a:pt x="13541" y="1589"/>
                  </a:lnTo>
                  <a:lnTo>
                    <a:pt x="13581" y="1549"/>
                  </a:lnTo>
                  <a:lnTo>
                    <a:pt x="13541" y="1509"/>
                  </a:lnTo>
                  <a:lnTo>
                    <a:pt x="13482" y="1390"/>
                  </a:lnTo>
                  <a:lnTo>
                    <a:pt x="13224" y="1073"/>
                  </a:lnTo>
                  <a:lnTo>
                    <a:pt x="123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3"/>
            <p:cNvSpPr/>
            <p:nvPr/>
          </p:nvSpPr>
          <p:spPr>
            <a:xfrm flipH="1">
              <a:off x="7651525" y="4300775"/>
              <a:ext cx="360875" cy="110225"/>
            </a:xfrm>
            <a:custGeom>
              <a:avLst/>
              <a:gdLst/>
              <a:ahLst/>
              <a:cxnLst/>
              <a:rect l="l" t="t" r="r" b="b"/>
              <a:pathLst>
                <a:path w="14435" h="4409" extrusionOk="0">
                  <a:moveTo>
                    <a:pt x="13264" y="1"/>
                  </a:moveTo>
                  <a:lnTo>
                    <a:pt x="12390" y="159"/>
                  </a:lnTo>
                  <a:lnTo>
                    <a:pt x="11536" y="318"/>
                  </a:lnTo>
                  <a:lnTo>
                    <a:pt x="10663" y="517"/>
                  </a:lnTo>
                  <a:lnTo>
                    <a:pt x="9829" y="735"/>
                  </a:lnTo>
                  <a:lnTo>
                    <a:pt x="9352" y="854"/>
                  </a:lnTo>
                  <a:lnTo>
                    <a:pt x="8876" y="974"/>
                  </a:lnTo>
                  <a:lnTo>
                    <a:pt x="7903" y="1132"/>
                  </a:lnTo>
                  <a:lnTo>
                    <a:pt x="6950" y="1311"/>
                  </a:lnTo>
                  <a:lnTo>
                    <a:pt x="6453" y="1391"/>
                  </a:lnTo>
                  <a:lnTo>
                    <a:pt x="5977" y="1510"/>
                  </a:lnTo>
                  <a:lnTo>
                    <a:pt x="5242" y="1688"/>
                  </a:lnTo>
                  <a:lnTo>
                    <a:pt x="4507" y="1867"/>
                  </a:lnTo>
                  <a:lnTo>
                    <a:pt x="3753" y="2006"/>
                  </a:lnTo>
                  <a:lnTo>
                    <a:pt x="2998" y="2145"/>
                  </a:lnTo>
                  <a:lnTo>
                    <a:pt x="1489" y="2383"/>
                  </a:lnTo>
                  <a:lnTo>
                    <a:pt x="0" y="2641"/>
                  </a:lnTo>
                  <a:lnTo>
                    <a:pt x="1668" y="4408"/>
                  </a:lnTo>
                  <a:lnTo>
                    <a:pt x="2760" y="4071"/>
                  </a:lnTo>
                  <a:lnTo>
                    <a:pt x="3296" y="3912"/>
                  </a:lnTo>
                  <a:lnTo>
                    <a:pt x="3852" y="3773"/>
                  </a:lnTo>
                  <a:lnTo>
                    <a:pt x="4845" y="3535"/>
                  </a:lnTo>
                  <a:lnTo>
                    <a:pt x="5858" y="3336"/>
                  </a:lnTo>
                  <a:lnTo>
                    <a:pt x="7863" y="2979"/>
                  </a:lnTo>
                  <a:lnTo>
                    <a:pt x="8935" y="2761"/>
                  </a:lnTo>
                  <a:lnTo>
                    <a:pt x="10007" y="2542"/>
                  </a:lnTo>
                  <a:lnTo>
                    <a:pt x="11060" y="2304"/>
                  </a:lnTo>
                  <a:lnTo>
                    <a:pt x="12112" y="2046"/>
                  </a:lnTo>
                  <a:lnTo>
                    <a:pt x="12708" y="1867"/>
                  </a:lnTo>
                  <a:lnTo>
                    <a:pt x="13283" y="1688"/>
                  </a:lnTo>
                  <a:lnTo>
                    <a:pt x="13859" y="1510"/>
                  </a:lnTo>
                  <a:lnTo>
                    <a:pt x="14435" y="1351"/>
                  </a:lnTo>
                  <a:lnTo>
                    <a:pt x="1326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3"/>
            <p:cNvSpPr/>
            <p:nvPr/>
          </p:nvSpPr>
          <p:spPr>
            <a:xfrm flipH="1">
              <a:off x="8311200" y="4266025"/>
              <a:ext cx="72000" cy="213975"/>
            </a:xfrm>
            <a:custGeom>
              <a:avLst/>
              <a:gdLst/>
              <a:ahLst/>
              <a:cxnLst/>
              <a:rect l="l" t="t" r="r" b="b"/>
              <a:pathLst>
                <a:path w="2880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2403" y="7824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3"/>
            <p:cNvSpPr/>
            <p:nvPr/>
          </p:nvSpPr>
          <p:spPr>
            <a:xfrm flipH="1">
              <a:off x="8347425" y="4266025"/>
              <a:ext cx="35775" cy="213975"/>
            </a:xfrm>
            <a:custGeom>
              <a:avLst/>
              <a:gdLst/>
              <a:ahLst/>
              <a:cxnLst/>
              <a:rect l="l" t="t" r="r" b="b"/>
              <a:pathLst>
                <a:path w="1431" h="8559" extrusionOk="0">
                  <a:moveTo>
                    <a:pt x="1" y="1"/>
                  </a:moveTo>
                  <a:lnTo>
                    <a:pt x="239" y="7863"/>
                  </a:lnTo>
                  <a:lnTo>
                    <a:pt x="974" y="8558"/>
                  </a:lnTo>
                  <a:lnTo>
                    <a:pt x="14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3"/>
            <p:cNvSpPr/>
            <p:nvPr/>
          </p:nvSpPr>
          <p:spPr>
            <a:xfrm flipH="1">
              <a:off x="8576250" y="4146400"/>
              <a:ext cx="69525" cy="217950"/>
            </a:xfrm>
            <a:custGeom>
              <a:avLst/>
              <a:gdLst/>
              <a:ahLst/>
              <a:cxnLst/>
              <a:rect l="l" t="t" r="r" b="b"/>
              <a:pathLst>
                <a:path w="2781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2502" y="8300"/>
                  </a:lnTo>
                  <a:lnTo>
                    <a:pt x="2780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3"/>
            <p:cNvSpPr/>
            <p:nvPr/>
          </p:nvSpPr>
          <p:spPr>
            <a:xfrm flipH="1">
              <a:off x="8610025" y="4146400"/>
              <a:ext cx="35750" cy="217950"/>
            </a:xfrm>
            <a:custGeom>
              <a:avLst/>
              <a:gdLst/>
              <a:ahLst/>
              <a:cxnLst/>
              <a:rect l="l" t="t" r="r" b="b"/>
              <a:pathLst>
                <a:path w="1430" h="8718" extrusionOk="0">
                  <a:moveTo>
                    <a:pt x="0" y="1"/>
                  </a:moveTo>
                  <a:lnTo>
                    <a:pt x="318" y="7982"/>
                  </a:lnTo>
                  <a:lnTo>
                    <a:pt x="1430" y="8717"/>
                  </a:lnTo>
                  <a:lnTo>
                    <a:pt x="1430" y="8717"/>
                  </a:lnTo>
                  <a:lnTo>
                    <a:pt x="1192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3"/>
            <p:cNvSpPr/>
            <p:nvPr/>
          </p:nvSpPr>
          <p:spPr>
            <a:xfrm flipH="1">
              <a:off x="8333525" y="3666400"/>
              <a:ext cx="347000" cy="637375"/>
            </a:xfrm>
            <a:custGeom>
              <a:avLst/>
              <a:gdLst/>
              <a:ahLst/>
              <a:cxnLst/>
              <a:rect l="l" t="t" r="r" b="b"/>
              <a:pathLst>
                <a:path w="13880" h="25495" fill="none" extrusionOk="0">
                  <a:moveTo>
                    <a:pt x="417" y="1"/>
                  </a:moveTo>
                  <a:lnTo>
                    <a:pt x="1" y="19439"/>
                  </a:lnTo>
                  <a:lnTo>
                    <a:pt x="13244" y="25495"/>
                  </a:lnTo>
                  <a:lnTo>
                    <a:pt x="13879" y="676"/>
                  </a:lnTo>
                  <a:lnTo>
                    <a:pt x="4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3"/>
            <p:cNvSpPr/>
            <p:nvPr/>
          </p:nvSpPr>
          <p:spPr>
            <a:xfrm flipH="1">
              <a:off x="8612500" y="3666400"/>
              <a:ext cx="68025" cy="517250"/>
            </a:xfrm>
            <a:custGeom>
              <a:avLst/>
              <a:gdLst/>
              <a:ahLst/>
              <a:cxnLst/>
              <a:rect l="l" t="t" r="r" b="b"/>
              <a:pathLst>
                <a:path w="2721" h="20690" extrusionOk="0">
                  <a:moveTo>
                    <a:pt x="417" y="1"/>
                  </a:moveTo>
                  <a:lnTo>
                    <a:pt x="1" y="19439"/>
                  </a:lnTo>
                  <a:lnTo>
                    <a:pt x="2721" y="20690"/>
                  </a:lnTo>
                  <a:lnTo>
                    <a:pt x="2721" y="120"/>
                  </a:lnTo>
                  <a:lnTo>
                    <a:pt x="4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extrusionOk="0">
                  <a:moveTo>
                    <a:pt x="0" y="1"/>
                  </a:move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3"/>
            <p:cNvSpPr/>
            <p:nvPr/>
          </p:nvSpPr>
          <p:spPr>
            <a:xfrm flipH="1">
              <a:off x="8471025" y="3673350"/>
              <a:ext cx="58100" cy="574850"/>
            </a:xfrm>
            <a:custGeom>
              <a:avLst/>
              <a:gdLst/>
              <a:ahLst/>
              <a:cxnLst/>
              <a:rect l="l" t="t" r="r" b="b"/>
              <a:pathLst>
                <a:path w="2324" h="22994" fill="none" extrusionOk="0">
                  <a:moveTo>
                    <a:pt x="2323" y="120"/>
                  </a:moveTo>
                  <a:lnTo>
                    <a:pt x="0" y="1"/>
                  </a:lnTo>
                  <a:lnTo>
                    <a:pt x="0" y="21941"/>
                  </a:lnTo>
                  <a:lnTo>
                    <a:pt x="2323" y="22993"/>
                  </a:lnTo>
                  <a:lnTo>
                    <a:pt x="2323" y="1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3"/>
            <p:cNvSpPr/>
            <p:nvPr/>
          </p:nvSpPr>
          <p:spPr>
            <a:xfrm flipH="1">
              <a:off x="8398050" y="3676825"/>
              <a:ext cx="64075" cy="604625"/>
            </a:xfrm>
            <a:custGeom>
              <a:avLst/>
              <a:gdLst/>
              <a:ahLst/>
              <a:cxnLst/>
              <a:rect l="l" t="t" r="r" b="b"/>
              <a:pathLst>
                <a:path w="2563" h="24185" extrusionOk="0">
                  <a:moveTo>
                    <a:pt x="1" y="1"/>
                  </a:moveTo>
                  <a:lnTo>
                    <a:pt x="1" y="23013"/>
                  </a:lnTo>
                  <a:lnTo>
                    <a:pt x="2562" y="24184"/>
                  </a:lnTo>
                  <a:lnTo>
                    <a:pt x="256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3"/>
            <p:cNvSpPr/>
            <p:nvPr/>
          </p:nvSpPr>
          <p:spPr>
            <a:xfrm flipH="1">
              <a:off x="8333525" y="3680300"/>
              <a:ext cx="55625" cy="623475"/>
            </a:xfrm>
            <a:custGeom>
              <a:avLst/>
              <a:gdLst/>
              <a:ahLst/>
              <a:cxnLst/>
              <a:rect l="l" t="t" r="r" b="b"/>
              <a:pathLst>
                <a:path w="2225" h="24939" fill="none" extrusionOk="0">
                  <a:moveTo>
                    <a:pt x="0" y="1"/>
                  </a:moveTo>
                  <a:lnTo>
                    <a:pt x="0" y="24224"/>
                  </a:lnTo>
                  <a:lnTo>
                    <a:pt x="1589" y="24939"/>
                  </a:lnTo>
                  <a:lnTo>
                    <a:pt x="2224" y="1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3"/>
            <p:cNvSpPr/>
            <p:nvPr/>
          </p:nvSpPr>
          <p:spPr>
            <a:xfrm flipH="1">
              <a:off x="8538050" y="3669875"/>
              <a:ext cx="65050" cy="547525"/>
            </a:xfrm>
            <a:custGeom>
              <a:avLst/>
              <a:gdLst/>
              <a:ahLst/>
              <a:cxnLst/>
              <a:rect l="l" t="t" r="r" b="b"/>
              <a:pathLst>
                <a:path w="2602" h="21901" extrusionOk="0">
                  <a:moveTo>
                    <a:pt x="1" y="1"/>
                  </a:moveTo>
                  <a:lnTo>
                    <a:pt x="1" y="20710"/>
                  </a:lnTo>
                  <a:lnTo>
                    <a:pt x="2602" y="21901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120"/>
                  </a:lnTo>
                  <a:lnTo>
                    <a:pt x="2304" y="120"/>
                  </a:lnTo>
                  <a:lnTo>
                    <a:pt x="0" y="1"/>
                  </a:lnTo>
                  <a:close/>
                  <a:moveTo>
                    <a:pt x="2304" y="120"/>
                  </a:move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2304" y="12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3"/>
            <p:cNvSpPr/>
            <p:nvPr/>
          </p:nvSpPr>
          <p:spPr>
            <a:xfrm flipH="1">
              <a:off x="8603075" y="3666400"/>
              <a:ext cx="67025" cy="125125"/>
            </a:xfrm>
            <a:custGeom>
              <a:avLst/>
              <a:gdLst/>
              <a:ahLst/>
              <a:cxnLst/>
              <a:rect l="l" t="t" r="r" b="b"/>
              <a:pathLst>
                <a:path w="2681" h="5005" fill="none" extrusionOk="0">
                  <a:moveTo>
                    <a:pt x="0" y="1"/>
                  </a:moveTo>
                  <a:lnTo>
                    <a:pt x="2304" y="120"/>
                  </a:lnTo>
                  <a:lnTo>
                    <a:pt x="2304" y="4985"/>
                  </a:lnTo>
                  <a:lnTo>
                    <a:pt x="2304" y="4985"/>
                  </a:lnTo>
                  <a:lnTo>
                    <a:pt x="2681" y="5004"/>
                  </a:lnTo>
                  <a:lnTo>
                    <a:pt x="2681" y="1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extrusionOk="0">
                  <a:moveTo>
                    <a:pt x="99" y="1"/>
                  </a:move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3"/>
            <p:cNvSpPr/>
            <p:nvPr/>
          </p:nvSpPr>
          <p:spPr>
            <a:xfrm flipH="1">
              <a:off x="8612500" y="3666400"/>
              <a:ext cx="60075" cy="125625"/>
            </a:xfrm>
            <a:custGeom>
              <a:avLst/>
              <a:gdLst/>
              <a:ahLst/>
              <a:cxnLst/>
              <a:rect l="l" t="t" r="r" b="b"/>
              <a:pathLst>
                <a:path w="2403" h="5025" fill="none" extrusionOk="0">
                  <a:moveTo>
                    <a:pt x="99" y="1"/>
                  </a:moveTo>
                  <a:lnTo>
                    <a:pt x="99" y="1"/>
                  </a:lnTo>
                  <a:lnTo>
                    <a:pt x="0" y="5024"/>
                  </a:lnTo>
                  <a:lnTo>
                    <a:pt x="0" y="5024"/>
                  </a:lnTo>
                  <a:lnTo>
                    <a:pt x="775" y="4985"/>
                  </a:lnTo>
                  <a:lnTo>
                    <a:pt x="1549" y="4965"/>
                  </a:lnTo>
                  <a:lnTo>
                    <a:pt x="1549" y="4965"/>
                  </a:lnTo>
                  <a:lnTo>
                    <a:pt x="2403" y="4985"/>
                  </a:lnTo>
                  <a:lnTo>
                    <a:pt x="2403" y="120"/>
                  </a:lnTo>
                  <a:lnTo>
                    <a:pt x="99" y="1"/>
                  </a:lnTo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3"/>
            <p:cNvSpPr/>
            <p:nvPr/>
          </p:nvSpPr>
          <p:spPr>
            <a:xfrm flipH="1">
              <a:off x="8416425" y="3672875"/>
              <a:ext cx="121650" cy="147425"/>
            </a:xfrm>
            <a:custGeom>
              <a:avLst/>
              <a:gdLst/>
              <a:ahLst/>
              <a:cxnLst/>
              <a:rect l="l" t="t" r="r" b="b"/>
              <a:pathLst>
                <a:path w="4866" h="5897" extrusionOk="0">
                  <a:moveTo>
                    <a:pt x="358" y="20"/>
                  </a:moveTo>
                  <a:lnTo>
                    <a:pt x="358" y="21"/>
                  </a:lnTo>
                  <a:lnTo>
                    <a:pt x="358" y="21"/>
                  </a:lnTo>
                  <a:lnTo>
                    <a:pt x="1014" y="60"/>
                  </a:lnTo>
                  <a:lnTo>
                    <a:pt x="1014" y="60"/>
                  </a:lnTo>
                  <a:lnTo>
                    <a:pt x="358" y="20"/>
                  </a:lnTo>
                  <a:close/>
                  <a:moveTo>
                    <a:pt x="1" y="0"/>
                  </a:moveTo>
                  <a:lnTo>
                    <a:pt x="1" y="5004"/>
                  </a:lnTo>
                  <a:lnTo>
                    <a:pt x="358" y="5063"/>
                  </a:lnTo>
                  <a:lnTo>
                    <a:pt x="358" y="21"/>
                  </a:lnTo>
                  <a:lnTo>
                    <a:pt x="358" y="21"/>
                  </a:lnTo>
                  <a:lnTo>
                    <a:pt x="1" y="0"/>
                  </a:lnTo>
                  <a:close/>
                  <a:moveTo>
                    <a:pt x="2681" y="139"/>
                  </a:moveTo>
                  <a:lnTo>
                    <a:pt x="2681" y="5738"/>
                  </a:lnTo>
                  <a:lnTo>
                    <a:pt x="3039" y="5897"/>
                  </a:lnTo>
                  <a:lnTo>
                    <a:pt x="3039" y="159"/>
                  </a:lnTo>
                  <a:lnTo>
                    <a:pt x="4865" y="258"/>
                  </a:lnTo>
                  <a:lnTo>
                    <a:pt x="4865" y="258"/>
                  </a:lnTo>
                  <a:lnTo>
                    <a:pt x="2681" y="139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3"/>
            <p:cNvSpPr/>
            <p:nvPr/>
          </p:nvSpPr>
          <p:spPr>
            <a:xfrm flipH="1">
              <a:off x="8416425" y="3676350"/>
              <a:ext cx="54625" cy="143950"/>
            </a:xfrm>
            <a:custGeom>
              <a:avLst/>
              <a:gdLst/>
              <a:ahLst/>
              <a:cxnLst/>
              <a:rect l="l" t="t" r="r" b="b"/>
              <a:pathLst>
                <a:path w="2185" h="5758" fill="none" extrusionOk="0">
                  <a:moveTo>
                    <a:pt x="0" y="0"/>
                  </a:moveTo>
                  <a:lnTo>
                    <a:pt x="0" y="5599"/>
                  </a:lnTo>
                  <a:lnTo>
                    <a:pt x="0" y="5599"/>
                  </a:lnTo>
                  <a:lnTo>
                    <a:pt x="358" y="5758"/>
                  </a:lnTo>
                  <a:lnTo>
                    <a:pt x="358" y="20"/>
                  </a:lnTo>
                  <a:lnTo>
                    <a:pt x="2184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3"/>
            <p:cNvSpPr/>
            <p:nvPr/>
          </p:nvSpPr>
          <p:spPr>
            <a:xfrm flipH="1">
              <a:off x="8512725" y="3672875"/>
              <a:ext cx="25350" cy="126600"/>
            </a:xfrm>
            <a:custGeom>
              <a:avLst/>
              <a:gdLst/>
              <a:ahLst/>
              <a:cxnLst/>
              <a:rect l="l" t="t" r="r" b="b"/>
              <a:pathLst>
                <a:path w="1014" h="5064" fill="none" extrusionOk="0">
                  <a:moveTo>
                    <a:pt x="1" y="0"/>
                  </a:moveTo>
                  <a:lnTo>
                    <a:pt x="1" y="5004"/>
                  </a:lnTo>
                  <a:lnTo>
                    <a:pt x="1" y="5004"/>
                  </a:lnTo>
                  <a:lnTo>
                    <a:pt x="358" y="5063"/>
                  </a:lnTo>
                  <a:lnTo>
                    <a:pt x="358" y="20"/>
                  </a:lnTo>
                  <a:lnTo>
                    <a:pt x="1014" y="6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extrusionOk="0">
                  <a:moveTo>
                    <a:pt x="0" y="1"/>
                  </a:moveTo>
                  <a:lnTo>
                    <a:pt x="0" y="5044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3"/>
            <p:cNvSpPr/>
            <p:nvPr/>
          </p:nvSpPr>
          <p:spPr>
            <a:xfrm flipH="1">
              <a:off x="8471025" y="3673350"/>
              <a:ext cx="58100" cy="143000"/>
            </a:xfrm>
            <a:custGeom>
              <a:avLst/>
              <a:gdLst/>
              <a:ahLst/>
              <a:cxnLst/>
              <a:rect l="l" t="t" r="r" b="b"/>
              <a:pathLst>
                <a:path w="2324" h="5720" fill="none" extrusionOk="0">
                  <a:moveTo>
                    <a:pt x="0" y="1"/>
                  </a:moveTo>
                  <a:lnTo>
                    <a:pt x="0" y="5044"/>
                  </a:lnTo>
                  <a:lnTo>
                    <a:pt x="0" y="5044"/>
                  </a:lnTo>
                  <a:lnTo>
                    <a:pt x="755" y="5163"/>
                  </a:lnTo>
                  <a:lnTo>
                    <a:pt x="755" y="5163"/>
                  </a:lnTo>
                  <a:lnTo>
                    <a:pt x="1072" y="5223"/>
                  </a:lnTo>
                  <a:lnTo>
                    <a:pt x="1430" y="5342"/>
                  </a:lnTo>
                  <a:lnTo>
                    <a:pt x="1867" y="5521"/>
                  </a:lnTo>
                  <a:lnTo>
                    <a:pt x="2323" y="5719"/>
                  </a:lnTo>
                  <a:lnTo>
                    <a:pt x="2323" y="120"/>
                  </a:lnTo>
                  <a:lnTo>
                    <a:pt x="656" y="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extrusionOk="0">
                  <a:moveTo>
                    <a:pt x="357" y="20"/>
                  </a:moveTo>
                  <a:lnTo>
                    <a:pt x="357" y="21"/>
                  </a:lnTo>
                  <a:lnTo>
                    <a:pt x="357" y="21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357" y="20"/>
                  </a:lnTo>
                  <a:close/>
                  <a:moveTo>
                    <a:pt x="0" y="0"/>
                  </a:moveTo>
                  <a:lnTo>
                    <a:pt x="0" y="6969"/>
                  </a:lnTo>
                  <a:lnTo>
                    <a:pt x="357" y="7188"/>
                  </a:lnTo>
                  <a:lnTo>
                    <a:pt x="357" y="21"/>
                  </a:lnTo>
                  <a:lnTo>
                    <a:pt x="357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3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3"/>
            <p:cNvSpPr/>
            <p:nvPr/>
          </p:nvSpPr>
          <p:spPr>
            <a:xfrm flipH="1">
              <a:off x="8347425" y="3679825"/>
              <a:ext cx="50650" cy="179700"/>
            </a:xfrm>
            <a:custGeom>
              <a:avLst/>
              <a:gdLst/>
              <a:ahLst/>
              <a:cxnLst/>
              <a:rect l="l" t="t" r="r" b="b"/>
              <a:pathLst>
                <a:path w="2026" h="7188" fill="none" extrusionOk="0">
                  <a:moveTo>
                    <a:pt x="0" y="0"/>
                  </a:moveTo>
                  <a:lnTo>
                    <a:pt x="0" y="6969"/>
                  </a:lnTo>
                  <a:lnTo>
                    <a:pt x="0" y="6969"/>
                  </a:lnTo>
                  <a:lnTo>
                    <a:pt x="357" y="7188"/>
                  </a:lnTo>
                  <a:lnTo>
                    <a:pt x="357" y="20"/>
                  </a:lnTo>
                  <a:lnTo>
                    <a:pt x="2025" y="119"/>
                  </a:lnTo>
                  <a:lnTo>
                    <a:pt x="2025" y="11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extrusionOk="0">
                  <a:moveTo>
                    <a:pt x="1" y="1"/>
                  </a:move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3"/>
            <p:cNvSpPr/>
            <p:nvPr/>
          </p:nvSpPr>
          <p:spPr>
            <a:xfrm flipH="1">
              <a:off x="8398050" y="3676825"/>
              <a:ext cx="64075" cy="177250"/>
            </a:xfrm>
            <a:custGeom>
              <a:avLst/>
              <a:gdLst/>
              <a:ahLst/>
              <a:cxnLst/>
              <a:rect l="l" t="t" r="r" b="b"/>
              <a:pathLst>
                <a:path w="2563" h="7090" fill="none" extrusionOk="0">
                  <a:moveTo>
                    <a:pt x="1" y="1"/>
                  </a:moveTo>
                  <a:lnTo>
                    <a:pt x="1" y="5739"/>
                  </a:lnTo>
                  <a:lnTo>
                    <a:pt x="1" y="5739"/>
                  </a:lnTo>
                  <a:lnTo>
                    <a:pt x="636" y="6037"/>
                  </a:lnTo>
                  <a:lnTo>
                    <a:pt x="1271" y="6374"/>
                  </a:lnTo>
                  <a:lnTo>
                    <a:pt x="1927" y="6732"/>
                  </a:lnTo>
                  <a:lnTo>
                    <a:pt x="2562" y="7089"/>
                  </a:lnTo>
                  <a:lnTo>
                    <a:pt x="2562" y="120"/>
                  </a:lnTo>
                  <a:lnTo>
                    <a:pt x="1827" y="10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3"/>
            <p:cNvSpPr/>
            <p:nvPr/>
          </p:nvSpPr>
          <p:spPr>
            <a:xfrm flipH="1">
              <a:off x="8347425" y="3680300"/>
              <a:ext cx="41725" cy="206525"/>
            </a:xfrm>
            <a:custGeom>
              <a:avLst/>
              <a:gdLst/>
              <a:ahLst/>
              <a:cxnLst/>
              <a:rect l="l" t="t" r="r" b="b"/>
              <a:pathLst>
                <a:path w="1669" h="8261" extrusionOk="0">
                  <a:moveTo>
                    <a:pt x="0" y="1"/>
                  </a:moveTo>
                  <a:lnTo>
                    <a:pt x="0" y="7169"/>
                  </a:lnTo>
                  <a:lnTo>
                    <a:pt x="934" y="7744"/>
                  </a:lnTo>
                  <a:lnTo>
                    <a:pt x="1331" y="8022"/>
                  </a:lnTo>
                  <a:lnTo>
                    <a:pt x="1648" y="8261"/>
                  </a:lnTo>
                  <a:lnTo>
                    <a:pt x="1668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extrusionOk="0">
                  <a:moveTo>
                    <a:pt x="1" y="1"/>
                  </a:move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3"/>
            <p:cNvSpPr/>
            <p:nvPr/>
          </p:nvSpPr>
          <p:spPr>
            <a:xfrm flipH="1">
              <a:off x="8538050" y="3669875"/>
              <a:ext cx="65050" cy="128100"/>
            </a:xfrm>
            <a:custGeom>
              <a:avLst/>
              <a:gdLst/>
              <a:ahLst/>
              <a:cxnLst/>
              <a:rect l="l" t="t" r="r" b="b"/>
              <a:pathLst>
                <a:path w="2602" h="512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4865"/>
                  </a:lnTo>
                  <a:lnTo>
                    <a:pt x="1" y="4865"/>
                  </a:lnTo>
                  <a:lnTo>
                    <a:pt x="656" y="4905"/>
                  </a:lnTo>
                  <a:lnTo>
                    <a:pt x="1311" y="4965"/>
                  </a:lnTo>
                  <a:lnTo>
                    <a:pt x="1947" y="5044"/>
                  </a:lnTo>
                  <a:lnTo>
                    <a:pt x="2602" y="5124"/>
                  </a:lnTo>
                  <a:lnTo>
                    <a:pt x="2602" y="1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extrusionOk="0">
                  <a:moveTo>
                    <a:pt x="0" y="0"/>
                  </a:moveTo>
                  <a:lnTo>
                    <a:pt x="5441" y="16916"/>
                  </a:lnTo>
                  <a:lnTo>
                    <a:pt x="15924" y="16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3"/>
            <p:cNvSpPr/>
            <p:nvPr/>
          </p:nvSpPr>
          <p:spPr>
            <a:xfrm flipH="1">
              <a:off x="7473800" y="3310025"/>
              <a:ext cx="398125" cy="422925"/>
            </a:xfrm>
            <a:custGeom>
              <a:avLst/>
              <a:gdLst/>
              <a:ahLst/>
              <a:cxnLst/>
              <a:rect l="l" t="t" r="r" b="b"/>
              <a:pathLst>
                <a:path w="15925" h="16917" fill="none" extrusionOk="0">
                  <a:moveTo>
                    <a:pt x="15924" y="16281"/>
                  </a:moveTo>
                  <a:lnTo>
                    <a:pt x="5441" y="16916"/>
                  </a:lnTo>
                  <a:lnTo>
                    <a:pt x="0" y="0"/>
                  </a:lnTo>
                  <a:lnTo>
                    <a:pt x="15924" y="162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extrusionOk="0">
                  <a:moveTo>
                    <a:pt x="17553" y="0"/>
                  </a:moveTo>
                  <a:lnTo>
                    <a:pt x="80" y="15229"/>
                  </a:lnTo>
                  <a:lnTo>
                    <a:pt x="1" y="40068"/>
                  </a:lnTo>
                  <a:lnTo>
                    <a:pt x="30458" y="35362"/>
                  </a:lnTo>
                  <a:lnTo>
                    <a:pt x="31948" y="13462"/>
                  </a:lnTo>
                  <a:lnTo>
                    <a:pt x="175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3"/>
            <p:cNvSpPr/>
            <p:nvPr/>
          </p:nvSpPr>
          <p:spPr>
            <a:xfrm flipH="1">
              <a:off x="7550750" y="3302075"/>
              <a:ext cx="798700" cy="1001700"/>
            </a:xfrm>
            <a:custGeom>
              <a:avLst/>
              <a:gdLst/>
              <a:ahLst/>
              <a:cxnLst/>
              <a:rect l="l" t="t" r="r" b="b"/>
              <a:pathLst>
                <a:path w="31948" h="40068" fill="none" extrusionOk="0">
                  <a:moveTo>
                    <a:pt x="30458" y="35362"/>
                  </a:moveTo>
                  <a:lnTo>
                    <a:pt x="1" y="40068"/>
                  </a:lnTo>
                  <a:lnTo>
                    <a:pt x="80" y="15229"/>
                  </a:lnTo>
                  <a:lnTo>
                    <a:pt x="17553" y="0"/>
                  </a:lnTo>
                  <a:lnTo>
                    <a:pt x="31948" y="13462"/>
                  </a:lnTo>
                  <a:lnTo>
                    <a:pt x="30458" y="353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3"/>
            <p:cNvSpPr/>
            <p:nvPr/>
          </p:nvSpPr>
          <p:spPr>
            <a:xfrm flipH="1">
              <a:off x="8218875" y="3570600"/>
              <a:ext cx="52150" cy="721275"/>
            </a:xfrm>
            <a:custGeom>
              <a:avLst/>
              <a:gdLst/>
              <a:ahLst/>
              <a:cxnLst/>
              <a:rect l="l" t="t" r="r" b="b"/>
              <a:pathLst>
                <a:path w="2086" h="28851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28850"/>
                  </a:lnTo>
                  <a:lnTo>
                    <a:pt x="2086" y="28513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extrusionOk="0">
                  <a:moveTo>
                    <a:pt x="0" y="0"/>
                  </a:move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3"/>
            <p:cNvSpPr/>
            <p:nvPr/>
          </p:nvSpPr>
          <p:spPr>
            <a:xfrm flipH="1">
              <a:off x="7623725" y="3521475"/>
              <a:ext cx="52125" cy="678575"/>
            </a:xfrm>
            <a:custGeom>
              <a:avLst/>
              <a:gdLst/>
              <a:ahLst/>
              <a:cxnLst/>
              <a:rect l="l" t="t" r="r" b="b"/>
              <a:pathLst>
                <a:path w="2085" h="27143" fill="none" extrusionOk="0">
                  <a:moveTo>
                    <a:pt x="2085" y="1946"/>
                  </a:moveTo>
                  <a:lnTo>
                    <a:pt x="0" y="0"/>
                  </a:lnTo>
                  <a:lnTo>
                    <a:pt x="0" y="27142"/>
                  </a:lnTo>
                  <a:lnTo>
                    <a:pt x="2085" y="26805"/>
                  </a:lnTo>
                  <a:lnTo>
                    <a:pt x="2085" y="19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3"/>
            <p:cNvSpPr/>
            <p:nvPr/>
          </p:nvSpPr>
          <p:spPr>
            <a:xfrm flipH="1">
              <a:off x="7550750" y="3579050"/>
              <a:ext cx="63550" cy="611550"/>
            </a:xfrm>
            <a:custGeom>
              <a:avLst/>
              <a:gdLst/>
              <a:ahLst/>
              <a:cxnLst/>
              <a:rect l="l" t="t" r="r" b="b"/>
              <a:pathLst>
                <a:path w="2542" h="24462" fill="none" extrusionOk="0">
                  <a:moveTo>
                    <a:pt x="0" y="0"/>
                  </a:moveTo>
                  <a:lnTo>
                    <a:pt x="0" y="24462"/>
                  </a:lnTo>
                  <a:lnTo>
                    <a:pt x="1052" y="24283"/>
                  </a:lnTo>
                  <a:lnTo>
                    <a:pt x="2542" y="238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3"/>
            <p:cNvSpPr/>
            <p:nvPr/>
          </p:nvSpPr>
          <p:spPr>
            <a:xfrm flipH="1">
              <a:off x="8152850" y="3513025"/>
              <a:ext cx="56625" cy="769425"/>
            </a:xfrm>
            <a:custGeom>
              <a:avLst/>
              <a:gdLst/>
              <a:ahLst/>
              <a:cxnLst/>
              <a:rect l="l" t="t" r="r" b="b"/>
              <a:pathLst>
                <a:path w="2265" h="30777" fill="none" extrusionOk="0">
                  <a:moveTo>
                    <a:pt x="2264" y="1"/>
                  </a:moveTo>
                  <a:lnTo>
                    <a:pt x="1" y="1986"/>
                  </a:lnTo>
                  <a:lnTo>
                    <a:pt x="1" y="30776"/>
                  </a:lnTo>
                  <a:lnTo>
                    <a:pt x="2264" y="3041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3"/>
            <p:cNvSpPr/>
            <p:nvPr/>
          </p:nvSpPr>
          <p:spPr>
            <a:xfrm flipH="1">
              <a:off x="7685275" y="3302075"/>
              <a:ext cx="458175" cy="969950"/>
            </a:xfrm>
            <a:custGeom>
              <a:avLst/>
              <a:gdLst/>
              <a:ahLst/>
              <a:cxnLst/>
              <a:rect l="l" t="t" r="r" b="b"/>
              <a:pathLst>
                <a:path w="18327" h="38798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27122"/>
                  </a:lnTo>
                  <a:lnTo>
                    <a:pt x="8260" y="27202"/>
                  </a:lnTo>
                  <a:lnTo>
                    <a:pt x="8221" y="27261"/>
                  </a:lnTo>
                  <a:lnTo>
                    <a:pt x="8161" y="27281"/>
                  </a:lnTo>
                  <a:lnTo>
                    <a:pt x="8101" y="27301"/>
                  </a:lnTo>
                  <a:lnTo>
                    <a:pt x="8022" y="27281"/>
                  </a:lnTo>
                  <a:lnTo>
                    <a:pt x="7963" y="27261"/>
                  </a:lnTo>
                  <a:lnTo>
                    <a:pt x="7923" y="27202"/>
                  </a:lnTo>
                  <a:lnTo>
                    <a:pt x="7923" y="27122"/>
                  </a:lnTo>
                  <a:lnTo>
                    <a:pt x="7923" y="1231"/>
                  </a:lnTo>
                  <a:lnTo>
                    <a:pt x="5639" y="3197"/>
                  </a:lnTo>
                  <a:lnTo>
                    <a:pt x="5639" y="24521"/>
                  </a:lnTo>
                  <a:lnTo>
                    <a:pt x="5639" y="24601"/>
                  </a:lnTo>
                  <a:lnTo>
                    <a:pt x="5580" y="24660"/>
                  </a:lnTo>
                  <a:lnTo>
                    <a:pt x="5520" y="24700"/>
                  </a:lnTo>
                  <a:lnTo>
                    <a:pt x="5401" y="24700"/>
                  </a:lnTo>
                  <a:lnTo>
                    <a:pt x="5342" y="24660"/>
                  </a:lnTo>
                  <a:lnTo>
                    <a:pt x="5282" y="24601"/>
                  </a:lnTo>
                  <a:lnTo>
                    <a:pt x="5282" y="24521"/>
                  </a:lnTo>
                  <a:lnTo>
                    <a:pt x="5282" y="3515"/>
                  </a:lnTo>
                  <a:lnTo>
                    <a:pt x="3058" y="5460"/>
                  </a:lnTo>
                  <a:lnTo>
                    <a:pt x="3058" y="28274"/>
                  </a:lnTo>
                  <a:lnTo>
                    <a:pt x="3038" y="28353"/>
                  </a:lnTo>
                  <a:lnTo>
                    <a:pt x="2999" y="28413"/>
                  </a:lnTo>
                  <a:lnTo>
                    <a:pt x="2939" y="28453"/>
                  </a:lnTo>
                  <a:lnTo>
                    <a:pt x="2800" y="28453"/>
                  </a:lnTo>
                  <a:lnTo>
                    <a:pt x="2741" y="28413"/>
                  </a:lnTo>
                  <a:lnTo>
                    <a:pt x="2701" y="28353"/>
                  </a:lnTo>
                  <a:lnTo>
                    <a:pt x="2681" y="28274"/>
                  </a:lnTo>
                  <a:lnTo>
                    <a:pt x="2681" y="5778"/>
                  </a:lnTo>
                  <a:lnTo>
                    <a:pt x="1" y="8121"/>
                  </a:lnTo>
                  <a:lnTo>
                    <a:pt x="1" y="38797"/>
                  </a:lnTo>
                  <a:lnTo>
                    <a:pt x="18327" y="35978"/>
                  </a:lnTo>
                  <a:lnTo>
                    <a:pt x="18327" y="8439"/>
                  </a:lnTo>
                  <a:lnTo>
                    <a:pt x="16103" y="6354"/>
                  </a:lnTo>
                  <a:lnTo>
                    <a:pt x="16103" y="21742"/>
                  </a:lnTo>
                  <a:lnTo>
                    <a:pt x="16103" y="21821"/>
                  </a:lnTo>
                  <a:lnTo>
                    <a:pt x="16044" y="21881"/>
                  </a:lnTo>
                  <a:lnTo>
                    <a:pt x="15984" y="21920"/>
                  </a:lnTo>
                  <a:lnTo>
                    <a:pt x="15865" y="21920"/>
                  </a:lnTo>
                  <a:lnTo>
                    <a:pt x="15805" y="21881"/>
                  </a:lnTo>
                  <a:lnTo>
                    <a:pt x="15746" y="21821"/>
                  </a:lnTo>
                  <a:lnTo>
                    <a:pt x="15746" y="21742"/>
                  </a:lnTo>
                  <a:lnTo>
                    <a:pt x="15746" y="5997"/>
                  </a:lnTo>
                  <a:lnTo>
                    <a:pt x="13740" y="4150"/>
                  </a:lnTo>
                  <a:lnTo>
                    <a:pt x="13740" y="24938"/>
                  </a:lnTo>
                  <a:lnTo>
                    <a:pt x="13740" y="25018"/>
                  </a:lnTo>
                  <a:lnTo>
                    <a:pt x="13681" y="25077"/>
                  </a:lnTo>
                  <a:lnTo>
                    <a:pt x="13641" y="25117"/>
                  </a:lnTo>
                  <a:lnTo>
                    <a:pt x="13502" y="25117"/>
                  </a:lnTo>
                  <a:lnTo>
                    <a:pt x="13442" y="25077"/>
                  </a:lnTo>
                  <a:lnTo>
                    <a:pt x="13403" y="25018"/>
                  </a:lnTo>
                  <a:lnTo>
                    <a:pt x="13383" y="24938"/>
                  </a:lnTo>
                  <a:lnTo>
                    <a:pt x="13383" y="3793"/>
                  </a:lnTo>
                  <a:lnTo>
                    <a:pt x="11060" y="1628"/>
                  </a:lnTo>
                  <a:lnTo>
                    <a:pt x="11060" y="24243"/>
                  </a:lnTo>
                  <a:lnTo>
                    <a:pt x="11040" y="24323"/>
                  </a:lnTo>
                  <a:lnTo>
                    <a:pt x="11000" y="24382"/>
                  </a:lnTo>
                  <a:lnTo>
                    <a:pt x="10941" y="24422"/>
                  </a:lnTo>
                  <a:lnTo>
                    <a:pt x="10802" y="24422"/>
                  </a:lnTo>
                  <a:lnTo>
                    <a:pt x="10742" y="24382"/>
                  </a:lnTo>
                  <a:lnTo>
                    <a:pt x="10703" y="24323"/>
                  </a:lnTo>
                  <a:lnTo>
                    <a:pt x="10703" y="24243"/>
                  </a:lnTo>
                  <a:lnTo>
                    <a:pt x="10703" y="1291"/>
                  </a:lnTo>
                  <a:lnTo>
                    <a:pt x="931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3"/>
            <p:cNvSpPr/>
            <p:nvPr/>
          </p:nvSpPr>
          <p:spPr>
            <a:xfrm flipH="1">
              <a:off x="8072925" y="3835675"/>
              <a:ext cx="3500" cy="173250"/>
            </a:xfrm>
            <a:custGeom>
              <a:avLst/>
              <a:gdLst/>
              <a:ahLst/>
              <a:cxnLst/>
              <a:rect l="l" t="t" r="r" b="b"/>
              <a:pathLst>
                <a:path w="140" h="6930" extrusionOk="0">
                  <a:moveTo>
                    <a:pt x="139" y="0"/>
                  </a:moveTo>
                  <a:lnTo>
                    <a:pt x="0" y="20"/>
                  </a:lnTo>
                  <a:lnTo>
                    <a:pt x="0" y="693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C55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3"/>
            <p:cNvSpPr/>
            <p:nvPr/>
          </p:nvSpPr>
          <p:spPr>
            <a:xfrm flipH="1">
              <a:off x="8066975" y="3835675"/>
              <a:ext cx="9450" cy="177725"/>
            </a:xfrm>
            <a:custGeom>
              <a:avLst/>
              <a:gdLst/>
              <a:ahLst/>
              <a:cxnLst/>
              <a:rect l="l" t="t" r="r" b="b"/>
              <a:pathLst>
                <a:path w="378" h="7109" fill="none" extrusionOk="0">
                  <a:moveTo>
                    <a:pt x="139" y="0"/>
                  </a:moveTo>
                  <a:lnTo>
                    <a:pt x="139" y="0"/>
                  </a:lnTo>
                  <a:lnTo>
                    <a:pt x="0" y="20"/>
                  </a:lnTo>
                  <a:lnTo>
                    <a:pt x="0" y="6930"/>
                  </a:lnTo>
                  <a:lnTo>
                    <a:pt x="0" y="6930"/>
                  </a:lnTo>
                  <a:lnTo>
                    <a:pt x="20" y="7009"/>
                  </a:lnTo>
                  <a:lnTo>
                    <a:pt x="60" y="7069"/>
                  </a:lnTo>
                  <a:lnTo>
                    <a:pt x="119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258" y="7109"/>
                  </a:lnTo>
                  <a:lnTo>
                    <a:pt x="318" y="7069"/>
                  </a:lnTo>
                  <a:lnTo>
                    <a:pt x="357" y="7009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77" y="6930"/>
                  </a:lnTo>
                  <a:lnTo>
                    <a:pt x="357" y="7009"/>
                  </a:lnTo>
                  <a:lnTo>
                    <a:pt x="318" y="7069"/>
                  </a:lnTo>
                  <a:lnTo>
                    <a:pt x="258" y="7109"/>
                  </a:lnTo>
                  <a:lnTo>
                    <a:pt x="179" y="7109"/>
                  </a:lnTo>
                  <a:lnTo>
                    <a:pt x="179" y="7109"/>
                  </a:lnTo>
                  <a:lnTo>
                    <a:pt x="119" y="7109"/>
                  </a:lnTo>
                  <a:lnTo>
                    <a:pt x="60" y="7069"/>
                  </a:lnTo>
                  <a:lnTo>
                    <a:pt x="20" y="7009"/>
                  </a:lnTo>
                  <a:lnTo>
                    <a:pt x="0" y="6930"/>
                  </a:lnTo>
                  <a:lnTo>
                    <a:pt x="1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extrusionOk="0">
                  <a:moveTo>
                    <a:pt x="4229" y="0"/>
                  </a:move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3"/>
            <p:cNvSpPr/>
            <p:nvPr/>
          </p:nvSpPr>
          <p:spPr>
            <a:xfrm flipH="1">
              <a:off x="8021800" y="3832700"/>
              <a:ext cx="105750" cy="436325"/>
            </a:xfrm>
            <a:custGeom>
              <a:avLst/>
              <a:gdLst/>
              <a:ahLst/>
              <a:cxnLst/>
              <a:rect l="l" t="t" r="r" b="b"/>
              <a:pathLst>
                <a:path w="4230" h="17453" fill="none" extrusionOk="0">
                  <a:moveTo>
                    <a:pt x="4229" y="0"/>
                  </a:moveTo>
                  <a:lnTo>
                    <a:pt x="4229" y="0"/>
                  </a:lnTo>
                  <a:lnTo>
                    <a:pt x="3336" y="159"/>
                  </a:lnTo>
                  <a:lnTo>
                    <a:pt x="2422" y="318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22" y="7049"/>
                  </a:lnTo>
                  <a:lnTo>
                    <a:pt x="2402" y="7128"/>
                  </a:lnTo>
                  <a:lnTo>
                    <a:pt x="2363" y="7188"/>
                  </a:lnTo>
                  <a:lnTo>
                    <a:pt x="2303" y="7228"/>
                  </a:lnTo>
                  <a:lnTo>
                    <a:pt x="2224" y="7228"/>
                  </a:lnTo>
                  <a:lnTo>
                    <a:pt x="2224" y="7228"/>
                  </a:lnTo>
                  <a:lnTo>
                    <a:pt x="2164" y="7228"/>
                  </a:lnTo>
                  <a:lnTo>
                    <a:pt x="2105" y="7188"/>
                  </a:lnTo>
                  <a:lnTo>
                    <a:pt x="2065" y="7128"/>
                  </a:lnTo>
                  <a:lnTo>
                    <a:pt x="2045" y="7049"/>
                  </a:lnTo>
                  <a:lnTo>
                    <a:pt x="2045" y="139"/>
                  </a:lnTo>
                  <a:lnTo>
                    <a:pt x="2045" y="139"/>
                  </a:lnTo>
                  <a:lnTo>
                    <a:pt x="1787" y="159"/>
                  </a:lnTo>
                  <a:lnTo>
                    <a:pt x="1787" y="159"/>
                  </a:lnTo>
                  <a:lnTo>
                    <a:pt x="1608" y="139"/>
                  </a:lnTo>
                  <a:lnTo>
                    <a:pt x="1469" y="119"/>
                  </a:lnTo>
                  <a:lnTo>
                    <a:pt x="1469" y="119"/>
                  </a:lnTo>
                  <a:lnTo>
                    <a:pt x="1350" y="119"/>
                  </a:lnTo>
                  <a:lnTo>
                    <a:pt x="1191" y="100"/>
                  </a:lnTo>
                  <a:lnTo>
                    <a:pt x="1191" y="100"/>
                  </a:lnTo>
                  <a:lnTo>
                    <a:pt x="1072" y="119"/>
                  </a:lnTo>
                  <a:lnTo>
                    <a:pt x="913" y="139"/>
                  </a:lnTo>
                  <a:lnTo>
                    <a:pt x="119" y="457"/>
                  </a:lnTo>
                  <a:lnTo>
                    <a:pt x="99" y="2800"/>
                  </a:lnTo>
                  <a:lnTo>
                    <a:pt x="596" y="2740"/>
                  </a:lnTo>
                  <a:lnTo>
                    <a:pt x="0" y="17453"/>
                  </a:lnTo>
                  <a:lnTo>
                    <a:pt x="4229" y="16818"/>
                  </a:lnTo>
                  <a:lnTo>
                    <a:pt x="42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3"/>
            <p:cNvSpPr/>
            <p:nvPr/>
          </p:nvSpPr>
          <p:spPr>
            <a:xfrm flipH="1">
              <a:off x="8279925" y="3624225"/>
              <a:ext cx="69525" cy="679550"/>
            </a:xfrm>
            <a:custGeom>
              <a:avLst/>
              <a:gdLst/>
              <a:ahLst/>
              <a:cxnLst/>
              <a:rect l="l" t="t" r="r" b="b"/>
              <a:pathLst>
                <a:path w="2781" h="27182" fill="none" extrusionOk="0">
                  <a:moveTo>
                    <a:pt x="2781" y="0"/>
                  </a:moveTo>
                  <a:lnTo>
                    <a:pt x="80" y="2343"/>
                  </a:lnTo>
                  <a:lnTo>
                    <a:pt x="1" y="27182"/>
                  </a:lnTo>
                  <a:lnTo>
                    <a:pt x="2781" y="26745"/>
                  </a:lnTo>
                  <a:lnTo>
                    <a:pt x="27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3"/>
            <p:cNvSpPr/>
            <p:nvPr/>
          </p:nvSpPr>
          <p:spPr>
            <a:xfrm flipH="1">
              <a:off x="7866950" y="3302075"/>
              <a:ext cx="78450" cy="125100"/>
            </a:xfrm>
            <a:custGeom>
              <a:avLst/>
              <a:gdLst/>
              <a:ahLst/>
              <a:cxnLst/>
              <a:rect l="l" t="t" r="r" b="b"/>
              <a:pathLst>
                <a:path w="3138" h="5004" extrusionOk="0">
                  <a:moveTo>
                    <a:pt x="1391" y="0"/>
                  </a:moveTo>
                  <a:lnTo>
                    <a:pt x="358" y="894"/>
                  </a:lnTo>
                  <a:lnTo>
                    <a:pt x="358" y="915"/>
                  </a:lnTo>
                  <a:lnTo>
                    <a:pt x="358" y="915"/>
                  </a:lnTo>
                  <a:lnTo>
                    <a:pt x="1391" y="0"/>
                  </a:lnTo>
                  <a:close/>
                  <a:moveTo>
                    <a:pt x="1391" y="0"/>
                  </a:moveTo>
                  <a:lnTo>
                    <a:pt x="2781" y="1295"/>
                  </a:lnTo>
                  <a:lnTo>
                    <a:pt x="2781" y="1295"/>
                  </a:lnTo>
                  <a:lnTo>
                    <a:pt x="2781" y="1291"/>
                  </a:lnTo>
                  <a:lnTo>
                    <a:pt x="1391" y="0"/>
                  </a:lnTo>
                  <a:close/>
                  <a:moveTo>
                    <a:pt x="2781" y="1295"/>
                  </a:moveTo>
                  <a:lnTo>
                    <a:pt x="2781" y="4547"/>
                  </a:lnTo>
                  <a:lnTo>
                    <a:pt x="3138" y="4905"/>
                  </a:lnTo>
                  <a:lnTo>
                    <a:pt x="3138" y="1628"/>
                  </a:lnTo>
                  <a:lnTo>
                    <a:pt x="2781" y="1295"/>
                  </a:lnTo>
                  <a:close/>
                  <a:moveTo>
                    <a:pt x="358" y="915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915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3"/>
            <p:cNvSpPr/>
            <p:nvPr/>
          </p:nvSpPr>
          <p:spPr>
            <a:xfrm flipH="1">
              <a:off x="7910625" y="3302075"/>
              <a:ext cx="34775" cy="125100"/>
            </a:xfrm>
            <a:custGeom>
              <a:avLst/>
              <a:gdLst/>
              <a:ahLst/>
              <a:cxnLst/>
              <a:rect l="l" t="t" r="r" b="b"/>
              <a:pathLst>
                <a:path w="1391" h="5004" fill="none" extrusionOk="0">
                  <a:moveTo>
                    <a:pt x="1391" y="0"/>
                  </a:moveTo>
                  <a:lnTo>
                    <a:pt x="1" y="1231"/>
                  </a:lnTo>
                  <a:lnTo>
                    <a:pt x="1" y="5004"/>
                  </a:lnTo>
                  <a:lnTo>
                    <a:pt x="358" y="4646"/>
                  </a:lnTo>
                  <a:lnTo>
                    <a:pt x="358" y="894"/>
                  </a:lnTo>
                  <a:lnTo>
                    <a:pt x="139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3"/>
            <p:cNvSpPr/>
            <p:nvPr/>
          </p:nvSpPr>
          <p:spPr>
            <a:xfrm flipH="1">
              <a:off x="7550750" y="3380500"/>
              <a:ext cx="276000" cy="283950"/>
            </a:xfrm>
            <a:custGeom>
              <a:avLst/>
              <a:gdLst/>
              <a:ahLst/>
              <a:cxnLst/>
              <a:rect l="l" t="t" r="r" b="b"/>
              <a:pathLst>
                <a:path w="11040" h="11358" extrusionOk="0">
                  <a:moveTo>
                    <a:pt x="0" y="0"/>
                  </a:moveTo>
                  <a:lnTo>
                    <a:pt x="715" y="668"/>
                  </a:lnTo>
                  <a:lnTo>
                    <a:pt x="715" y="668"/>
                  </a:lnTo>
                  <a:lnTo>
                    <a:pt x="715" y="656"/>
                  </a:lnTo>
                  <a:lnTo>
                    <a:pt x="0" y="0"/>
                  </a:lnTo>
                  <a:close/>
                  <a:moveTo>
                    <a:pt x="1890" y="1766"/>
                  </a:moveTo>
                  <a:lnTo>
                    <a:pt x="3078" y="2875"/>
                  </a:lnTo>
                  <a:lnTo>
                    <a:pt x="3078" y="2875"/>
                  </a:lnTo>
                  <a:lnTo>
                    <a:pt x="3078" y="2860"/>
                  </a:lnTo>
                  <a:lnTo>
                    <a:pt x="1890" y="1766"/>
                  </a:lnTo>
                  <a:close/>
                  <a:moveTo>
                    <a:pt x="715" y="668"/>
                  </a:move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1890" y="1766"/>
                  </a:lnTo>
                  <a:lnTo>
                    <a:pt x="1890" y="1766"/>
                  </a:lnTo>
                  <a:lnTo>
                    <a:pt x="715" y="668"/>
                  </a:lnTo>
                  <a:close/>
                  <a:moveTo>
                    <a:pt x="3078" y="2875"/>
                  </a:move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3078" y="2875"/>
                  </a:lnTo>
                  <a:close/>
                  <a:moveTo>
                    <a:pt x="6076" y="5659"/>
                  </a:moveTo>
                  <a:lnTo>
                    <a:pt x="8121" y="7585"/>
                  </a:lnTo>
                  <a:lnTo>
                    <a:pt x="8121" y="11000"/>
                  </a:lnTo>
                  <a:lnTo>
                    <a:pt x="8498" y="11358"/>
                  </a:lnTo>
                  <a:lnTo>
                    <a:pt x="8498" y="7942"/>
                  </a:lnTo>
                  <a:lnTo>
                    <a:pt x="11040" y="10325"/>
                  </a:lnTo>
                  <a:lnTo>
                    <a:pt x="6076" y="5659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3"/>
            <p:cNvSpPr/>
            <p:nvPr/>
          </p:nvSpPr>
          <p:spPr>
            <a:xfrm flipH="1">
              <a:off x="7675825" y="3380500"/>
              <a:ext cx="150925" cy="225875"/>
            </a:xfrm>
            <a:custGeom>
              <a:avLst/>
              <a:gdLst/>
              <a:ahLst/>
              <a:cxnLst/>
              <a:rect l="l" t="t" r="r" b="b"/>
              <a:pathLst>
                <a:path w="6037" h="9035" fill="none" extrusionOk="0">
                  <a:moveTo>
                    <a:pt x="0" y="0"/>
                  </a:moveTo>
                  <a:lnTo>
                    <a:pt x="715" y="656"/>
                  </a:lnTo>
                  <a:lnTo>
                    <a:pt x="715" y="3971"/>
                  </a:lnTo>
                  <a:lnTo>
                    <a:pt x="1072" y="4309"/>
                  </a:lnTo>
                  <a:lnTo>
                    <a:pt x="1072" y="1013"/>
                  </a:lnTo>
                  <a:lnTo>
                    <a:pt x="3078" y="2860"/>
                  </a:lnTo>
                  <a:lnTo>
                    <a:pt x="3078" y="6215"/>
                  </a:lnTo>
                  <a:lnTo>
                    <a:pt x="3435" y="6553"/>
                  </a:lnTo>
                  <a:lnTo>
                    <a:pt x="3435" y="3217"/>
                  </a:lnTo>
                  <a:lnTo>
                    <a:pt x="5659" y="5302"/>
                  </a:lnTo>
                  <a:lnTo>
                    <a:pt x="5659" y="8677"/>
                  </a:lnTo>
                  <a:lnTo>
                    <a:pt x="6036" y="9034"/>
                  </a:lnTo>
                  <a:lnTo>
                    <a:pt x="6036" y="563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3"/>
            <p:cNvSpPr/>
            <p:nvPr/>
          </p:nvSpPr>
          <p:spPr>
            <a:xfrm flipH="1">
              <a:off x="7623725" y="3521475"/>
              <a:ext cx="52125" cy="134050"/>
            </a:xfrm>
            <a:custGeom>
              <a:avLst/>
              <a:gdLst/>
              <a:ahLst/>
              <a:cxnLst/>
              <a:rect l="l" t="t" r="r" b="b"/>
              <a:pathLst>
                <a:path w="2085" h="5362" extrusionOk="0">
                  <a:moveTo>
                    <a:pt x="0" y="0"/>
                  </a:moveTo>
                  <a:lnTo>
                    <a:pt x="0" y="3395"/>
                  </a:lnTo>
                  <a:lnTo>
                    <a:pt x="2085" y="5361"/>
                  </a:lnTo>
                  <a:lnTo>
                    <a:pt x="2085" y="1946"/>
                  </a:lnTo>
                  <a:lnTo>
                    <a:pt x="4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3"/>
            <p:cNvSpPr/>
            <p:nvPr/>
          </p:nvSpPr>
          <p:spPr>
            <a:xfrm flipH="1">
              <a:off x="7550750" y="3579050"/>
              <a:ext cx="63550" cy="141000"/>
            </a:xfrm>
            <a:custGeom>
              <a:avLst/>
              <a:gdLst/>
              <a:ahLst/>
              <a:cxnLst/>
              <a:rect l="l" t="t" r="r" b="b"/>
              <a:pathLst>
                <a:path w="2542" h="5640" extrusionOk="0">
                  <a:moveTo>
                    <a:pt x="0" y="0"/>
                  </a:moveTo>
                  <a:lnTo>
                    <a:pt x="0" y="3416"/>
                  </a:lnTo>
                  <a:lnTo>
                    <a:pt x="2323" y="5639"/>
                  </a:lnTo>
                  <a:lnTo>
                    <a:pt x="2542" y="2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  <a:close/>
                </a:path>
              </a:pathLst>
            </a:custGeom>
            <a:solidFill>
              <a:srgbClr val="BD57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3"/>
            <p:cNvSpPr/>
            <p:nvPr/>
          </p:nvSpPr>
          <p:spPr>
            <a:xfrm flipH="1">
              <a:off x="8002450" y="3381975"/>
              <a:ext cx="73975" cy="168300"/>
            </a:xfrm>
            <a:custGeom>
              <a:avLst/>
              <a:gdLst/>
              <a:ahLst/>
              <a:cxnLst/>
              <a:rect l="l" t="t" r="r" b="b"/>
              <a:pathLst>
                <a:path w="2959" h="6732" fill="none" extrusionOk="0">
                  <a:moveTo>
                    <a:pt x="2958" y="1"/>
                  </a:moveTo>
                  <a:lnTo>
                    <a:pt x="0" y="2582"/>
                  </a:lnTo>
                  <a:lnTo>
                    <a:pt x="0" y="6732"/>
                  </a:lnTo>
                  <a:lnTo>
                    <a:pt x="377" y="6394"/>
                  </a:lnTo>
                  <a:lnTo>
                    <a:pt x="377" y="2264"/>
                  </a:lnTo>
                  <a:lnTo>
                    <a:pt x="2601" y="319"/>
                  </a:lnTo>
                  <a:lnTo>
                    <a:pt x="2601" y="4290"/>
                  </a:lnTo>
                  <a:lnTo>
                    <a:pt x="2958" y="3952"/>
                  </a:lnTo>
                  <a:lnTo>
                    <a:pt x="29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3"/>
            <p:cNvSpPr/>
            <p:nvPr/>
          </p:nvSpPr>
          <p:spPr>
            <a:xfrm flipH="1">
              <a:off x="8143425" y="3505100"/>
              <a:ext cx="136525" cy="237275"/>
            </a:xfrm>
            <a:custGeom>
              <a:avLst/>
              <a:gdLst/>
              <a:ahLst/>
              <a:cxnLst/>
              <a:rect l="l" t="t" r="r" b="b"/>
              <a:pathLst>
                <a:path w="5461" h="9491" extrusionOk="0">
                  <a:moveTo>
                    <a:pt x="5083" y="318"/>
                  </a:moveTo>
                  <a:lnTo>
                    <a:pt x="3833" y="1410"/>
                  </a:lnTo>
                  <a:lnTo>
                    <a:pt x="3833" y="1410"/>
                  </a:lnTo>
                  <a:lnTo>
                    <a:pt x="5083" y="327"/>
                  </a:lnTo>
                  <a:lnTo>
                    <a:pt x="5083" y="327"/>
                  </a:lnTo>
                  <a:lnTo>
                    <a:pt x="5083" y="318"/>
                  </a:lnTo>
                  <a:close/>
                  <a:moveTo>
                    <a:pt x="5461" y="0"/>
                  </a:moveTo>
                  <a:lnTo>
                    <a:pt x="5083" y="327"/>
                  </a:lnTo>
                  <a:lnTo>
                    <a:pt x="5083" y="327"/>
                  </a:lnTo>
                  <a:lnTo>
                    <a:pt x="5083" y="4686"/>
                  </a:lnTo>
                  <a:lnTo>
                    <a:pt x="5461" y="4348"/>
                  </a:lnTo>
                  <a:lnTo>
                    <a:pt x="5461" y="0"/>
                  </a:lnTo>
                  <a:close/>
                  <a:moveTo>
                    <a:pt x="2820" y="2303"/>
                  </a:moveTo>
                  <a:lnTo>
                    <a:pt x="2443" y="2621"/>
                  </a:lnTo>
                  <a:lnTo>
                    <a:pt x="2443" y="7168"/>
                  </a:lnTo>
                  <a:lnTo>
                    <a:pt x="2820" y="6830"/>
                  </a:lnTo>
                  <a:lnTo>
                    <a:pt x="2820" y="2303"/>
                  </a:lnTo>
                  <a:close/>
                  <a:moveTo>
                    <a:pt x="358" y="4448"/>
                  </a:moveTo>
                  <a:lnTo>
                    <a:pt x="1" y="4765"/>
                  </a:lnTo>
                  <a:lnTo>
                    <a:pt x="1" y="9491"/>
                  </a:lnTo>
                  <a:lnTo>
                    <a:pt x="358" y="9133"/>
                  </a:lnTo>
                  <a:lnTo>
                    <a:pt x="358" y="444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3"/>
            <p:cNvSpPr/>
            <p:nvPr/>
          </p:nvSpPr>
          <p:spPr>
            <a:xfrm flipH="1">
              <a:off x="8209450" y="3562675"/>
              <a:ext cx="9450" cy="121625"/>
            </a:xfrm>
            <a:custGeom>
              <a:avLst/>
              <a:gdLst/>
              <a:ahLst/>
              <a:cxnLst/>
              <a:rect l="l" t="t" r="r" b="b"/>
              <a:pathLst>
                <a:path w="378" h="4865" fill="none" extrusionOk="0">
                  <a:moveTo>
                    <a:pt x="378" y="0"/>
                  </a:moveTo>
                  <a:lnTo>
                    <a:pt x="1" y="318"/>
                  </a:lnTo>
                  <a:lnTo>
                    <a:pt x="1" y="4865"/>
                  </a:lnTo>
                  <a:lnTo>
                    <a:pt x="378" y="4527"/>
                  </a:lnTo>
                  <a:lnTo>
                    <a:pt x="3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3"/>
            <p:cNvSpPr/>
            <p:nvPr/>
          </p:nvSpPr>
          <p:spPr>
            <a:xfrm flipH="1">
              <a:off x="8143425" y="3505100"/>
              <a:ext cx="40725" cy="117150"/>
            </a:xfrm>
            <a:custGeom>
              <a:avLst/>
              <a:gdLst/>
              <a:ahLst/>
              <a:cxnLst/>
              <a:rect l="l" t="t" r="r" b="b"/>
              <a:pathLst>
                <a:path w="1629" h="4686" fill="none" extrusionOk="0">
                  <a:moveTo>
                    <a:pt x="1629" y="0"/>
                  </a:moveTo>
                  <a:lnTo>
                    <a:pt x="1" y="1410"/>
                  </a:lnTo>
                  <a:lnTo>
                    <a:pt x="1251" y="318"/>
                  </a:lnTo>
                  <a:lnTo>
                    <a:pt x="1251" y="4686"/>
                  </a:lnTo>
                  <a:lnTo>
                    <a:pt x="1629" y="4348"/>
                  </a:lnTo>
                  <a:lnTo>
                    <a:pt x="16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3"/>
            <p:cNvSpPr/>
            <p:nvPr/>
          </p:nvSpPr>
          <p:spPr>
            <a:xfrm flipH="1">
              <a:off x="8218875" y="3570600"/>
              <a:ext cx="52150" cy="162850"/>
            </a:xfrm>
            <a:custGeom>
              <a:avLst/>
              <a:gdLst/>
              <a:ahLst/>
              <a:cxnLst/>
              <a:rect l="l" t="t" r="r" b="b"/>
              <a:pathLst>
                <a:path w="2086" h="6514" fill="none" extrusionOk="0">
                  <a:moveTo>
                    <a:pt x="2086" y="1"/>
                  </a:moveTo>
                  <a:lnTo>
                    <a:pt x="1" y="1828"/>
                  </a:lnTo>
                  <a:lnTo>
                    <a:pt x="1" y="6513"/>
                  </a:lnTo>
                  <a:lnTo>
                    <a:pt x="2086" y="4548"/>
                  </a:lnTo>
                  <a:lnTo>
                    <a:pt x="20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3"/>
            <p:cNvSpPr/>
            <p:nvPr/>
          </p:nvSpPr>
          <p:spPr>
            <a:xfrm flipH="1">
              <a:off x="8152850" y="3513025"/>
              <a:ext cx="56625" cy="162850"/>
            </a:xfrm>
            <a:custGeom>
              <a:avLst/>
              <a:gdLst/>
              <a:ahLst/>
              <a:cxnLst/>
              <a:rect l="l" t="t" r="r" b="b"/>
              <a:pathLst>
                <a:path w="2265" h="6514" fill="none" extrusionOk="0">
                  <a:moveTo>
                    <a:pt x="2264" y="1"/>
                  </a:moveTo>
                  <a:lnTo>
                    <a:pt x="1014" y="1093"/>
                  </a:lnTo>
                  <a:lnTo>
                    <a:pt x="1" y="1986"/>
                  </a:lnTo>
                  <a:lnTo>
                    <a:pt x="1" y="1986"/>
                  </a:lnTo>
                  <a:lnTo>
                    <a:pt x="1" y="6513"/>
                  </a:lnTo>
                  <a:lnTo>
                    <a:pt x="2264" y="4369"/>
                  </a:lnTo>
                  <a:lnTo>
                    <a:pt x="226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3"/>
            <p:cNvSpPr/>
            <p:nvPr/>
          </p:nvSpPr>
          <p:spPr>
            <a:xfrm flipH="1">
              <a:off x="7685275" y="3302075"/>
              <a:ext cx="458175" cy="311750"/>
            </a:xfrm>
            <a:custGeom>
              <a:avLst/>
              <a:gdLst/>
              <a:ahLst/>
              <a:cxnLst/>
              <a:rect l="l" t="t" r="r" b="b"/>
              <a:pathLst>
                <a:path w="18327" h="12470" extrusionOk="0">
                  <a:moveTo>
                    <a:pt x="9313" y="0"/>
                  </a:moveTo>
                  <a:lnTo>
                    <a:pt x="8280" y="894"/>
                  </a:lnTo>
                  <a:lnTo>
                    <a:pt x="8280" y="4646"/>
                  </a:lnTo>
                  <a:lnTo>
                    <a:pt x="9551" y="3455"/>
                  </a:lnTo>
                  <a:lnTo>
                    <a:pt x="10703" y="4547"/>
                  </a:lnTo>
                  <a:lnTo>
                    <a:pt x="10703" y="1291"/>
                  </a:lnTo>
                  <a:lnTo>
                    <a:pt x="9313" y="0"/>
                  </a:lnTo>
                  <a:close/>
                  <a:moveTo>
                    <a:pt x="11060" y="1628"/>
                  </a:moveTo>
                  <a:lnTo>
                    <a:pt x="11060" y="4905"/>
                  </a:lnTo>
                  <a:lnTo>
                    <a:pt x="13383" y="7108"/>
                  </a:lnTo>
                  <a:lnTo>
                    <a:pt x="13383" y="3793"/>
                  </a:lnTo>
                  <a:lnTo>
                    <a:pt x="12668" y="3137"/>
                  </a:lnTo>
                  <a:lnTo>
                    <a:pt x="11060" y="1628"/>
                  </a:lnTo>
                  <a:close/>
                  <a:moveTo>
                    <a:pt x="7923" y="1231"/>
                  </a:moveTo>
                  <a:lnTo>
                    <a:pt x="5639" y="3197"/>
                  </a:lnTo>
                  <a:lnTo>
                    <a:pt x="5639" y="7148"/>
                  </a:lnTo>
                  <a:lnTo>
                    <a:pt x="7923" y="5004"/>
                  </a:lnTo>
                  <a:lnTo>
                    <a:pt x="7923" y="1231"/>
                  </a:lnTo>
                  <a:close/>
                  <a:moveTo>
                    <a:pt x="13740" y="4150"/>
                  </a:moveTo>
                  <a:lnTo>
                    <a:pt x="13740" y="7446"/>
                  </a:lnTo>
                  <a:lnTo>
                    <a:pt x="15746" y="9352"/>
                  </a:lnTo>
                  <a:lnTo>
                    <a:pt x="15746" y="5997"/>
                  </a:lnTo>
                  <a:lnTo>
                    <a:pt x="13740" y="4150"/>
                  </a:lnTo>
                  <a:close/>
                  <a:moveTo>
                    <a:pt x="5282" y="3515"/>
                  </a:moveTo>
                  <a:lnTo>
                    <a:pt x="3058" y="5460"/>
                  </a:lnTo>
                  <a:lnTo>
                    <a:pt x="3058" y="9590"/>
                  </a:lnTo>
                  <a:lnTo>
                    <a:pt x="5282" y="7486"/>
                  </a:lnTo>
                  <a:lnTo>
                    <a:pt x="5282" y="3515"/>
                  </a:lnTo>
                  <a:close/>
                  <a:moveTo>
                    <a:pt x="16103" y="6354"/>
                  </a:moveTo>
                  <a:lnTo>
                    <a:pt x="16103" y="9690"/>
                  </a:lnTo>
                  <a:lnTo>
                    <a:pt x="18327" y="11814"/>
                  </a:lnTo>
                  <a:lnTo>
                    <a:pt x="18327" y="8439"/>
                  </a:lnTo>
                  <a:lnTo>
                    <a:pt x="16103" y="6354"/>
                  </a:lnTo>
                  <a:close/>
                  <a:moveTo>
                    <a:pt x="2681" y="5778"/>
                  </a:moveTo>
                  <a:lnTo>
                    <a:pt x="1" y="8121"/>
                  </a:lnTo>
                  <a:lnTo>
                    <a:pt x="1" y="12469"/>
                  </a:lnTo>
                  <a:lnTo>
                    <a:pt x="2681" y="9928"/>
                  </a:lnTo>
                  <a:lnTo>
                    <a:pt x="2681" y="5778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3"/>
            <p:cNvSpPr/>
            <p:nvPr/>
          </p:nvSpPr>
          <p:spPr>
            <a:xfrm flipH="1">
              <a:off x="7685275" y="3460900"/>
              <a:ext cx="55600" cy="136550"/>
            </a:xfrm>
            <a:custGeom>
              <a:avLst/>
              <a:gdLst/>
              <a:ahLst/>
              <a:cxnLst/>
              <a:rect l="l" t="t" r="r" b="b"/>
              <a:pathLst>
                <a:path w="2224" h="5462" fill="none" extrusionOk="0">
                  <a:moveTo>
                    <a:pt x="0" y="1"/>
                  </a:moveTo>
                  <a:lnTo>
                    <a:pt x="0" y="3337"/>
                  </a:lnTo>
                  <a:lnTo>
                    <a:pt x="2224" y="5461"/>
                  </a:lnTo>
                  <a:lnTo>
                    <a:pt x="2224" y="20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3"/>
            <p:cNvSpPr/>
            <p:nvPr/>
          </p:nvSpPr>
          <p:spPr>
            <a:xfrm flipH="1">
              <a:off x="8076400" y="3446525"/>
              <a:ext cx="67050" cy="167300"/>
            </a:xfrm>
            <a:custGeom>
              <a:avLst/>
              <a:gdLst/>
              <a:ahLst/>
              <a:cxnLst/>
              <a:rect l="l" t="t" r="r" b="b"/>
              <a:pathLst>
                <a:path w="2682" h="6692" fill="none" extrusionOk="0">
                  <a:moveTo>
                    <a:pt x="2681" y="0"/>
                  </a:moveTo>
                  <a:lnTo>
                    <a:pt x="1" y="2343"/>
                  </a:lnTo>
                  <a:lnTo>
                    <a:pt x="1" y="2343"/>
                  </a:lnTo>
                  <a:lnTo>
                    <a:pt x="1" y="6691"/>
                  </a:lnTo>
                  <a:lnTo>
                    <a:pt x="2681" y="4150"/>
                  </a:lnTo>
                  <a:lnTo>
                    <a:pt x="26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3"/>
            <p:cNvSpPr/>
            <p:nvPr/>
          </p:nvSpPr>
          <p:spPr>
            <a:xfrm flipH="1">
              <a:off x="7749800" y="3405825"/>
              <a:ext cx="50150" cy="130075"/>
            </a:xfrm>
            <a:custGeom>
              <a:avLst/>
              <a:gdLst/>
              <a:ahLst/>
              <a:cxnLst/>
              <a:rect l="l" t="t" r="r" b="b"/>
              <a:pathLst>
                <a:path w="2006" h="5203" fill="none" extrusionOk="0">
                  <a:moveTo>
                    <a:pt x="0" y="0"/>
                  </a:moveTo>
                  <a:lnTo>
                    <a:pt x="0" y="3296"/>
                  </a:lnTo>
                  <a:lnTo>
                    <a:pt x="2006" y="5202"/>
                  </a:lnTo>
                  <a:lnTo>
                    <a:pt x="2006" y="1847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3"/>
            <p:cNvSpPr/>
            <p:nvPr/>
          </p:nvSpPr>
          <p:spPr>
            <a:xfrm flipH="1">
              <a:off x="8011375" y="3389925"/>
              <a:ext cx="55625" cy="151925"/>
            </a:xfrm>
            <a:custGeom>
              <a:avLst/>
              <a:gdLst/>
              <a:ahLst/>
              <a:cxnLst/>
              <a:rect l="l" t="t" r="r" b="b"/>
              <a:pathLst>
                <a:path w="2225" h="6077" fill="none" extrusionOk="0">
                  <a:moveTo>
                    <a:pt x="2224" y="1"/>
                  </a:moveTo>
                  <a:lnTo>
                    <a:pt x="0" y="1946"/>
                  </a:lnTo>
                  <a:lnTo>
                    <a:pt x="0" y="6076"/>
                  </a:lnTo>
                  <a:lnTo>
                    <a:pt x="2224" y="3972"/>
                  </a:lnTo>
                  <a:lnTo>
                    <a:pt x="22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3"/>
            <p:cNvSpPr/>
            <p:nvPr/>
          </p:nvSpPr>
          <p:spPr>
            <a:xfrm flipH="1">
              <a:off x="7808875" y="3342775"/>
              <a:ext cx="58100" cy="137025"/>
            </a:xfrm>
            <a:custGeom>
              <a:avLst/>
              <a:gdLst/>
              <a:ahLst/>
              <a:cxnLst/>
              <a:rect l="l" t="t" r="r" b="b"/>
              <a:pathLst>
                <a:path w="2324" h="548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3277"/>
                  </a:lnTo>
                  <a:lnTo>
                    <a:pt x="2324" y="5480"/>
                  </a:lnTo>
                  <a:lnTo>
                    <a:pt x="2324" y="2165"/>
                  </a:lnTo>
                  <a:lnTo>
                    <a:pt x="1609" y="150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3"/>
            <p:cNvSpPr/>
            <p:nvPr/>
          </p:nvSpPr>
          <p:spPr>
            <a:xfrm flipH="1">
              <a:off x="7945375" y="3332850"/>
              <a:ext cx="57100" cy="147950"/>
            </a:xfrm>
            <a:custGeom>
              <a:avLst/>
              <a:gdLst/>
              <a:ahLst/>
              <a:cxnLst/>
              <a:rect l="l" t="t" r="r" b="b"/>
              <a:pathLst>
                <a:path w="2284" h="5918" fill="none" extrusionOk="0">
                  <a:moveTo>
                    <a:pt x="2284" y="0"/>
                  </a:moveTo>
                  <a:lnTo>
                    <a:pt x="0" y="1966"/>
                  </a:lnTo>
                  <a:lnTo>
                    <a:pt x="0" y="1966"/>
                  </a:lnTo>
                  <a:lnTo>
                    <a:pt x="0" y="5917"/>
                  </a:lnTo>
                  <a:lnTo>
                    <a:pt x="2284" y="3773"/>
                  </a:lnTo>
                  <a:lnTo>
                    <a:pt x="22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3"/>
            <p:cNvSpPr/>
            <p:nvPr/>
          </p:nvSpPr>
          <p:spPr>
            <a:xfrm flipH="1">
              <a:off x="8279925" y="3624225"/>
              <a:ext cx="67525" cy="181700"/>
            </a:xfrm>
            <a:custGeom>
              <a:avLst/>
              <a:gdLst/>
              <a:ahLst/>
              <a:cxnLst/>
              <a:rect l="l" t="t" r="r" b="b"/>
              <a:pathLst>
                <a:path w="2701" h="7268" extrusionOk="0">
                  <a:moveTo>
                    <a:pt x="2701" y="0"/>
                  </a:moveTo>
                  <a:lnTo>
                    <a:pt x="0" y="2343"/>
                  </a:lnTo>
                  <a:lnTo>
                    <a:pt x="0" y="7267"/>
                  </a:lnTo>
                  <a:lnTo>
                    <a:pt x="2701" y="4726"/>
                  </a:lnTo>
                  <a:lnTo>
                    <a:pt x="27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3"/>
            <p:cNvSpPr/>
            <p:nvPr/>
          </p:nvSpPr>
          <p:spPr>
            <a:xfrm flipH="1">
              <a:off x="7473800" y="3289175"/>
              <a:ext cx="430900" cy="427900"/>
            </a:xfrm>
            <a:custGeom>
              <a:avLst/>
              <a:gdLst/>
              <a:ahLst/>
              <a:cxnLst/>
              <a:rect l="l" t="t" r="r" b="b"/>
              <a:pathLst>
                <a:path w="17236" h="17116" extrusionOk="0">
                  <a:moveTo>
                    <a:pt x="1589" y="0"/>
                  </a:moveTo>
                  <a:lnTo>
                    <a:pt x="1" y="1628"/>
                  </a:lnTo>
                  <a:lnTo>
                    <a:pt x="16679" y="17115"/>
                  </a:lnTo>
                  <a:lnTo>
                    <a:pt x="17235" y="17115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3"/>
            <p:cNvSpPr/>
            <p:nvPr/>
          </p:nvSpPr>
          <p:spPr>
            <a:xfrm flipH="1">
              <a:off x="7826250" y="3475300"/>
              <a:ext cx="156875" cy="139025"/>
            </a:xfrm>
            <a:custGeom>
              <a:avLst/>
              <a:gdLst/>
              <a:ahLst/>
              <a:cxnLst/>
              <a:rect l="l" t="t" r="r" b="b"/>
              <a:pathLst>
                <a:path w="6275" h="5561" extrusionOk="0">
                  <a:moveTo>
                    <a:pt x="4329" y="1"/>
                  </a:moveTo>
                  <a:lnTo>
                    <a:pt x="4170" y="40"/>
                  </a:lnTo>
                  <a:lnTo>
                    <a:pt x="3992" y="80"/>
                  </a:lnTo>
                  <a:lnTo>
                    <a:pt x="3853" y="160"/>
                  </a:lnTo>
                  <a:lnTo>
                    <a:pt x="3714" y="219"/>
                  </a:lnTo>
                  <a:lnTo>
                    <a:pt x="3456" y="378"/>
                  </a:lnTo>
                  <a:lnTo>
                    <a:pt x="3277" y="517"/>
                  </a:lnTo>
                  <a:lnTo>
                    <a:pt x="3118" y="676"/>
                  </a:lnTo>
                  <a:lnTo>
                    <a:pt x="3058" y="616"/>
                  </a:lnTo>
                  <a:lnTo>
                    <a:pt x="2920" y="477"/>
                  </a:lnTo>
                  <a:lnTo>
                    <a:pt x="2681" y="318"/>
                  </a:lnTo>
                  <a:lnTo>
                    <a:pt x="2542" y="239"/>
                  </a:lnTo>
                  <a:lnTo>
                    <a:pt x="2383" y="160"/>
                  </a:lnTo>
                  <a:lnTo>
                    <a:pt x="2205" y="100"/>
                  </a:lnTo>
                  <a:lnTo>
                    <a:pt x="2006" y="60"/>
                  </a:lnTo>
                  <a:lnTo>
                    <a:pt x="1808" y="40"/>
                  </a:lnTo>
                  <a:lnTo>
                    <a:pt x="1589" y="40"/>
                  </a:lnTo>
                  <a:lnTo>
                    <a:pt x="1351" y="100"/>
                  </a:lnTo>
                  <a:lnTo>
                    <a:pt x="1113" y="179"/>
                  </a:lnTo>
                  <a:lnTo>
                    <a:pt x="874" y="318"/>
                  </a:lnTo>
                  <a:lnTo>
                    <a:pt x="616" y="517"/>
                  </a:lnTo>
                  <a:lnTo>
                    <a:pt x="477" y="636"/>
                  </a:lnTo>
                  <a:lnTo>
                    <a:pt x="358" y="775"/>
                  </a:lnTo>
                  <a:lnTo>
                    <a:pt x="259" y="914"/>
                  </a:lnTo>
                  <a:lnTo>
                    <a:pt x="160" y="1053"/>
                  </a:lnTo>
                  <a:lnTo>
                    <a:pt x="100" y="1192"/>
                  </a:lnTo>
                  <a:lnTo>
                    <a:pt x="60" y="1331"/>
                  </a:lnTo>
                  <a:lnTo>
                    <a:pt x="21" y="1470"/>
                  </a:lnTo>
                  <a:lnTo>
                    <a:pt x="1" y="1609"/>
                  </a:lnTo>
                  <a:lnTo>
                    <a:pt x="1" y="1748"/>
                  </a:lnTo>
                  <a:lnTo>
                    <a:pt x="1" y="1887"/>
                  </a:lnTo>
                  <a:lnTo>
                    <a:pt x="60" y="2145"/>
                  </a:lnTo>
                  <a:lnTo>
                    <a:pt x="160" y="2423"/>
                  </a:lnTo>
                  <a:lnTo>
                    <a:pt x="279" y="2681"/>
                  </a:lnTo>
                  <a:lnTo>
                    <a:pt x="438" y="2919"/>
                  </a:lnTo>
                  <a:lnTo>
                    <a:pt x="616" y="3158"/>
                  </a:lnTo>
                  <a:lnTo>
                    <a:pt x="795" y="3356"/>
                  </a:lnTo>
                  <a:lnTo>
                    <a:pt x="994" y="3555"/>
                  </a:lnTo>
                  <a:lnTo>
                    <a:pt x="1172" y="3733"/>
                  </a:lnTo>
                  <a:lnTo>
                    <a:pt x="1351" y="3872"/>
                  </a:lnTo>
                  <a:lnTo>
                    <a:pt x="1649" y="4071"/>
                  </a:lnTo>
                  <a:lnTo>
                    <a:pt x="1927" y="4270"/>
                  </a:lnTo>
                  <a:lnTo>
                    <a:pt x="2205" y="4488"/>
                  </a:lnTo>
                  <a:lnTo>
                    <a:pt x="2781" y="4984"/>
                  </a:lnTo>
                  <a:lnTo>
                    <a:pt x="3217" y="5401"/>
                  </a:lnTo>
                  <a:lnTo>
                    <a:pt x="3396" y="5560"/>
                  </a:lnTo>
                  <a:lnTo>
                    <a:pt x="4111" y="4865"/>
                  </a:lnTo>
                  <a:lnTo>
                    <a:pt x="4726" y="4289"/>
                  </a:lnTo>
                  <a:lnTo>
                    <a:pt x="5223" y="3853"/>
                  </a:lnTo>
                  <a:lnTo>
                    <a:pt x="5421" y="3674"/>
                  </a:lnTo>
                  <a:lnTo>
                    <a:pt x="5600" y="3475"/>
                  </a:lnTo>
                  <a:lnTo>
                    <a:pt x="5779" y="3257"/>
                  </a:lnTo>
                  <a:lnTo>
                    <a:pt x="5937" y="3019"/>
                  </a:lnTo>
                  <a:lnTo>
                    <a:pt x="6057" y="2761"/>
                  </a:lnTo>
                  <a:lnTo>
                    <a:pt x="6156" y="2502"/>
                  </a:lnTo>
                  <a:lnTo>
                    <a:pt x="6235" y="2244"/>
                  </a:lnTo>
                  <a:lnTo>
                    <a:pt x="6275" y="1966"/>
                  </a:lnTo>
                  <a:lnTo>
                    <a:pt x="6275" y="1708"/>
                  </a:lnTo>
                  <a:lnTo>
                    <a:pt x="6255" y="1430"/>
                  </a:lnTo>
                  <a:lnTo>
                    <a:pt x="6176" y="1172"/>
                  </a:lnTo>
                  <a:lnTo>
                    <a:pt x="6057" y="934"/>
                  </a:lnTo>
                  <a:lnTo>
                    <a:pt x="5977" y="815"/>
                  </a:lnTo>
                  <a:lnTo>
                    <a:pt x="5898" y="696"/>
                  </a:lnTo>
                  <a:lnTo>
                    <a:pt x="5798" y="596"/>
                  </a:lnTo>
                  <a:lnTo>
                    <a:pt x="5679" y="477"/>
                  </a:lnTo>
                  <a:lnTo>
                    <a:pt x="5540" y="378"/>
                  </a:lnTo>
                  <a:lnTo>
                    <a:pt x="5401" y="299"/>
                  </a:lnTo>
                  <a:lnTo>
                    <a:pt x="5262" y="199"/>
                  </a:lnTo>
                  <a:lnTo>
                    <a:pt x="5084" y="120"/>
                  </a:lnTo>
                  <a:lnTo>
                    <a:pt x="4885" y="40"/>
                  </a:lnTo>
                  <a:lnTo>
                    <a:pt x="4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3"/>
            <p:cNvSpPr/>
            <p:nvPr/>
          </p:nvSpPr>
          <p:spPr>
            <a:xfrm flipH="1">
              <a:off x="7756250" y="3805900"/>
              <a:ext cx="331100" cy="457675"/>
            </a:xfrm>
            <a:custGeom>
              <a:avLst/>
              <a:gdLst/>
              <a:ahLst/>
              <a:cxnLst/>
              <a:rect l="l" t="t" r="r" b="b"/>
              <a:pathLst>
                <a:path w="13244" h="18307" extrusionOk="0">
                  <a:moveTo>
                    <a:pt x="13244" y="0"/>
                  </a:moveTo>
                  <a:lnTo>
                    <a:pt x="437" y="1608"/>
                  </a:lnTo>
                  <a:lnTo>
                    <a:pt x="0" y="18307"/>
                  </a:lnTo>
                  <a:lnTo>
                    <a:pt x="12509" y="16361"/>
                  </a:lnTo>
                  <a:lnTo>
                    <a:pt x="13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3"/>
            <p:cNvSpPr/>
            <p:nvPr/>
          </p:nvSpPr>
          <p:spPr>
            <a:xfrm flipH="1">
              <a:off x="7787525" y="4132000"/>
              <a:ext cx="299825" cy="131575"/>
            </a:xfrm>
            <a:custGeom>
              <a:avLst/>
              <a:gdLst/>
              <a:ahLst/>
              <a:cxnLst/>
              <a:rect l="l" t="t" r="r" b="b"/>
              <a:pathLst>
                <a:path w="11993" h="5263" extrusionOk="0">
                  <a:moveTo>
                    <a:pt x="3296" y="1"/>
                  </a:moveTo>
                  <a:lnTo>
                    <a:pt x="2661" y="41"/>
                  </a:lnTo>
                  <a:lnTo>
                    <a:pt x="2006" y="80"/>
                  </a:lnTo>
                  <a:lnTo>
                    <a:pt x="1370" y="160"/>
                  </a:lnTo>
                  <a:lnTo>
                    <a:pt x="735" y="279"/>
                  </a:lnTo>
                  <a:lnTo>
                    <a:pt x="119" y="438"/>
                  </a:lnTo>
                  <a:lnTo>
                    <a:pt x="0" y="5263"/>
                  </a:lnTo>
                  <a:lnTo>
                    <a:pt x="11993" y="3396"/>
                  </a:lnTo>
                  <a:lnTo>
                    <a:pt x="11218" y="2840"/>
                  </a:lnTo>
                  <a:lnTo>
                    <a:pt x="10424" y="2284"/>
                  </a:lnTo>
                  <a:lnTo>
                    <a:pt x="9630" y="1748"/>
                  </a:lnTo>
                  <a:lnTo>
                    <a:pt x="9213" y="1510"/>
                  </a:lnTo>
                  <a:lnTo>
                    <a:pt x="8796" y="1272"/>
                  </a:lnTo>
                  <a:lnTo>
                    <a:pt x="8379" y="1053"/>
                  </a:lnTo>
                  <a:lnTo>
                    <a:pt x="7942" y="835"/>
                  </a:lnTo>
                  <a:lnTo>
                    <a:pt x="7505" y="656"/>
                  </a:lnTo>
                  <a:lnTo>
                    <a:pt x="7049" y="477"/>
                  </a:lnTo>
                  <a:lnTo>
                    <a:pt x="6592" y="338"/>
                  </a:lnTo>
                  <a:lnTo>
                    <a:pt x="6135" y="219"/>
                  </a:lnTo>
                  <a:lnTo>
                    <a:pt x="5659" y="140"/>
                  </a:lnTo>
                  <a:lnTo>
                    <a:pt x="5182" y="80"/>
                  </a:lnTo>
                  <a:lnTo>
                    <a:pt x="4567" y="41"/>
                  </a:lnTo>
                  <a:lnTo>
                    <a:pt x="3932" y="21"/>
                  </a:lnTo>
                  <a:lnTo>
                    <a:pt x="32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3"/>
            <p:cNvSpPr/>
            <p:nvPr/>
          </p:nvSpPr>
          <p:spPr>
            <a:xfrm flipH="1">
              <a:off x="8054575" y="3864475"/>
              <a:ext cx="53625" cy="401575"/>
            </a:xfrm>
            <a:custGeom>
              <a:avLst/>
              <a:gdLst/>
              <a:ahLst/>
              <a:cxnLst/>
              <a:rect l="l" t="t" r="r" b="b"/>
              <a:pathLst>
                <a:path w="2145" h="16063" extrusionOk="0">
                  <a:moveTo>
                    <a:pt x="2145" y="0"/>
                  </a:moveTo>
                  <a:lnTo>
                    <a:pt x="576" y="318"/>
                  </a:lnTo>
                  <a:lnTo>
                    <a:pt x="0" y="16063"/>
                  </a:lnTo>
                  <a:lnTo>
                    <a:pt x="1708" y="15825"/>
                  </a:lnTo>
                  <a:lnTo>
                    <a:pt x="2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3"/>
            <p:cNvSpPr/>
            <p:nvPr/>
          </p:nvSpPr>
          <p:spPr>
            <a:xfrm flipH="1">
              <a:off x="8054575" y="3864475"/>
              <a:ext cx="41225" cy="50150"/>
            </a:xfrm>
            <a:custGeom>
              <a:avLst/>
              <a:gdLst/>
              <a:ahLst/>
              <a:cxnLst/>
              <a:rect l="l" t="t" r="r" b="b"/>
              <a:pathLst>
                <a:path w="1649" h="2006" extrusionOk="0">
                  <a:moveTo>
                    <a:pt x="1649" y="0"/>
                  </a:moveTo>
                  <a:lnTo>
                    <a:pt x="80" y="318"/>
                  </a:lnTo>
                  <a:lnTo>
                    <a:pt x="1" y="2005"/>
                  </a:lnTo>
                  <a:lnTo>
                    <a:pt x="1589" y="1747"/>
                  </a:lnTo>
                  <a:lnTo>
                    <a:pt x="164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3"/>
            <p:cNvSpPr/>
            <p:nvPr/>
          </p:nvSpPr>
          <p:spPr>
            <a:xfrm flipH="1">
              <a:off x="7740850" y="3818300"/>
              <a:ext cx="57625" cy="400600"/>
            </a:xfrm>
            <a:custGeom>
              <a:avLst/>
              <a:gdLst/>
              <a:ahLst/>
              <a:cxnLst/>
              <a:rect l="l" t="t" r="r" b="b"/>
              <a:pathLst>
                <a:path w="2305" h="16024" extrusionOk="0">
                  <a:moveTo>
                    <a:pt x="2304" y="1"/>
                  </a:moveTo>
                  <a:lnTo>
                    <a:pt x="855" y="457"/>
                  </a:lnTo>
                  <a:lnTo>
                    <a:pt x="1" y="16024"/>
                  </a:lnTo>
                  <a:lnTo>
                    <a:pt x="1569" y="15765"/>
                  </a:lnTo>
                  <a:lnTo>
                    <a:pt x="230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3"/>
            <p:cNvSpPr/>
            <p:nvPr/>
          </p:nvSpPr>
          <p:spPr>
            <a:xfrm flipH="1">
              <a:off x="7740850" y="3818300"/>
              <a:ext cx="38250" cy="51650"/>
            </a:xfrm>
            <a:custGeom>
              <a:avLst/>
              <a:gdLst/>
              <a:ahLst/>
              <a:cxnLst/>
              <a:rect l="l" t="t" r="r" b="b"/>
              <a:pathLst>
                <a:path w="1530" h="2066" extrusionOk="0">
                  <a:moveTo>
                    <a:pt x="1529" y="1"/>
                  </a:moveTo>
                  <a:lnTo>
                    <a:pt x="80" y="457"/>
                  </a:lnTo>
                  <a:lnTo>
                    <a:pt x="0" y="2065"/>
                  </a:lnTo>
                  <a:lnTo>
                    <a:pt x="0" y="2065"/>
                  </a:lnTo>
                  <a:lnTo>
                    <a:pt x="715" y="1926"/>
                  </a:lnTo>
                  <a:lnTo>
                    <a:pt x="1450" y="1807"/>
                  </a:lnTo>
                  <a:lnTo>
                    <a:pt x="152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3"/>
            <p:cNvSpPr/>
            <p:nvPr/>
          </p:nvSpPr>
          <p:spPr>
            <a:xfrm flipH="1">
              <a:off x="7727450" y="3780575"/>
              <a:ext cx="379750" cy="113700"/>
            </a:xfrm>
            <a:custGeom>
              <a:avLst/>
              <a:gdLst/>
              <a:ahLst/>
              <a:cxnLst/>
              <a:rect l="l" t="t" r="r" b="b"/>
              <a:pathLst>
                <a:path w="15190" h="4548" extrusionOk="0">
                  <a:moveTo>
                    <a:pt x="15189" y="1"/>
                  </a:moveTo>
                  <a:lnTo>
                    <a:pt x="99" y="2224"/>
                  </a:lnTo>
                  <a:lnTo>
                    <a:pt x="0" y="4547"/>
                  </a:lnTo>
                  <a:lnTo>
                    <a:pt x="0" y="4547"/>
                  </a:lnTo>
                  <a:lnTo>
                    <a:pt x="15189" y="2423"/>
                  </a:lnTo>
                  <a:lnTo>
                    <a:pt x="151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3"/>
            <p:cNvSpPr/>
            <p:nvPr/>
          </p:nvSpPr>
          <p:spPr>
            <a:xfrm flipH="1">
              <a:off x="7884325" y="3310025"/>
              <a:ext cx="819525" cy="469575"/>
            </a:xfrm>
            <a:custGeom>
              <a:avLst/>
              <a:gdLst/>
              <a:ahLst/>
              <a:cxnLst/>
              <a:rect l="l" t="t" r="r" b="b"/>
              <a:pathLst>
                <a:path w="32781" h="18783" extrusionOk="0">
                  <a:moveTo>
                    <a:pt x="32781" y="0"/>
                  </a:moveTo>
                  <a:lnTo>
                    <a:pt x="14177" y="556"/>
                  </a:lnTo>
                  <a:lnTo>
                    <a:pt x="12946" y="1767"/>
                  </a:lnTo>
                  <a:lnTo>
                    <a:pt x="9709" y="5003"/>
                  </a:lnTo>
                  <a:lnTo>
                    <a:pt x="5163" y="9570"/>
                  </a:lnTo>
                  <a:lnTo>
                    <a:pt x="2621" y="12151"/>
                  </a:lnTo>
                  <a:lnTo>
                    <a:pt x="0" y="14812"/>
                  </a:lnTo>
                  <a:lnTo>
                    <a:pt x="5937" y="16559"/>
                  </a:lnTo>
                  <a:lnTo>
                    <a:pt x="10523" y="17889"/>
                  </a:lnTo>
                  <a:lnTo>
                    <a:pt x="12410" y="18425"/>
                  </a:lnTo>
                  <a:lnTo>
                    <a:pt x="13700" y="18783"/>
                  </a:lnTo>
                  <a:lnTo>
                    <a:pt x="3278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3"/>
            <p:cNvSpPr/>
            <p:nvPr/>
          </p:nvSpPr>
          <p:spPr>
            <a:xfrm flipH="1">
              <a:off x="7863475" y="3282225"/>
              <a:ext cx="511275" cy="60575"/>
            </a:xfrm>
            <a:custGeom>
              <a:avLst/>
              <a:gdLst/>
              <a:ahLst/>
              <a:cxnLst/>
              <a:rect l="l" t="t" r="r" b="b"/>
              <a:pathLst>
                <a:path w="20451" h="2423" extrusionOk="0">
                  <a:moveTo>
                    <a:pt x="20451" y="0"/>
                  </a:moveTo>
                  <a:lnTo>
                    <a:pt x="497" y="655"/>
                  </a:lnTo>
                  <a:lnTo>
                    <a:pt x="457" y="695"/>
                  </a:lnTo>
                  <a:lnTo>
                    <a:pt x="338" y="814"/>
                  </a:lnTo>
                  <a:lnTo>
                    <a:pt x="199" y="993"/>
                  </a:lnTo>
                  <a:lnTo>
                    <a:pt x="139" y="1112"/>
                  </a:lnTo>
                  <a:lnTo>
                    <a:pt x="80" y="1231"/>
                  </a:lnTo>
                  <a:lnTo>
                    <a:pt x="20" y="1350"/>
                  </a:lnTo>
                  <a:lnTo>
                    <a:pt x="0" y="1489"/>
                  </a:lnTo>
                  <a:lnTo>
                    <a:pt x="0" y="1628"/>
                  </a:lnTo>
                  <a:lnTo>
                    <a:pt x="20" y="1787"/>
                  </a:lnTo>
                  <a:lnTo>
                    <a:pt x="80" y="1946"/>
                  </a:lnTo>
                  <a:lnTo>
                    <a:pt x="179" y="2105"/>
                  </a:lnTo>
                  <a:lnTo>
                    <a:pt x="318" y="2264"/>
                  </a:lnTo>
                  <a:lnTo>
                    <a:pt x="497" y="2422"/>
                  </a:lnTo>
                  <a:lnTo>
                    <a:pt x="20113" y="1668"/>
                  </a:lnTo>
                  <a:lnTo>
                    <a:pt x="2045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3"/>
            <p:cNvSpPr/>
            <p:nvPr/>
          </p:nvSpPr>
          <p:spPr>
            <a:xfrm flipH="1">
              <a:off x="7847075" y="3282225"/>
              <a:ext cx="39750" cy="41700"/>
            </a:xfrm>
            <a:custGeom>
              <a:avLst/>
              <a:gdLst/>
              <a:ahLst/>
              <a:cxnLst/>
              <a:rect l="l" t="t" r="r" b="b"/>
              <a:pathLst>
                <a:path w="1590" h="1668" extrusionOk="0">
                  <a:moveTo>
                    <a:pt x="715" y="0"/>
                  </a:moveTo>
                  <a:lnTo>
                    <a:pt x="576" y="40"/>
                  </a:lnTo>
                  <a:lnTo>
                    <a:pt x="418" y="119"/>
                  </a:lnTo>
                  <a:lnTo>
                    <a:pt x="338" y="179"/>
                  </a:lnTo>
                  <a:lnTo>
                    <a:pt x="279" y="238"/>
                  </a:lnTo>
                  <a:lnTo>
                    <a:pt x="199" y="318"/>
                  </a:lnTo>
                  <a:lnTo>
                    <a:pt x="140" y="417"/>
                  </a:lnTo>
                  <a:lnTo>
                    <a:pt x="80" y="536"/>
                  </a:lnTo>
                  <a:lnTo>
                    <a:pt x="40" y="675"/>
                  </a:lnTo>
                  <a:lnTo>
                    <a:pt x="1" y="874"/>
                  </a:lnTo>
                  <a:lnTo>
                    <a:pt x="1" y="1052"/>
                  </a:lnTo>
                  <a:lnTo>
                    <a:pt x="40" y="1231"/>
                  </a:lnTo>
                  <a:lnTo>
                    <a:pt x="100" y="1350"/>
                  </a:lnTo>
                  <a:lnTo>
                    <a:pt x="199" y="1469"/>
                  </a:lnTo>
                  <a:lnTo>
                    <a:pt x="318" y="1549"/>
                  </a:lnTo>
                  <a:lnTo>
                    <a:pt x="457" y="1628"/>
                  </a:lnTo>
                  <a:lnTo>
                    <a:pt x="596" y="1668"/>
                  </a:lnTo>
                  <a:lnTo>
                    <a:pt x="894" y="1668"/>
                  </a:lnTo>
                  <a:lnTo>
                    <a:pt x="1033" y="1628"/>
                  </a:lnTo>
                  <a:lnTo>
                    <a:pt x="1192" y="1549"/>
                  </a:lnTo>
                  <a:lnTo>
                    <a:pt x="1331" y="1450"/>
                  </a:lnTo>
                  <a:lnTo>
                    <a:pt x="1430" y="1311"/>
                  </a:lnTo>
                  <a:lnTo>
                    <a:pt x="1530" y="1132"/>
                  </a:lnTo>
                  <a:lnTo>
                    <a:pt x="1549" y="1013"/>
                  </a:lnTo>
                  <a:lnTo>
                    <a:pt x="1589" y="894"/>
                  </a:lnTo>
                  <a:lnTo>
                    <a:pt x="1589" y="794"/>
                  </a:lnTo>
                  <a:lnTo>
                    <a:pt x="1569" y="655"/>
                  </a:lnTo>
                  <a:lnTo>
                    <a:pt x="1530" y="516"/>
                  </a:lnTo>
                  <a:lnTo>
                    <a:pt x="1470" y="397"/>
                  </a:lnTo>
                  <a:lnTo>
                    <a:pt x="1371" y="258"/>
                  </a:lnTo>
                  <a:lnTo>
                    <a:pt x="1252" y="159"/>
                  </a:lnTo>
                  <a:lnTo>
                    <a:pt x="1113" y="60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1" name="Google Shape;2871;p33"/>
          <p:cNvGrpSpPr/>
          <p:nvPr/>
        </p:nvGrpSpPr>
        <p:grpSpPr>
          <a:xfrm>
            <a:off x="2925912" y="4215158"/>
            <a:ext cx="1495707" cy="748875"/>
            <a:chOff x="3640625" y="4512400"/>
            <a:chExt cx="1702375" cy="852350"/>
          </a:xfrm>
        </p:grpSpPr>
        <p:sp>
          <p:nvSpPr>
            <p:cNvPr id="2872" name="Google Shape;2872;p33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1" name="Google Shape;2891;p33"/>
          <p:cNvGrpSpPr/>
          <p:nvPr/>
        </p:nvGrpSpPr>
        <p:grpSpPr>
          <a:xfrm>
            <a:off x="7243814" y="3794246"/>
            <a:ext cx="269222" cy="377667"/>
            <a:chOff x="1988514" y="3567171"/>
            <a:chExt cx="269222" cy="377667"/>
          </a:xfrm>
        </p:grpSpPr>
        <p:sp>
          <p:nvSpPr>
            <p:cNvPr id="2892" name="Google Shape;289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33"/>
          <p:cNvGrpSpPr/>
          <p:nvPr/>
        </p:nvGrpSpPr>
        <p:grpSpPr>
          <a:xfrm>
            <a:off x="1985564" y="4001546"/>
            <a:ext cx="269222" cy="377667"/>
            <a:chOff x="1988514" y="3567171"/>
            <a:chExt cx="269222" cy="377667"/>
          </a:xfrm>
        </p:grpSpPr>
        <p:sp>
          <p:nvSpPr>
            <p:cNvPr id="2897" name="Google Shape;289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1" name="Google Shape;2901;p33"/>
          <p:cNvGrpSpPr/>
          <p:nvPr/>
        </p:nvGrpSpPr>
        <p:grpSpPr>
          <a:xfrm>
            <a:off x="2304664" y="4025346"/>
            <a:ext cx="269222" cy="377667"/>
            <a:chOff x="1988514" y="3567171"/>
            <a:chExt cx="269222" cy="377667"/>
          </a:xfrm>
        </p:grpSpPr>
        <p:sp>
          <p:nvSpPr>
            <p:cNvPr id="2902" name="Google Shape;2902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6" name="Google Shape;2906;p33"/>
          <p:cNvGrpSpPr/>
          <p:nvPr/>
        </p:nvGrpSpPr>
        <p:grpSpPr>
          <a:xfrm>
            <a:off x="7513014" y="3794234"/>
            <a:ext cx="269222" cy="377667"/>
            <a:chOff x="1988514" y="3567171"/>
            <a:chExt cx="269222" cy="377667"/>
          </a:xfrm>
        </p:grpSpPr>
        <p:sp>
          <p:nvSpPr>
            <p:cNvPr id="2907" name="Google Shape;2907;p33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6" name="Picture 29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118" y="3020117"/>
            <a:ext cx="4176147" cy="2094173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58" y="-520035"/>
            <a:ext cx="3757884" cy="5663535"/>
          </a:xfrm>
          <a:prstGeom prst="rect">
            <a:avLst/>
          </a:prstGeom>
        </p:spPr>
      </p:pic>
      <p:pic>
        <p:nvPicPr>
          <p:cNvPr id="150" name="Picture 149" descr="cartoon-1296497_960_72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-340255" y="114369"/>
            <a:ext cx="3003692" cy="462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1" name="Picture 150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988" y="3395066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2" name="Picture 15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7411" y="3462760"/>
            <a:ext cx="2803024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45" y="15240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4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suction.wav"/>
          </p:stSnd>
        </p:sndAc>
      </p:transition>
    </mc:Choice>
    <mc:Fallback xmlns="">
      <p:transition spd="slow">
        <p:circle/>
        <p:sndAc>
          <p:stSnd>
            <p:snd r:embed="rId11" name="suction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67838" y="369843"/>
            <a:ext cx="5784484" cy="4946544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727" y="1878807"/>
            <a:ext cx="789623" cy="773906"/>
          </a:xfrm>
          <a:prstGeom prst="rect">
            <a:avLst/>
          </a:prstGeom>
        </p:spPr>
      </p:pic>
      <p:sp>
        <p:nvSpPr>
          <p:cNvPr id="58" name="Text Box 18">
            <a:hlinkClick r:id="rId7" action="ppaction://hlinksldjump"/>
          </p:cNvPr>
          <p:cNvSpPr txBox="1"/>
          <p:nvPr/>
        </p:nvSpPr>
        <p:spPr>
          <a:xfrm>
            <a:off x="2528887" y="2065497"/>
            <a:ext cx="504825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1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926" y="886539"/>
            <a:ext cx="789623" cy="773906"/>
          </a:xfrm>
          <a:prstGeom prst="rect">
            <a:avLst/>
          </a:prstGeom>
        </p:spPr>
      </p:pic>
      <p:sp>
        <p:nvSpPr>
          <p:cNvPr id="61" name="Text Box 20">
            <a:hlinkClick r:id="rId8" action="ppaction://hlinksldjump"/>
          </p:cNvPr>
          <p:cNvSpPr txBox="1"/>
          <p:nvPr/>
        </p:nvSpPr>
        <p:spPr>
          <a:xfrm>
            <a:off x="5573719" y="1081820"/>
            <a:ext cx="593408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3</a:t>
            </a:r>
          </a:p>
        </p:txBody>
      </p:sp>
      <p:pic>
        <p:nvPicPr>
          <p:cNvPr id="63" name="Picture 6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589" y="695325"/>
            <a:ext cx="789623" cy="773906"/>
          </a:xfrm>
          <a:prstGeom prst="rect">
            <a:avLst/>
          </a:prstGeom>
        </p:spPr>
      </p:pic>
      <p:sp>
        <p:nvSpPr>
          <p:cNvPr id="64" name="Text Box 21">
            <a:hlinkClick r:id="rId9" action="ppaction://hlinksldjump"/>
          </p:cNvPr>
          <p:cNvSpPr txBox="1"/>
          <p:nvPr/>
        </p:nvSpPr>
        <p:spPr>
          <a:xfrm>
            <a:off x="4519613" y="870109"/>
            <a:ext cx="534829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4705" y="2351343"/>
            <a:ext cx="789623" cy="773906"/>
          </a:xfrm>
          <a:prstGeom prst="rect">
            <a:avLst/>
          </a:prstGeom>
        </p:spPr>
      </p:pic>
      <p:sp>
        <p:nvSpPr>
          <p:cNvPr id="67" name="Text Box 22">
            <a:hlinkClick r:id="rId10" action="ppaction://hlinksldjump"/>
          </p:cNvPr>
          <p:cNvSpPr txBox="1"/>
          <p:nvPr/>
        </p:nvSpPr>
        <p:spPr>
          <a:xfrm>
            <a:off x="5515683" y="2494694"/>
            <a:ext cx="44434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0457" y="2131470"/>
            <a:ext cx="789623" cy="773906"/>
          </a:xfrm>
          <a:prstGeom prst="rect">
            <a:avLst/>
          </a:prstGeom>
        </p:spPr>
      </p:pic>
      <p:sp>
        <p:nvSpPr>
          <p:cNvPr id="70" name="Text Box 23">
            <a:hlinkClick r:id="rId11" action="ppaction://hlinksldjump"/>
          </p:cNvPr>
          <p:cNvSpPr txBox="1"/>
          <p:nvPr/>
        </p:nvSpPr>
        <p:spPr>
          <a:xfrm>
            <a:off x="3735703" y="2276726"/>
            <a:ext cx="593884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6</a:t>
            </a:r>
          </a:p>
        </p:txBody>
      </p:sp>
      <p:pic>
        <p:nvPicPr>
          <p:cNvPr id="72" name="Picture 7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368" y="884122"/>
            <a:ext cx="789623" cy="773906"/>
          </a:xfrm>
          <a:prstGeom prst="rect">
            <a:avLst/>
          </a:prstGeom>
        </p:spPr>
      </p:pic>
      <p:sp>
        <p:nvSpPr>
          <p:cNvPr id="73" name="Text Box 26">
            <a:hlinkClick r:id="rId13" action="ppaction://hlinksldjump"/>
          </p:cNvPr>
          <p:cNvSpPr txBox="1"/>
          <p:nvPr/>
        </p:nvSpPr>
        <p:spPr>
          <a:xfrm>
            <a:off x="3435906" y="1017234"/>
            <a:ext cx="6591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2</a:t>
            </a: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4653" y="1643818"/>
            <a:ext cx="789623" cy="773906"/>
          </a:xfrm>
          <a:prstGeom prst="rect">
            <a:avLst/>
          </a:prstGeom>
        </p:spPr>
      </p:pic>
      <p:sp>
        <p:nvSpPr>
          <p:cNvPr id="76" name="Text Box 23">
            <a:hlinkClick r:id="rId14" action="ppaction://hlinksldjump"/>
          </p:cNvPr>
          <p:cNvSpPr txBox="1"/>
          <p:nvPr/>
        </p:nvSpPr>
        <p:spPr>
          <a:xfrm>
            <a:off x="4715132" y="1789074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7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847187" y="25084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062" y="535307"/>
            <a:ext cx="2050589" cy="20505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28" y="3466798"/>
            <a:ext cx="1758991" cy="192435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6" y="3915057"/>
            <a:ext cx="1451014" cy="145101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49" y="3617850"/>
            <a:ext cx="1620918" cy="177329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3450515"/>
            <a:ext cx="1207480" cy="11370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93" y="3466798"/>
            <a:ext cx="1099711" cy="10997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85" y="772310"/>
            <a:ext cx="2050589" cy="205058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738" y="3543088"/>
            <a:ext cx="1620918" cy="17732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662" y="3543088"/>
            <a:ext cx="1620918" cy="17732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334" y="3575084"/>
            <a:ext cx="1620918" cy="17732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982" y="3524998"/>
            <a:ext cx="1068034" cy="100573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580" y="3600162"/>
            <a:ext cx="1022410" cy="102241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167" y="3561181"/>
            <a:ext cx="1006924" cy="94818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75" b="8928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98" y="3602827"/>
            <a:ext cx="1620918" cy="177329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664" y="3450515"/>
            <a:ext cx="1156893" cy="10894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4945" y="0"/>
            <a:ext cx="1173108" cy="56248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754" y="1756661"/>
            <a:ext cx="789623" cy="773906"/>
          </a:xfrm>
          <a:prstGeom prst="rect">
            <a:avLst/>
          </a:prstGeom>
        </p:spPr>
      </p:pic>
      <p:sp>
        <p:nvSpPr>
          <p:cNvPr id="55" name="Text Box 23">
            <a:hlinkClick r:id="rId22" action="ppaction://hlinksldjump"/>
          </p:cNvPr>
          <p:cNvSpPr txBox="1"/>
          <p:nvPr/>
        </p:nvSpPr>
        <p:spPr>
          <a:xfrm>
            <a:off x="6274505" y="1923300"/>
            <a:ext cx="718662" cy="507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 8</a:t>
            </a:r>
          </a:p>
        </p:txBody>
      </p:sp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8014945" y="4428974"/>
            <a:ext cx="869411" cy="504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919365242"/>
      </p:ext>
    </p:extLst>
  </p:cSld>
  <p:clrMapOvr>
    <a:masterClrMapping/>
  </p:clrMapOvr>
  <p:transition>
    <p:wipe/>
    <p:sndAc>
      <p:stSnd>
        <p:snd r:embed="rId2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58" grpId="0"/>
      <p:bldP spid="61" grpId="0"/>
      <p:bldP spid="64" grpId="0"/>
      <p:bldP spid="67" grpId="0"/>
      <p:bldP spid="70" grpId="0"/>
      <p:bldP spid="73" grpId="0"/>
      <p:bldP spid="76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324802" y="3235833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Left Arrow 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3679" y="3942591"/>
            <a:ext cx="2560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Bowl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3" t="4773" r="3193" b="5307"/>
          <a:stretch/>
        </p:blipFill>
        <p:spPr>
          <a:xfrm>
            <a:off x="1398708" y="1457837"/>
            <a:ext cx="2816143" cy="1782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9D17D-546C-ED23-15B9-6EBBED9138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6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magic-chime-06.wav"/>
          </p:stSnd>
        </p:sndAc>
      </p:transition>
    </mc:Choice>
    <mc:Fallback xmlns="">
      <p:transition spd="slow">
        <p:sndAc>
          <p:stSnd>
            <p:snd r:embed="rId19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36 0.12458 C -0.33958 0.13414 -0.34114 0.14339 -0.34253 0.15264 C -0.34288 0.1548 -0.34323 0.15727 -0.3434 0.15942 C -0.34392 0.16251 -0.34444 0.17176 -0.34444 0.16867 C -0.34444 0.16559 -0.34218 0.13568 -0.34045 0.13198 C -0.33871 0.12766 -0.33437 0.12242 -0.33437 0.12273 C -0.33003 0.1252 -0.32864 0.12951 -0.32725 0.13876 C -0.32777 0.14709 -0.32639 0.1585 -0.32916 0.16405 C -0.33107 0.16775 -0.33316 0.15788 -0.33524 0.1548 C -0.33871 0.14956 -0.34548 0.14801 -0.3493 0.14555 C -0.34132 0.14493 -0.33316 0.14277 -0.325 0.14339 C -0.31649 0.14401 -0.31875 0.14678 -0.32118 0.1548 C -0.31614 0.1659 -0.31614 0.16713 -0.30885 0.16405 C -0.3085 0.16189 -0.30885 0.15819 -0.30798 0.15727 C -0.30347 0.15264 -0.30486 0.17022 -0.30069 0.1733 C -0.29965 0.17423 -0.29861 0.17484 -0.29774 0.17577 C -0.29392 0.17022 -0.29409 0.16652 -0.29253 0.15727 C -0.2901 0.16559 -0.29027 0.17022 -0.28645 0.17577 C -0.28194 0.17207 -0.2809 0.17515 -0.27934 0.16405 C -0.28038 0.16251 -0.28402 0.15449 -0.28541 0.16189 C -0.28576 0.16405 -0.28264 0.17546 -0.28229 0.17577 C -0.28073 0.17823 -0.27639 0.18039 -0.27639 0.1807 C -0.26892 0.17823 -0.26684 0.17947 -0.26319 0.16652 C -0.26423 0.15326 -0.26458 0.15079 -0.27014 0.1548 C -0.2684 0.17515 -0.26614 0.17361 -0.25816 0.17793 C -0.25555 0.19427 -0.25816 0.19334 -0.25295 0.18964 C -0.24878 0.18317 -0.24826 0.1733 -0.24375 0.16652 C -0.23611 0.16867 -0.23593 0.16775 -0.23368 0.18255 C -0.23211 0.17176 -0.22777 0.17052 -0.23368 0.16652 C -0.23941 0.17052 -0.23958 0.18286 -0.23368 0.18718 C -0.23194 0.18656 -0.22986 0.18718 -0.22864 0.18502 C -0.2276 0.18348 -0.22743 0.17546 -0.22743 0.17793 C -0.22864 0.21832 -0.22482 0.2103 -0.23246 0.22171 C -0.23593 0.21154 -0.24236 0.20044 -0.23368 0.19427 C -0.23038 0.18933 -0.22691 0.18656 -0.22343 0.18255 C -0.22187 0.17145 -0.21666 0.16282 -0.22448 0.15727 C -0.22534 0.15881 -0.22725 0.15912 -0.22743 0.16189 C -0.22864 0.17176 -0.22482 0.1844 -0.22135 0.18964 C -0.21944 0.19242 -0.21753 0.19273 -0.21545 0.19427 C -0.21163 0.19334 -0.20764 0.19458 -0.20399 0.1918 C -0.20173 0.19026 -0.20382 0.17638 -0.20399 0.17577 C -0.20468 0.17392 -0.20607 0.17423 -0.20729 0.1733 C -0.21389 0.20444 -0.20468 0.19365 -0.19288 0.1918 C -0.19166 0.18348 -0.19253 0.18718 -0.19062 0.18039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47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30492" y="11750"/>
            <a:ext cx="994924" cy="922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SAI1"/>
          <p:cNvGrpSpPr/>
          <p:nvPr/>
        </p:nvGrpSpPr>
        <p:grpSpPr>
          <a:xfrm>
            <a:off x="4944190" y="497686"/>
            <a:ext cx="4001762" cy="1523629"/>
            <a:chOff x="2120889" y="4993482"/>
            <a:chExt cx="1423553" cy="8927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278462" cy="89278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2498459" y="5318930"/>
              <a:ext cx="1045983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Spoon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6" name="DUNG"/>
          <p:cNvGrpSpPr/>
          <p:nvPr/>
        </p:nvGrpSpPr>
        <p:grpSpPr>
          <a:xfrm>
            <a:off x="4844158" y="3429865"/>
            <a:ext cx="3830816" cy="1523629"/>
            <a:chOff x="5451650" y="5026829"/>
            <a:chExt cx="1451902" cy="89278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5824502" y="5375595"/>
              <a:ext cx="940018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Dining room</a:t>
              </a:r>
            </a:p>
          </p:txBody>
        </p:sp>
      </p:grpSp>
      <p:grpSp>
        <p:nvGrpSpPr>
          <p:cNvPr id="39" name="SAI2"/>
          <p:cNvGrpSpPr/>
          <p:nvPr/>
        </p:nvGrpSpPr>
        <p:grpSpPr>
          <a:xfrm>
            <a:off x="4844157" y="1973815"/>
            <a:ext cx="4231427" cy="1523628"/>
            <a:chOff x="8668624" y="4993479"/>
            <a:chExt cx="1492598" cy="89278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303000" cy="89278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078305" y="5351890"/>
              <a:ext cx="10829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Plate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0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49" y="1236314"/>
            <a:ext cx="653851" cy="680004"/>
          </a:xfrm>
          <a:prstGeom prst="rect">
            <a:avLst/>
          </a:prstGeom>
        </p:spPr>
      </p:pic>
      <p:pic>
        <p:nvPicPr>
          <p:cNvPr id="21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4112">
            <a:off x="4749540" y="1273677"/>
            <a:ext cx="1318679" cy="131867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1282536" y="3108700"/>
            <a:ext cx="289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Spoon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89" y="1345484"/>
            <a:ext cx="3332114" cy="2124223"/>
          </a:xfrm>
          <a:prstGeom prst="rect">
            <a:avLst/>
          </a:prstGeom>
        </p:spPr>
      </p:pic>
      <p:sp>
        <p:nvSpPr>
          <p:cNvPr id="25" name="Left Arrow 24">
            <a:hlinkClick r:id="rId15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8A2F77-67C8-7FF7-3731-E294C9C29E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99 0.14585 C -0.38038 0.1551 -0.38194 0.16435 -0.3835 0.1736 C -0.38385 0.17576 -0.3842 0.17823 -0.38455 0.18039 C -0.38489 0.18347 -0.38559 0.19272 -0.38559 0.18964 C -0.38559 0.18656 -0.38316 0.15664 -0.38125 0.15294 C -0.37934 0.14894 -0.37465 0.14369 -0.37465 0.144 C -0.36996 0.14647 -0.3684 0.15048 -0.36666 0.15973 C -0.36753 0.16805 -0.3658 0.17946 -0.36892 0.18501 C -0.371 0.18871 -0.37343 0.17885 -0.37569 0.17576 C -0.37934 0.17052 -0.3868 0.16898 -0.39097 0.16651 C -0.38229 0.1659 -0.37343 0.16374 -0.36441 0.16435 C -0.35521 0.16497 -0.35764 0.16775 -0.36024 0.17576 C -0.35503 0.18686 -0.35503 0.1881 -0.34687 0.18501 C -0.34652 0.18286 -0.34687 0.17915 -0.34583 0.17823 C -0.34114 0.1736 -0.34253 0.19118 -0.33819 0.19426 C -0.33698 0.19519 -0.33593 0.19581 -0.33472 0.19673 C -0.33073 0.19118 -0.3309 0.18748 -0.32916 0.17823 C -0.32656 0.18656 -0.32673 0.19118 -0.32239 0.19673 C -0.31771 0.19303 -0.31649 0.19611 -0.31475 0.18501 C -0.31597 0.18347 -0.31979 0.17545 -0.32152 0.18286 C -0.32187 0.18501 -0.3184 0.19642 -0.31805 0.19673 C -0.31614 0.1992 -0.31146 0.20136 -0.31146 0.20166 C -0.30347 0.1992 -0.30121 0.20043 -0.29722 0.18748 C -0.29843 0.17422 -0.29861 0.17175 -0.30486 0.17576 C -0.30295 0.19611 -0.30052 0.19457 -0.29166 0.19889 C -0.28906 0.21523 -0.29166 0.21431 -0.28593 0.21061 C -0.28142 0.20413 -0.28107 0.19426 -0.27604 0.18748 C -0.26788 0.18964 -0.26753 0.18871 -0.2651 0.20352 C -0.26336 0.19272 -0.25885 0.19149 -0.2651 0.18748 C -0.27118 0.19149 -0.27152 0.20382 -0.2651 0.20814 C -0.26319 0.20752 -0.26093 0.20814 -0.25955 0.20598 C -0.2585 0.20444 -0.25833 0.19642 -0.25833 0.19889 C -0.25972 0.23928 -0.25555 0.23127 -0.26406 0.24268 C -0.26753 0.2325 -0.27448 0.2214 -0.2651 0.21523 C -0.26146 0.2103 -0.25764 0.20752 -0.25382 0.20352 C -0.25225 0.19241 -0.24652 0.18378 -0.25521 0.17823 C -0.25607 0.17977 -0.25816 0.18008 -0.25833 0.18286 C -0.25955 0.19272 -0.25538 0.20537 -0.25173 0.21061 C -0.24982 0.21338 -0.24739 0.21369 -0.24531 0.21523 C -0.24097 0.21431 -0.2368 0.21554 -0.23298 0.21277 C -0.23055 0.21122 -0.23264 0.19735 -0.23298 0.19673 C -0.23368 0.19488 -0.23524 0.19519 -0.23628 0.19426 C -0.24375 0.22541 -0.23368 0.21462 -0.22066 0.21277 C -0.21944 0.20444 -0.22048 0.20814 -0.2184 0.20136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14797" y="-57044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SAI1"/>
          <p:cNvGrpSpPr/>
          <p:nvPr/>
        </p:nvGrpSpPr>
        <p:grpSpPr>
          <a:xfrm>
            <a:off x="4944190" y="497686"/>
            <a:ext cx="4144246" cy="1523629"/>
            <a:chOff x="2120889" y="4993482"/>
            <a:chExt cx="1474239" cy="89278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2605056" y="5368288"/>
              <a:ext cx="92429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Floor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3" name="DUNG"/>
          <p:cNvGrpSpPr/>
          <p:nvPr/>
        </p:nvGrpSpPr>
        <p:grpSpPr>
          <a:xfrm>
            <a:off x="4844158" y="3429865"/>
            <a:ext cx="4085112" cy="1523629"/>
            <a:chOff x="5451650" y="5026829"/>
            <a:chExt cx="1451902" cy="892785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5919903" y="5375595"/>
              <a:ext cx="844617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Olrof</a:t>
              </a:r>
              <a:endParaRPr lang="en-US" sz="3200" b="1" i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56" name="SAI2"/>
          <p:cNvGrpSpPr/>
          <p:nvPr/>
        </p:nvGrpSpPr>
        <p:grpSpPr>
          <a:xfrm>
            <a:off x="4844158" y="1973815"/>
            <a:ext cx="4244278" cy="1523628"/>
            <a:chOff x="8668624" y="4993479"/>
            <a:chExt cx="1497131" cy="892785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9184006" y="5351890"/>
              <a:ext cx="977216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>
                  <a:latin typeface="Comic Sans MS" pitchFamily="66" charset="0"/>
                  <a:ea typeface="Cambria" pitchFamily="18" charset="0"/>
                </a:rPr>
                <a:t>Floro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pic>
        <p:nvPicPr>
          <p:cNvPr id="22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160" y="919498"/>
            <a:ext cx="653851" cy="68000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2987" y="3339071"/>
            <a:ext cx="2700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Floor</a:t>
            </a:r>
            <a:endParaRPr lang="en-US" sz="2800" b="1" dirty="0">
              <a:solidFill>
                <a:schemeClr val="bg1"/>
              </a:solidFill>
              <a:latin typeface="Comic Sans MS" pitchFamily="66" charset="0"/>
              <a:ea typeface="Cambria" pitchFamily="18" charset="0"/>
            </a:endParaRPr>
          </a:p>
        </p:txBody>
      </p:sp>
      <p:pic>
        <p:nvPicPr>
          <p:cNvPr id="26" name="Picture 2" descr="Ảnh miễn phí của Khoảng trố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/>
          <a:stretch/>
        </p:blipFill>
        <p:spPr bwMode="auto">
          <a:xfrm>
            <a:off x="915780" y="1259499"/>
            <a:ext cx="3438945" cy="207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eft Arrow 26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D81D8-5EF3-5379-94A1-0698825105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  <p:pic>
        <p:nvPicPr>
          <p:cNvPr id="2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1">
            <a:off x="2644585" y="2296589"/>
            <a:ext cx="1441949" cy="1441949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9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81 0.14215 C -0.2632 0.1514 -0.26476 0.16065 -0.26632 0.1699 C -0.26667 0.17206 -0.26702 0.17453 -0.26737 0.17668 C -0.26789 0.17977 -0.26858 0.18902 -0.26858 0.18593 C -0.26858 0.18285 -0.2658 0.15294 -0.26407 0.14924 C -0.26198 0.14523 -0.25712 0.13999 -0.25712 0.1403 C -0.25243 0.14276 -0.25087 0.14677 -0.24914 0.15602 C -0.24983 0.16435 -0.24827 0.17576 -0.25139 0.18131 C -0.25365 0.18501 -0.25591 0.17514 -0.25834 0.17206 C -0.26198 0.16682 -0.26962 0.16527 -0.27396 0.16281 C -0.26511 0.16219 -0.25591 0.16003 -0.24688 0.16065 C -0.23733 0.16127 -0.23976 0.16404 -0.24254 0.17206 C -0.23698 0.18316 -0.23698 0.18439 -0.22865 0.18131 C -0.2283 0.17915 -0.22865 0.17545 -0.22761 0.17453 C -0.22292 0.1699 -0.22431 0.18748 -0.2198 0.19056 C -0.21841 0.19148 -0.21737 0.1921 -0.21615 0.19303 C -0.21198 0.18748 -0.21216 0.18378 -0.21042 0.17453 C -0.20782 0.18285 -0.20782 0.18748 -0.20365 0.19303 C -0.19862 0.18933 -0.1974 0.19241 -0.19584 0.18131 C -0.19705 0.17977 -0.2007 0.17175 -0.20261 0.17915 C -0.20313 0.18131 -0.19931 0.19272 -0.19914 0.19303 C -0.19723 0.19549 -0.19237 0.19765 -0.19237 0.19796 C -0.18403 0.19549 -0.18178 0.19673 -0.17761 0.18378 C -0.17882 0.17052 -0.17917 0.16805 -0.18559 0.17206 C -0.18334 0.19241 -0.18091 0.19087 -0.17188 0.19519 C -0.1691 0.21153 -0.17188 0.2106 -0.16615 0.2069 C -0.16146 0.20043 -0.16094 0.19056 -0.15573 0.18378 C -0.1474 0.18593 -0.14723 0.18501 -0.14462 0.19981 C -0.14289 0.18902 -0.13803 0.18778 -0.14462 0.18378 C -0.15105 0.18778 -0.15122 0.20012 -0.14462 0.20444 C -0.14271 0.20382 -0.14046 0.20444 -0.13889 0.20228 C -0.13785 0.20074 -0.1375 0.19272 -0.13768 0.19519 C -0.13907 0.23558 -0.13473 0.22756 -0.14341 0.23897 C -0.14723 0.2288 -0.15434 0.2177 -0.14462 0.21153 C -0.1408 0.20659 -0.13698 0.20382 -0.13316 0.19981 C -0.13125 0.18871 -0.12553 0.18008 -0.13438 0.17453 C -0.13542 0.17607 -0.1375 0.17638 -0.13768 0.17915 C -0.13889 0.18902 -0.13455 0.20166 -0.13091 0.2069 C -0.12882 0.20968 -0.12639 0.20999 -0.12414 0.21153 C -0.11997 0.2106 -0.11563 0.21184 -0.11146 0.20906 C -0.10903 0.20752 -0.11129 0.19364 -0.11146 0.19303 C -0.11216 0.19118 -0.11389 0.19148 -0.11493 0.19056 C -0.12275 0.2217 -0.11216 0.21091 -0.09896 0.20906 C -0.09775 0.20074 -0.09862 0.20444 -0.09653 0.19765 " pathEditMode="relative" rAng="0" ptsTypes="fffffffffffffffffffffffffffffffffffffffffffA">
                                      <p:cBhvr>
                                        <p:cTn id="3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4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NG"/>
          <p:cNvGrpSpPr/>
          <p:nvPr/>
        </p:nvGrpSpPr>
        <p:grpSpPr>
          <a:xfrm>
            <a:off x="445223" y="146707"/>
            <a:ext cx="4335434" cy="5306960"/>
            <a:chOff x="3897375" y="906065"/>
            <a:chExt cx="3722639" cy="4556845"/>
          </a:xfrm>
        </p:grpSpPr>
        <p:pic>
          <p:nvPicPr>
            <p:cNvPr id="3" name="图片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7375" y="906065"/>
              <a:ext cx="3722639" cy="4556845"/>
            </a:xfrm>
            <a:prstGeom prst="rect">
              <a:avLst/>
            </a:prstGeom>
          </p:spPr>
        </p:pic>
        <p:sp>
          <p:nvSpPr>
            <p:cNvPr id="4" name="Rectangle 1"/>
            <p:cNvSpPr/>
            <p:nvPr/>
          </p:nvSpPr>
          <p:spPr>
            <a:xfrm>
              <a:off x="4149579" y="1726965"/>
              <a:ext cx="3291175" cy="2369726"/>
            </a:xfrm>
            <a:custGeom>
              <a:avLst/>
              <a:gdLst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0 w 5110592"/>
                <a:gd name="connsiteY3" fmla="*/ 3693400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109182 w 5110592"/>
                <a:gd name="connsiteY3" fmla="*/ 3611513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95535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93400"/>
                <a:gd name="connsiteX1" fmla="*/ 5110592 w 5110592"/>
                <a:gd name="connsiteY1" fmla="*/ 0 h 3693400"/>
                <a:gd name="connsiteX2" fmla="*/ 5110592 w 5110592"/>
                <a:gd name="connsiteY2" fmla="*/ 3693400 h 3693400"/>
                <a:gd name="connsiteX3" fmla="*/ 81887 w 5110592"/>
                <a:gd name="connsiteY3" fmla="*/ 3679751 h 3693400"/>
                <a:gd name="connsiteX4" fmla="*/ 0 w 5110592"/>
                <a:gd name="connsiteY4" fmla="*/ 0 h 3693400"/>
                <a:gd name="connsiteX0" fmla="*/ 0 w 5110592"/>
                <a:gd name="connsiteY0" fmla="*/ 0 h 3679751"/>
                <a:gd name="connsiteX1" fmla="*/ 5110592 w 5110592"/>
                <a:gd name="connsiteY1" fmla="*/ 0 h 3679751"/>
                <a:gd name="connsiteX2" fmla="*/ 5069649 w 5110592"/>
                <a:gd name="connsiteY2" fmla="*/ 3406797 h 3679751"/>
                <a:gd name="connsiteX3" fmla="*/ 81887 w 5110592"/>
                <a:gd name="connsiteY3" fmla="*/ 3679751 h 3679751"/>
                <a:gd name="connsiteX4" fmla="*/ 0 w 5110592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81887 w 5110593"/>
                <a:gd name="connsiteY3" fmla="*/ 3679751 h 3679751"/>
                <a:gd name="connsiteX4" fmla="*/ 0 w 5110593"/>
                <a:gd name="connsiteY4" fmla="*/ 0 h 3679751"/>
                <a:gd name="connsiteX0" fmla="*/ 0 w 5110593"/>
                <a:gd name="connsiteY0" fmla="*/ 0 h 3679751"/>
                <a:gd name="connsiteX1" fmla="*/ 5110592 w 5110593"/>
                <a:gd name="connsiteY1" fmla="*/ 0 h 3679751"/>
                <a:gd name="connsiteX2" fmla="*/ 5110593 w 5110593"/>
                <a:gd name="connsiteY2" fmla="*/ 3352206 h 3679751"/>
                <a:gd name="connsiteX3" fmla="*/ 54592 w 5110593"/>
                <a:gd name="connsiteY3" fmla="*/ 3679751 h 3679751"/>
                <a:gd name="connsiteX4" fmla="*/ 0 w 5110593"/>
                <a:gd name="connsiteY4" fmla="*/ 0 h 3679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10593" h="3679751">
                  <a:moveTo>
                    <a:pt x="0" y="0"/>
                  </a:moveTo>
                  <a:lnTo>
                    <a:pt x="5110592" y="0"/>
                  </a:lnTo>
                  <a:cubicBezTo>
                    <a:pt x="5110592" y="1117402"/>
                    <a:pt x="5110593" y="2234804"/>
                    <a:pt x="5110593" y="3352206"/>
                  </a:cubicBezTo>
                  <a:lnTo>
                    <a:pt x="54592" y="3679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76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30701" y="-79713"/>
            <a:ext cx="1187103" cy="110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SAI1"/>
          <p:cNvGrpSpPr/>
          <p:nvPr/>
        </p:nvGrpSpPr>
        <p:grpSpPr>
          <a:xfrm>
            <a:off x="5062682" y="357969"/>
            <a:ext cx="3729626" cy="1523629"/>
            <a:chOff x="2120889" y="4993482"/>
            <a:chExt cx="1474239" cy="8927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0889" y="4993482"/>
              <a:ext cx="1474239" cy="89278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722106" y="5368288"/>
              <a:ext cx="807240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Fridge</a:t>
              </a:r>
              <a:endParaRPr lang="en-US" sz="3200" b="1" dirty="0">
                <a:latin typeface="Comic Sans MS" pitchFamily="66" charset="0"/>
                <a:ea typeface="Cambria" pitchFamily="18" charset="0"/>
              </a:endParaRPr>
            </a:p>
          </p:txBody>
        </p:sp>
      </p:grpSp>
      <p:grpSp>
        <p:nvGrpSpPr>
          <p:cNvPr id="32" name="DUNG"/>
          <p:cNvGrpSpPr/>
          <p:nvPr/>
        </p:nvGrpSpPr>
        <p:grpSpPr>
          <a:xfrm>
            <a:off x="-89920690" y="3429865"/>
            <a:ext cx="98712998" cy="1523629"/>
            <a:chOff x="-28229011" y="5026829"/>
            <a:chExt cx="35132563" cy="89278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1650" y="5026829"/>
              <a:ext cx="1451902" cy="89278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-28229011" y="5375595"/>
              <a:ext cx="34993531" cy="306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latin typeface="Cambria" pitchFamily="18" charset="0"/>
                  <a:ea typeface="Cambria" pitchFamily="18" charset="0"/>
                </a:rPr>
                <a:t>Bowl</a:t>
              </a:r>
              <a:endParaRPr lang="en-US" sz="2800" b="1" dirty="0"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5" name="SAI2"/>
          <p:cNvGrpSpPr/>
          <p:nvPr/>
        </p:nvGrpSpPr>
        <p:grpSpPr>
          <a:xfrm>
            <a:off x="4844158" y="1973815"/>
            <a:ext cx="3948150" cy="1523628"/>
            <a:chOff x="8668624" y="4993479"/>
            <a:chExt cx="1497131" cy="89278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624" y="4993479"/>
              <a:ext cx="1497131" cy="89278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328247" y="5351890"/>
              <a:ext cx="832975" cy="342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>
                  <a:latin typeface="Comic Sans MS" pitchFamily="66" charset="0"/>
                  <a:ea typeface="Cambria" pitchFamily="18" charset="0"/>
                </a:rPr>
                <a:t>Sofa</a:t>
              </a:r>
            </a:p>
          </p:txBody>
        </p:sp>
      </p:grpSp>
      <p:pic>
        <p:nvPicPr>
          <p:cNvPr id="38" name="tic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997" y="3942591"/>
            <a:ext cx="582404" cy="60569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07522" y="2800187"/>
            <a:ext cx="240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pic>
        <p:nvPicPr>
          <p:cNvPr id="43" name="2 Imagen">
            <a:extLst>
              <a:ext uri="{FF2B5EF4-FFF2-40B4-BE49-F238E27FC236}">
                <a16:creationId xmlns:a16="http://schemas.microsoft.com/office/drawing/2014/main" id="{205A2C2A-4C4B-4A74-819A-5B4CD035C3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39" y="1457837"/>
            <a:ext cx="1268740" cy="1268740"/>
          </a:xfrm>
          <a:prstGeom prst="rect">
            <a:avLst/>
          </a:prstGeom>
          <a:effectLst>
            <a:outerShdw blurRad="4572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/>
          <p:cNvSpPr txBox="1"/>
          <p:nvPr/>
        </p:nvSpPr>
        <p:spPr>
          <a:xfrm>
            <a:off x="5999347" y="3953052"/>
            <a:ext cx="2792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latin typeface="Comic Sans MS" pitchFamily="66" charset="0"/>
                <a:ea typeface="Cambria" pitchFamily="18" charset="0"/>
              </a:rPr>
              <a:t>Bookshelf</a:t>
            </a:r>
          </a:p>
        </p:txBody>
      </p:sp>
      <p:sp>
        <p:nvSpPr>
          <p:cNvPr id="21" name="Left Arrow 20">
            <a:hlinkClick r:id="rId14" action="ppaction://hlinksldjump"/>
          </p:cNvPr>
          <p:cNvSpPr/>
          <p:nvPr/>
        </p:nvSpPr>
        <p:spPr>
          <a:xfrm>
            <a:off x="213756" y="4405745"/>
            <a:ext cx="1187532" cy="737755"/>
          </a:xfrm>
          <a:prstGeom prst="leftArrow">
            <a:avLst/>
          </a:prstGeom>
          <a:solidFill>
            <a:srgbClr val="FFDE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omic Sans MS" pitchFamily="66" charset="0"/>
                <a:ea typeface="Cambria" pitchFamily="18" charset="0"/>
              </a:rPr>
              <a:t>Back</a:t>
            </a:r>
          </a:p>
        </p:txBody>
      </p:sp>
      <p:sp>
        <p:nvSpPr>
          <p:cNvPr id="5" name="AutoShape 2" descr="Đồ hoạ vector miễn phí của Tủ sá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1314" y="753841"/>
            <a:ext cx="2894461" cy="3331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7795A0-43B9-4960-EFF4-2EF4662289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2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1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85 0.12473 C -0.33559 0.13399 -0.33767 0.14325 -0.33958 0.15251 C -0.3401 0.15467 -0.34062 0.15714 -0.34097 0.1593 C -0.34149 0.16239 -0.34236 0.17165 -0.34236 0.16857 C -0.34236 0.16548 -0.33906 0.13553 -0.33663 0.13183 C -0.3342 0.12781 -0.32812 0.12256 -0.32812 0.12287 C -0.32204 0.12534 -0.32014 0.12936 -0.31805 0.13862 C -0.31892 0.14695 -0.31701 0.15838 -0.32083 0.16394 C -0.32343 0.16764 -0.32656 0.15776 -0.32951 0.15467 C -0.3342 0.14942 -0.34392 0.14788 -0.3493 0.14541 C -0.33802 0.14479 -0.32656 0.14263 -0.3151 0.14325 C -0.30295 0.14387 -0.30607 0.14665 -0.30954 0.15467 C -0.3026 0.16579 -0.3026 0.16702 -0.29236 0.16394 C -0.29184 0.16177 -0.29218 0.15807 -0.29097 0.15714 C -0.28472 0.15251 -0.28663 0.17011 -0.2809 0.1732 C -0.27934 0.17412 -0.27795 0.17474 -0.27656 0.17567 C -0.27135 0.17011 -0.27152 0.16641 -0.26927 0.15714 C -0.26597 0.16548 -0.26614 0.17011 -0.26076 0.17567 C -0.25451 0.17196 -0.25295 0.17505 -0.25069 0.16394 C -0.25225 0.16239 -0.25729 0.15436 -0.25937 0.16177 C -0.25989 0.16394 -0.25538 0.17536 -0.25486 0.17567 C -0.2526 0.17814 -0.24652 0.1803 -0.24652 0.18061 C -0.23611 0.17814 -0.23316 0.17937 -0.22795 0.16641 C -0.22951 0.15313 -0.23003 0.15066 -0.23784 0.15467 C -0.23524 0.17505 -0.23229 0.17351 -0.22083 0.17783 C -0.21736 0.19419 -0.22083 0.19327 -0.21354 0.18956 C -0.20764 0.18308 -0.20694 0.1732 -0.20069 0.16641 C -0.18993 0.16857 -0.18975 0.16764 -0.18645 0.18246 C -0.1842 0.17165 -0.17812 0.17042 -0.18645 0.16641 C -0.19444 0.17042 -0.19479 0.18277 -0.18645 0.18709 C -0.18402 0.18647 -0.18107 0.18709 -0.17934 0.18493 C -0.17795 0.18339 -0.1776 0.17536 -0.17777 0.17783 C -0.17934 0.21827 -0.17413 0.21025 -0.18489 0.22167 C -0.18975 0.21148 -0.19861 0.20037 -0.18645 0.19419 C -0.18177 0.18925 -0.17691 0.18647 -0.17204 0.18246 C -0.16979 0.17134 -0.1625 0.1627 -0.17361 0.15714 C -0.17482 0.15869 -0.17743 0.159 -0.17777 0.16177 C -0.17934 0.17165 -0.17395 0.18431 -0.16909 0.18956 C -0.16649 0.19234 -0.16371 0.19265 -0.16076 0.19419 C -0.15538 0.19327 -0.14982 0.1945 -0.14479 0.19172 C -0.14166 0.19018 -0.14444 0.17628 -0.14479 0.17567 C -0.14566 0.17381 -0.14774 0.17412 -0.1493 0.1732 C -0.15868 0.20438 -0.14566 0.19357 -0.12899 0.19172 C -0.12743 0.18339 -0.12864 0.18709 -0.12604 0.1803 " pathEditMode="relative" rAng="0" ptsTypes="fffffffffffffffffffffffffffffffffffffffffffA">
                                      <p:cBhvr>
                                        <p:cTn id="51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18" y="47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0" grpId="0"/>
      <p:bldP spid="24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5453</TotalTime>
  <Words>188</Words>
  <Application>Microsoft Office PowerPoint</Application>
  <PresentationFormat>On-screen Show (16:9)</PresentationFormat>
  <Paragraphs>111</Paragraphs>
  <Slides>26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Quicksand SemiBold</vt:lpstr>
      <vt:lpstr>Cambria</vt:lpstr>
      <vt:lpstr>Life Savers</vt:lpstr>
      <vt:lpstr>Gill Sans Ultra Bold</vt:lpstr>
      <vt:lpstr>Harlow Solid Italic</vt:lpstr>
      <vt:lpstr>Inter</vt:lpstr>
      <vt:lpstr>Quicksand</vt:lpstr>
      <vt:lpstr>黑体</vt:lpstr>
      <vt:lpstr>Life Savers ExtraBold</vt:lpstr>
      <vt:lpstr>Bebas Neue</vt:lpstr>
      <vt:lpstr>Orelega One</vt:lpstr>
      <vt:lpstr>Arial</vt:lpstr>
      <vt:lpstr>Comic Sans MS</vt:lpstr>
      <vt:lpstr>Organic Poultry Farm MK Campaign by Slidesgo</vt:lpstr>
      <vt:lpstr>2_Science Subject for Elementary - 3rd Grade: Physical, Life, and Earth by Slidesgo</vt:lpstr>
      <vt:lpstr>PowerPoint Presentation</vt:lpstr>
      <vt:lpstr>Fun time</vt:lpstr>
      <vt:lpstr>Song : My House 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 GAME TIME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Drawing and Presenting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Thanh Hoà Nguyễn</cp:lastModifiedBy>
  <cp:revision>178</cp:revision>
  <dcterms:modified xsi:type="dcterms:W3CDTF">2023-06-30T04:38:47Z</dcterms:modified>
</cp:coreProperties>
</file>