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61" d="100"/>
          <a:sy n="61" d="100"/>
        </p:scale>
        <p:origin x="7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11/11/2024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microsoft.com/office/2007/relationships/hdphoto" Target="../media/hdphoto1.wdp"/><Relationship Id="rId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mc:Choice xmlns:a14="http://schemas.microsoft.com/office/drawing/2010/main"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mc:Choice xmlns:a14="http://schemas.microsoft.com/office/drawing/2010/main"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mc:Choice xmlns:a14="http://schemas.microsoft.com/office/drawing/2010/main"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720</TotalTime>
  <Words>682</Words>
  <Application>Microsoft Office PowerPoint</Application>
  <PresentationFormat>Widescreen</PresentationFormat>
  <Paragraphs>84</Paragraphs>
  <Slides>21</Slides>
  <Notes>3</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#9Slide03 Nokia</vt:lpstr>
      <vt:lpstr>#9Slide03 SFU Futura_05</vt:lpstr>
      <vt:lpstr>#9Slide05 Dear Saturday</vt: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16</cp:revision>
  <dcterms:created xsi:type="dcterms:W3CDTF">2023-12-26T14:46:41Z</dcterms:created>
  <dcterms:modified xsi:type="dcterms:W3CDTF">2024-11-11T13:05:49Z</dcterms:modified>
  <cp:category>9Slide.vn</cp:category>
</cp:coreProperties>
</file>