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19" r:id="rId2"/>
    <p:sldId id="347" r:id="rId3"/>
    <p:sldId id="348" r:id="rId4"/>
    <p:sldId id="354" r:id="rId5"/>
    <p:sldId id="357" r:id="rId6"/>
    <p:sldId id="355" r:id="rId7"/>
    <p:sldId id="359" r:id="rId8"/>
    <p:sldId id="358" r:id="rId9"/>
    <p:sldId id="27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290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5849E-3458-4C99-A8D1-2E632A568298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3D4E-2A63-481D-8DDF-6DFFE828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8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:\@P.Ha\khung anh\khung anh 1\SLGG_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07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711200" y="457200"/>
            <a:ext cx="11480800" cy="6629400"/>
          </a:xfrm>
          <a:prstGeom prst="rect">
            <a:avLst/>
          </a:prstGeom>
        </p:spPr>
        <p:txBody>
          <a:bodyPr wrap="none" lIns="38094" tIns="19047" rIns="38094" bIns="19047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15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Wellcome</a:t>
            </a:r>
          </a:p>
        </p:txBody>
      </p:sp>
      <p:sp>
        <p:nvSpPr>
          <p:cNvPr id="6" name="WordArt 11"/>
          <p:cNvSpPr>
            <a:spLocks noChangeArrowheads="1" noChangeShapeType="1" noTextEdit="1"/>
          </p:cNvSpPr>
          <p:nvPr/>
        </p:nvSpPr>
        <p:spPr bwMode="auto">
          <a:xfrm>
            <a:off x="3667125" y="3385656"/>
            <a:ext cx="5383892" cy="772488"/>
          </a:xfrm>
          <a:prstGeom prst="rect">
            <a:avLst/>
          </a:prstGeom>
        </p:spPr>
        <p:txBody>
          <a:bodyPr wrap="none" lIns="38094" tIns="19047" rIns="38094" bIns="19047" fromWordArt="1">
            <a:prstTxWarp prst="textPlain">
              <a:avLst>
                <a:gd name="adj" fmla="val 51551"/>
              </a:avLst>
            </a:prstTxWarp>
          </a:bodyPr>
          <a:lstStyle/>
          <a:p>
            <a:pPr algn="ctr"/>
            <a:r>
              <a:rPr lang="en-US" sz="15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15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9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1B</a:t>
            </a:r>
            <a:endParaRPr lang="en-US" sz="15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9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3" name="Text Box 13"/>
          <p:cNvSpPr txBox="1">
            <a:spLocks noChangeArrowheads="1"/>
          </p:cNvSpPr>
          <p:nvPr/>
        </p:nvSpPr>
        <p:spPr bwMode="auto">
          <a:xfrm>
            <a:off x="1179287" y="5817733"/>
            <a:ext cx="10359571" cy="80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094" tIns="19047" rIns="38094" bIns="19047"/>
          <a:lstStyle>
            <a:lvl1pPr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endParaRPr lang="en-US" altLang="en-US" sz="1500" b="1" i="1" dirty="0">
              <a:latin typeface="HP001 4 hàng" pitchFamily="34" charset="0"/>
            </a:endParaRPr>
          </a:p>
          <a:p>
            <a:pPr algn="ctr"/>
            <a:r>
              <a:rPr lang="vi-VN" altLang="en-US" sz="4000" dirty="0" smtClean="0">
                <a:latin typeface="HP001 4 hàng" pitchFamily="34" charset="0"/>
              </a:rPr>
              <a:t>Lê Thu Hằng</a:t>
            </a:r>
            <a:endParaRPr lang="en-US" altLang="en-US" sz="4000" dirty="0">
              <a:latin typeface="HP001 4 hàng" pitchFamily="34" charset="0"/>
            </a:endParaRPr>
          </a:p>
        </p:txBody>
      </p:sp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3454401" y="4343400"/>
            <a:ext cx="5587380" cy="924888"/>
          </a:xfrm>
          <a:prstGeom prst="rect">
            <a:avLst/>
          </a:prstGeom>
        </p:spPr>
        <p:txBody>
          <a:bodyPr wrap="none" lIns="38094" tIns="19047" rIns="38094" bIns="19047" fromWordArt="1">
            <a:prstTxWarp prst="textPlain">
              <a:avLst>
                <a:gd name="adj" fmla="val 51551"/>
              </a:avLst>
            </a:prstTxWarp>
          </a:bodyPr>
          <a:lstStyle/>
          <a:p>
            <a:pPr algn="ctr"/>
            <a:r>
              <a:rPr lang="en-US" sz="15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tx2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Tập viết</a:t>
            </a:r>
            <a:endParaRPr lang="en-US" sz="15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chemeClr val="tx2">
                  <a:lumMod val="75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032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ết Đến Rồi Ngày Tết Quê Em - Mùa Xuân Ơi Xuân Đã Về - Nhạc thiếu nhi tết Happy lunar new ye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029"/>
            <a:ext cx="12232944" cy="688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0" y="0"/>
            <a:ext cx="10261600" cy="249298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 defTabSz="914309">
              <a:lnSpc>
                <a:spcPct val="150000"/>
              </a:lnSpc>
            </a:pPr>
            <a:r>
              <a:rPr lang="en-US" sz="3200" b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Thứ </a:t>
            </a:r>
            <a:r>
              <a:rPr lang="en-US" sz="3200" b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sáu ngày 21 tháng 1 </a:t>
            </a:r>
            <a:r>
              <a:rPr lang="en-US" sz="3200" b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năm </a:t>
            </a:r>
            <a:r>
              <a:rPr lang="en-US" sz="3200" b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2022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 defTabSz="914309">
              <a:lnSpc>
                <a:spcPct val="150000"/>
              </a:lnSpc>
            </a:pPr>
            <a:r>
              <a:rPr lang="en-US" sz="3200" b="1" u="sng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200" b="1" u="sng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viết</a:t>
            </a:r>
            <a:endParaRPr lang="en-US" sz="3200" b="1" u="sng" dirty="0" smtClean="0">
              <a:solidFill>
                <a:prstClr val="black"/>
              </a:solidFill>
              <a:latin typeface="HP001 4 hàng" pitchFamily="34" charset="0"/>
              <a:cs typeface="Times New Roman" pitchFamily="18" charset="0"/>
            </a:endParaRPr>
          </a:p>
          <a:p>
            <a:pPr algn="ctr" defTabSz="914309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u</a:t>
            </a:r>
            <a:r>
              <a:rPr lang="en-US" sz="40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i, ưi, uċ, ư</a:t>
            </a:r>
            <a:r>
              <a:rPr lang="el-GR" sz="40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Π</a:t>
            </a:r>
            <a:endParaRPr lang="en-US" sz="40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375065"/>
            <a:ext cx="2600696" cy="8431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HP-222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HP-222" pitchFamily="34" charset="0"/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 pitchFamily="34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HP-222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-222" pitchFamily="34" charset="0"/>
              </a:rPr>
              <a:t>hành</a:t>
            </a:r>
            <a:r>
              <a:rPr lang="en-US" sz="2800" b="1" dirty="0" smtClean="0">
                <a:solidFill>
                  <a:srgbClr val="FF0000"/>
                </a:solidFill>
                <a:latin typeface="HP-222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HP-222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00697"/>
            <a:ext cx="12192000" cy="168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8" y="1733267"/>
            <a:ext cx="12208219" cy="187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32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628" y="-1"/>
            <a:ext cx="5294194" cy="691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61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6000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4400" y="133058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027766" y="772077"/>
            <a:ext cx="1234049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ĎŁ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7899" y="772077"/>
            <a:ext cx="1234049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ĎŁ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78457" y="772077"/>
            <a:ext cx="1234049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ĎŁ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368590" y="772077"/>
            <a:ext cx="1234049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ĎŁ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145073" y="785725"/>
            <a:ext cx="1234049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ĎŁ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043685" y="1955938"/>
            <a:ext cx="3551895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wƑŧ w</a:t>
            </a:r>
            <a:r>
              <a:rPr lang="el-GR" sz="6000" smtClean="0">
                <a:latin typeface="HP001 4 hàng" pitchFamily="34" charset="0"/>
              </a:rPr>
              <a:t>ϒ</a:t>
            </a:r>
            <a:r>
              <a:rPr lang="en-US" sz="6000" smtClean="0">
                <a:latin typeface="HP001 4 hàng" pitchFamily="34" charset="0"/>
              </a:rPr>
              <a:t>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75616" y="1955938"/>
            <a:ext cx="3551895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wƑŧ w</a:t>
            </a:r>
            <a:r>
              <a:rPr lang="el-GR" sz="6000" smtClean="0">
                <a:latin typeface="HP001 4 hàng" pitchFamily="34" charset="0"/>
              </a:rPr>
              <a:t>ϒ</a:t>
            </a:r>
            <a:r>
              <a:rPr lang="en-US" sz="6000" smtClean="0">
                <a:latin typeface="HP001 4 hàng" pitchFamily="34" charset="0"/>
              </a:rPr>
              <a:t>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040210" y="3151293"/>
            <a:ext cx="86676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ŔŁ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17899" y="3151293"/>
            <a:ext cx="86676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ŔŁ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81803" y="3151293"/>
            <a:ext cx="86676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ŔŁ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359492" y="3151293"/>
            <a:ext cx="86676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ŔŁ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145073" y="3151293"/>
            <a:ext cx="86676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ŔŁ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27766" y="4319352"/>
            <a:ext cx="2656896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ƑňŁ </a:t>
            </a:r>
            <a:r>
              <a:rPr lang="el-GR" sz="6000" smtClean="0">
                <a:latin typeface="HP001 4 hàng" pitchFamily="34" charset="0"/>
              </a:rPr>
              <a:t>κ</a:t>
            </a:r>
            <a:r>
              <a:rPr lang="en-US" sz="6000" smtClean="0">
                <a:latin typeface="HP001 4 hàng" pitchFamily="34" charset="0"/>
              </a:rPr>
              <a:t>Ŕ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88119" y="4319351"/>
            <a:ext cx="2656896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ƑňŁ </a:t>
            </a:r>
            <a:r>
              <a:rPr lang="el-GR" sz="6000" smtClean="0">
                <a:latin typeface="HP001 4 hàng" pitchFamily="34" charset="0"/>
              </a:rPr>
              <a:t>κ</a:t>
            </a:r>
            <a:r>
              <a:rPr lang="en-US" sz="6000" smtClean="0">
                <a:latin typeface="HP001 4 hàng" pitchFamily="34" charset="0"/>
              </a:rPr>
              <a:t>Ŕ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944670" y="4334011"/>
            <a:ext cx="2656896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ƑňŁ </a:t>
            </a:r>
            <a:r>
              <a:rPr lang="el-GR" sz="6000" smtClean="0">
                <a:latin typeface="HP001 4 hàng" pitchFamily="34" charset="0"/>
              </a:rPr>
              <a:t>κ</a:t>
            </a:r>
            <a:r>
              <a:rPr lang="en-US" sz="6000" smtClean="0">
                <a:latin typeface="HP001 4 hàng" pitchFamily="34" charset="0"/>
              </a:rPr>
              <a:t>Ŕ</a:t>
            </a:r>
            <a:endParaRPr lang="en-US" sz="60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6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6000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4400" y="133058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027766" y="772077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Ďċ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7899" y="774231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Ďċ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05755" y="790033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Ďċ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5888" y="792187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Ďċ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31428" y="772076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Ďċ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27766" y="3151925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Ŕ</a:t>
            </a:r>
            <a:r>
              <a:rPr lang="el-GR" sz="6000" smtClean="0">
                <a:latin typeface="HP001 4 hàng" pitchFamily="34" charset="0"/>
              </a:rPr>
              <a:t>Π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27764" y="1955938"/>
            <a:ext cx="3902187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dŜƑ</a:t>
            </a:r>
            <a:r>
              <a:rPr lang="en-US" sz="4400" smtClean="0">
                <a:latin typeface="HP001 4 hàng" pitchFamily="34" charset="0"/>
              </a:rPr>
              <a:t> </a:t>
            </a:r>
            <a:r>
              <a:rPr lang="en-US" sz="6000" smtClean="0">
                <a:latin typeface="HP001 4 hàng" pitchFamily="34" charset="0"/>
              </a:rPr>
              <a:t>ǧ</a:t>
            </a:r>
            <a:r>
              <a:rPr lang="el-GR" sz="6000" smtClean="0">
                <a:latin typeface="HP001 4 hàng" pitchFamily="34" charset="0"/>
              </a:rPr>
              <a:t>ί</a:t>
            </a:r>
            <a:r>
              <a:rPr lang="en-US" sz="6000" smtClean="0">
                <a:latin typeface="HP001 4 hàng" pitchFamily="34" charset="0"/>
              </a:rPr>
              <a:t>Ē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6422" y="1955938"/>
            <a:ext cx="3902187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dŜƑ</a:t>
            </a:r>
            <a:r>
              <a:rPr lang="en-US" sz="4400" smtClean="0">
                <a:latin typeface="HP001 4 hàng" pitchFamily="34" charset="0"/>
              </a:rPr>
              <a:t> </a:t>
            </a:r>
            <a:r>
              <a:rPr lang="en-US" sz="6000" smtClean="0">
                <a:latin typeface="HP001 4 hàng" pitchFamily="34" charset="0"/>
              </a:rPr>
              <a:t>ǧ</a:t>
            </a:r>
            <a:r>
              <a:rPr lang="el-GR" sz="6000" smtClean="0">
                <a:latin typeface="HP001 4 hàng" pitchFamily="34" charset="0"/>
              </a:rPr>
              <a:t>ί</a:t>
            </a:r>
            <a:r>
              <a:rPr lang="en-US" sz="6000" smtClean="0">
                <a:latin typeface="HP001 4 hàng" pitchFamily="34" charset="0"/>
              </a:rPr>
              <a:t>Ē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983" y="3151924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Ŕ</a:t>
            </a:r>
            <a:r>
              <a:rPr lang="el-GR" sz="6000" smtClean="0">
                <a:latin typeface="HP001 4 hàng" pitchFamily="34" charset="0"/>
              </a:rPr>
              <a:t>Π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4922" y="3145570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Ŕ</a:t>
            </a:r>
            <a:r>
              <a:rPr lang="el-GR" sz="6000" smtClean="0">
                <a:latin typeface="HP001 4 hàng" pitchFamily="34" charset="0"/>
              </a:rPr>
              <a:t>Π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78139" y="3145569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Ŕ</a:t>
            </a:r>
            <a:r>
              <a:rPr lang="el-GR" sz="6000" smtClean="0">
                <a:latin typeface="HP001 4 hàng" pitchFamily="34" charset="0"/>
              </a:rPr>
              <a:t>Π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18321" y="3146506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Ŕ</a:t>
            </a:r>
            <a:r>
              <a:rPr lang="el-GR" sz="6000" smtClean="0">
                <a:latin typeface="HP001 4 hàng" pitchFamily="34" charset="0"/>
              </a:rPr>
              <a:t>Π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27766" y="4340925"/>
            <a:ext cx="2967315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Ǖ</a:t>
            </a:r>
            <a:r>
              <a:rPr lang="el-GR" sz="6000" smtClean="0">
                <a:latin typeface="HP001 4 hàng" pitchFamily="34" charset="0"/>
              </a:rPr>
              <a:t>ί</a:t>
            </a:r>
            <a:r>
              <a:rPr lang="en-US" sz="6000" smtClean="0">
                <a:latin typeface="HP001 4 hàng" pitchFamily="34" charset="0"/>
              </a:rPr>
              <a:t>ả ‗</a:t>
            </a:r>
            <a:r>
              <a:rPr lang="el-GR" sz="6000" smtClean="0">
                <a:latin typeface="HP001 4 hàng" pitchFamily="34" charset="0"/>
              </a:rPr>
              <a:t>ΰ▫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2774" y="4340925"/>
            <a:ext cx="2967315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smtClean="0">
                <a:latin typeface="HP001 4 hàng" pitchFamily="34" charset="0"/>
              </a:rPr>
              <a:t>Ǖ</a:t>
            </a:r>
            <a:r>
              <a:rPr lang="el-GR" sz="6000" smtClean="0">
                <a:latin typeface="HP001 4 hàng" pitchFamily="34" charset="0"/>
              </a:rPr>
              <a:t>ί</a:t>
            </a:r>
            <a:r>
              <a:rPr lang="en-US" sz="6000" smtClean="0">
                <a:latin typeface="HP001 4 hàng" pitchFamily="34" charset="0"/>
              </a:rPr>
              <a:t>ả ‗</a:t>
            </a:r>
            <a:r>
              <a:rPr lang="el-GR" sz="6000" smtClean="0">
                <a:latin typeface="HP001 4 hàng" pitchFamily="34" charset="0"/>
              </a:rPr>
              <a:t>ΰ▫</a:t>
            </a:r>
            <a:endParaRPr lang="en-US" sz="6000" dirty="0" smtClean="0"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82221" y="5199843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wƑŧ wúi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704102" y="5202118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wƑŧ wúi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97830" y="5208766"/>
            <a:ext cx="1711405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Ƒňi </a:t>
            </a:r>
            <a:r>
              <a:rPr lang="el-GR" sz="3000" b="1" smtClean="0">
                <a:latin typeface="HP001 4 hàng" pitchFamily="34" charset="0"/>
              </a:rPr>
              <a:t>κ</a:t>
            </a:r>
            <a:r>
              <a:rPr lang="en-US" sz="3000" b="1" smtClean="0">
                <a:latin typeface="HP001 4 hàng" pitchFamily="34" charset="0"/>
              </a:rPr>
              <a:t>Ŕ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714596" y="5214448"/>
            <a:ext cx="1711405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Ƒňi </a:t>
            </a:r>
            <a:r>
              <a:rPr lang="el-GR" sz="3000" b="1" smtClean="0">
                <a:latin typeface="HP001 4 hàng" pitchFamily="34" charset="0"/>
              </a:rPr>
              <a:t>κ</a:t>
            </a:r>
            <a:r>
              <a:rPr lang="en-US" sz="3000" b="1" smtClean="0">
                <a:latin typeface="HP001 4 hàng" pitchFamily="34" charset="0"/>
              </a:rPr>
              <a:t>Ŕ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73681" y="5212163"/>
            <a:ext cx="1711405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Ƒňi 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82221" y="5809388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dŜƑ ǧ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Ē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55891" y="5815190"/>
            <a:ext cx="1996636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dŜƑ ǧ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Ē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04848" y="5799672"/>
            <a:ext cx="22172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‗</a:t>
            </a:r>
            <a:r>
              <a:rPr lang="el-GR" sz="3000" b="1" smtClean="0">
                <a:latin typeface="HP001 4 hàng" pitchFamily="34" charset="0"/>
              </a:rPr>
              <a:t>ΰ▫</a:t>
            </a:r>
            <a:endParaRPr lang="en-US" sz="3000" b="1" dirty="0" smtClean="0">
              <a:latin typeface="HP001 4 hàng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907044" y="5811678"/>
            <a:ext cx="2217289" cy="553996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en-US" sz="3000" b="1" smtClean="0">
                <a:latin typeface="HP001 4 hàng" pitchFamily="34" charset="0"/>
              </a:rPr>
              <a:t>Ǖ</a:t>
            </a:r>
            <a:r>
              <a:rPr lang="el-GR" sz="3000" b="1" smtClean="0">
                <a:latin typeface="HP001 4 hàng" pitchFamily="34" charset="0"/>
              </a:rPr>
              <a:t>ί</a:t>
            </a:r>
            <a:r>
              <a:rPr lang="en-US" sz="3000" b="1" smtClean="0">
                <a:latin typeface="HP001 4 hàng" pitchFamily="34" charset="0"/>
              </a:rPr>
              <a:t>ả ‗</a:t>
            </a:r>
            <a:r>
              <a:rPr lang="el-GR" sz="3000" b="1" smtClean="0">
                <a:latin typeface="HP001 4 hàng" pitchFamily="34" charset="0"/>
              </a:rPr>
              <a:t>ΰ▫</a:t>
            </a:r>
            <a:endParaRPr lang="en-US" sz="3000" b="1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79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6000"/>
          </a:p>
        </p:txBody>
      </p:sp>
      <p:pic>
        <p:nvPicPr>
          <p:cNvPr id="1026" name="Picture 2" descr="C:\Users\Administrator\Desktop\bảng 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4400" y="133058"/>
            <a:ext cx="23848704" cy="134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027766" y="772077"/>
            <a:ext cx="2010833" cy="1015659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6000" dirty="0" err="1" smtClean="0">
                <a:latin typeface="HP001 4 hàng" pitchFamily="34" charset="0"/>
              </a:rPr>
              <a:t>Łnh</a:t>
            </a:r>
            <a:endParaRPr lang="en-US" sz="6000" dirty="0" smtClean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799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9434" y="1825625"/>
            <a:ext cx="7093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Thank you</a:t>
            </a:r>
            <a:endParaRPr lang="en-US" sz="800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131</Words>
  <Application>Microsoft Office PowerPoint</Application>
  <PresentationFormat>Widescreen</PresentationFormat>
  <Paragraphs>49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HP001 4 hàng</vt:lpstr>
      <vt:lpstr>HP-222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118</cp:revision>
  <dcterms:created xsi:type="dcterms:W3CDTF">2020-08-03T08:34:00Z</dcterms:created>
  <dcterms:modified xsi:type="dcterms:W3CDTF">2025-02-11T01:26:30Z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