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5" r:id="rId2"/>
    <p:sldId id="324" r:id="rId3"/>
    <p:sldId id="318" r:id="rId4"/>
    <p:sldId id="319" r:id="rId5"/>
    <p:sldId id="320" r:id="rId6"/>
    <p:sldId id="321" r:id="rId7"/>
    <p:sldId id="322" r:id="rId8"/>
    <p:sldId id="323" r:id="rId9"/>
    <p:sldId id="327" r:id="rId10"/>
    <p:sldId id="304" r:id="rId11"/>
    <p:sldId id="328" r:id="rId12"/>
    <p:sldId id="330" r:id="rId13"/>
    <p:sldId id="308" r:id="rId14"/>
    <p:sldId id="332" r:id="rId15"/>
    <p:sldId id="333" r:id="rId16"/>
    <p:sldId id="334" r:id="rId17"/>
    <p:sldId id="313" r:id="rId18"/>
    <p:sldId id="325" r:id="rId19"/>
    <p:sldId id="326" r:id="rId20"/>
    <p:sldId id="335" r:id="rId21"/>
    <p:sldId id="315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C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58" autoAdjust="0"/>
  </p:normalViewPr>
  <p:slideViewPr>
    <p:cSldViewPr snapToGrid="0">
      <p:cViewPr>
        <p:scale>
          <a:sx n="60" d="100"/>
          <a:sy n="60" d="100"/>
        </p:scale>
        <p:origin x="-1008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D1508-2071-40CF-BA67-9580B550F65A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3C53C-8C76-486E-8E12-E4C5C451E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7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45E28E-280A-47C7-9266-7B41B278F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BFE4A9-7C05-4022-BDDE-D2E534A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2DB883-C7C3-423F-8D8C-125E5BD4B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C2F878-2E28-4248-931F-7B036752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C6FDD-C221-4FDF-89C5-EB884E7D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2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966AB4-2326-4D26-A517-3DF2F905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9716F02-F7FB-484C-AE1A-B5EAB0CB0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C5150B-0FFE-4C2A-8F52-EC15FF5B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D49431-41F1-4B20-B8B2-51F255908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4822F4-672C-4BA0-BDB3-9B8328EE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0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8452FB3-2E45-4CEB-B033-C11EF767A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D16818-075B-4096-B394-0FA6FB118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F8D2D8-9052-4E04-880D-6149757E8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A24262-FD5E-45C0-8052-8ECB08CF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D028F7-7B88-46D9-8E2E-ADDE1F60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4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FC34AF-DCF1-45EE-9B01-7768E778D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E08E76-E54C-4111-A84E-C1AB6481A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B98463-44F8-419D-9E5B-B65410C7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A0143E-B31D-40F1-98D9-B7F8AE86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0EC439-64A2-4856-B1B8-15DFC95A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17F8B0-117A-4ABC-BE38-C5BDD807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554D99-62B7-45D8-83C7-9C78C7204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082852-037E-47CE-8D66-27256652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5008EA-2B11-4D4F-8C2A-45794582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66B8FC-D69A-4A8F-80E3-C9D70AB3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25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31F5CA-A6E5-4A87-B2AE-E85CBF209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F7D2DE-B523-482D-BFB1-68FCB870E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ED3BDD-C0BE-4D03-BE28-5A02B4067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5436B3-7B00-40AC-8462-1C8490A2F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F8DF73-8D02-45C3-A6A4-BD04D56F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D80B23-1ECC-4396-B7DE-67A7F2B9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24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DB325C-20FC-450E-BE16-E3700627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6A682D-4E9E-4D6D-94C2-53EC4D5F6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495D7F-EC51-4EC5-88C9-0C5EDB6EB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BB07FC-928C-46EA-ADD6-4CBB85322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48B298-8834-4428-BF2D-12B1A7642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4C79563-EC72-4DE5-8474-71DD55B1B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E2B3B32-9990-460A-9C1F-BE8C3B8A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4D18FD9-6253-4845-980B-D4029D6A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8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D3150D-1FB6-4102-ACE9-0CB57218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2120B1-35FC-42DA-9B50-E295EA0B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A99191-3F56-46B6-B2D1-424BC7406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2D0248A-91F6-4460-A9FB-688EDCEC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22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8323E43-C434-45FF-88BE-7532136F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0F3F718-B316-46CF-B10B-A1E073B0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CD2FED3-C0F9-4F12-A82D-E5DCC4880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9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6B32E9-CB2D-492A-9535-DF02CB40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EAE89A-A52E-42D6-995E-525F3A432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0046DB8-59B9-4434-B933-12FAF2EA5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C8CD095-1A82-47DA-A9A2-0AA02D07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0B49773-78CB-4B37-A5A0-F730ADCE4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5403EBA-0124-4290-8E72-5DACCB8F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C855B1-D027-4434-85B9-ACFE89C9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5ED42B7-815B-4C1A-9B04-37C1AE440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9A7B3A-3C20-4C74-8111-758B955E5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EB6CFDA-B7ED-4E4A-98E4-30AE4A15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318858-AD03-4F8F-AFF1-1911620B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2E26F9-DD17-4F5A-992C-53337230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4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14E11EA-5E12-4A77-B25A-0A8CEA84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DFC6CE-5676-4559-9AF0-99930E728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E2C753-F3E3-451F-B6A3-C1FE694EB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F0067-FB33-4EF4-BDE6-E1029F914FB1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CC8E71-839D-4F44-B8DB-6A772A7F2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C8F88D-EE3A-4851-99BD-385422DE4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7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6.gif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slide" Target="slide22.xml"/><Relationship Id="rId17" Type="http://schemas.openxmlformats.org/officeDocument/2006/relationships/image" Target="../media/image15.gif"/><Relationship Id="rId2" Type="http://schemas.openxmlformats.org/officeDocument/2006/relationships/audio" Target="../media/audio1.wav"/><Relationship Id="rId16" Type="http://schemas.openxmlformats.org/officeDocument/2006/relationships/image" Target="../media/image14.gif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3.gif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slide" Target="slide21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4.png"/><Relationship Id="rId7" Type="http://schemas.openxmlformats.org/officeDocument/2006/relationships/image" Target="../media/image1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8.jpeg"/><Relationship Id="rId4" Type="http://schemas.openxmlformats.org/officeDocument/2006/relationships/image" Target="../media/image13.gif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7EEB4A-C5B2-4259-ABBF-B084DE581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7D69146-BDB4-462A-9686-CC6F40AA1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3" y="0"/>
            <a:ext cx="11288110" cy="6869825"/>
          </a:xfrm>
        </p:spPr>
      </p:pic>
    </p:spTree>
    <p:extLst>
      <p:ext uri="{BB962C8B-B14F-4D97-AF65-F5344CB8AC3E}">
        <p14:creationId xmlns:p14="http://schemas.microsoft.com/office/powerpoint/2010/main" val="6983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838200" y="242888"/>
            <a:ext cx="10515600" cy="1569648"/>
          </a:xfrm>
          <a:prstGeom prst="rect">
            <a:avLst/>
          </a:prstGeom>
        </p:spPr>
        <p:txBody>
          <a:bodyPr lIns="91420" tIns="45714" rIns="91420" bIns="4571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lang="en-US" sz="3200" b="1" smtClean="0">
                <a:latin typeface="HP001 4 hàng" pitchFamily="34" charset="0"/>
                <a:ea typeface="+mj-ea"/>
                <a:cs typeface="Times New Roman" pitchFamily="18" charset="0"/>
              </a:rPr>
              <a:t>28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2022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</a:b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P001 4 hàng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13200" y="1733551"/>
            <a:ext cx="2609851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4" rIns="91420" bIns="4571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105: 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6197600" y="1917700"/>
            <a:ext cx="3843339" cy="584773"/>
          </a:xfrm>
          <a:prstGeom prst="rect">
            <a:avLst/>
          </a:prstGeom>
          <a:noFill/>
        </p:spPr>
        <p:txBody>
          <a:bodyPr lIns="91430" tIns="45718" rIns="91430" bIns="45718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latin typeface="+mj-lt"/>
                <a:cs typeface="Arial" pitchFamily="34" charset="0"/>
              </a:rPr>
              <a:t>Ô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n tập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95366"/>
      </p:ext>
    </p:extLst>
  </p:cSld>
  <p:clrMapOvr>
    <a:masterClrMapping/>
  </p:clrMapOvr>
  <p:transition advTm="12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72486" cy="556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12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53448" cy="360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0662"/>
            <a:ext cx="11860607" cy="313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0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99089" y="0"/>
            <a:ext cx="3404507" cy="9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5400" b="1">
                <a:latin typeface=".VnAvant" pitchFamily="34" charset="0"/>
              </a:rPr>
              <a:t>m</a:t>
            </a:r>
            <a:r>
              <a:rPr lang="en-US" sz="5400" b="1" smtClean="0">
                <a:latin typeface=".VnAvant" pitchFamily="34" charset="0"/>
              </a:rPr>
              <a:t>ê s¸ng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43144" y="1428803"/>
            <a:ext cx="3667687" cy="9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3400" b="1" smtClean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5400" b="1" smtClean="0">
                <a:latin typeface=".VnAvant" pitchFamily="34" charset="0"/>
              </a:rPr>
              <a:t>tËp b¬i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3057526"/>
            <a:ext cx="3581400" cy="9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3400" b="1">
                <a:latin typeface=".VnArial" pitchFamily="34" charset="0"/>
              </a:rPr>
              <a:t> </a:t>
            </a:r>
            <a:r>
              <a:rPr lang="en-US" sz="5400" b="1" smtClean="0">
                <a:latin typeface=".VnAvant" pitchFamily="34" charset="0"/>
              </a:rPr>
              <a:t>®i v¾ng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13938" y="8920"/>
            <a:ext cx="4800600" cy="9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3400" b="1">
                <a:latin typeface=".VnArial" pitchFamily="34" charset="0"/>
              </a:rPr>
              <a:t> </a:t>
            </a:r>
            <a:r>
              <a:rPr lang="en-US" sz="5400" b="1" smtClean="0">
                <a:latin typeface=".VnAvant" pitchFamily="34" charset="0"/>
              </a:rPr>
              <a:t>kiÕm giun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42227" y="1428750"/>
            <a:ext cx="3040117" cy="9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5400" b="1">
                <a:latin typeface=".VnArial" pitchFamily="34" charset="0"/>
              </a:rPr>
              <a:t>t</a:t>
            </a:r>
            <a:r>
              <a:rPr lang="en-US" sz="5400" b="1" smtClean="0">
                <a:latin typeface=".VnArial" pitchFamily="34" charset="0"/>
              </a:rPr>
              <a:t>íi nay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94483" y="3044591"/>
            <a:ext cx="5097517" cy="9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5400" b="1">
                <a:latin typeface=".VnAvant" pitchFamily="34" charset="0"/>
              </a:rPr>
              <a:t>k</a:t>
            </a:r>
            <a:r>
              <a:rPr lang="en-US" sz="5400" b="1" smtClean="0">
                <a:latin typeface=".VnAvant" pitchFamily="34" charset="0"/>
              </a:rPr>
              <a:t>h«ng biÕt b¬i</a:t>
            </a:r>
            <a:endParaRPr lang="en-US" sz="54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85660"/>
      </p:ext>
    </p:extLst>
  </p:cSld>
  <p:clrMapOvr>
    <a:masterClrMapping/>
  </p:clrMapOvr>
  <p:transition advTm="12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5" y="228600"/>
            <a:ext cx="9648497" cy="349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0662"/>
            <a:ext cx="11860607" cy="313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86561" y="758167"/>
            <a:ext cx="318892" cy="370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217258" y="1803532"/>
            <a:ext cx="318892" cy="370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6" name="Oval 5"/>
          <p:cNvSpPr/>
          <p:nvPr/>
        </p:nvSpPr>
        <p:spPr>
          <a:xfrm>
            <a:off x="186561" y="2789507"/>
            <a:ext cx="318892" cy="370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7" name="Oval 6"/>
          <p:cNvSpPr/>
          <p:nvPr/>
        </p:nvSpPr>
        <p:spPr>
          <a:xfrm>
            <a:off x="60435" y="3708946"/>
            <a:ext cx="318892" cy="370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 smtClean="0"/>
              <a:t>4</a:t>
            </a:r>
            <a:endParaRPr lang="en-US" sz="3200" b="1" dirty="0"/>
          </a:p>
        </p:txBody>
      </p:sp>
      <p:sp>
        <p:nvSpPr>
          <p:cNvPr id="8" name="Oval 7"/>
          <p:cNvSpPr/>
          <p:nvPr/>
        </p:nvSpPr>
        <p:spPr>
          <a:xfrm>
            <a:off x="27115" y="5062153"/>
            <a:ext cx="318892" cy="370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 smtClean="0"/>
              <a:t>5</a:t>
            </a:r>
            <a:endParaRPr lang="en-US" sz="3200" b="1" dirty="0"/>
          </a:p>
        </p:txBody>
      </p:sp>
      <p:sp>
        <p:nvSpPr>
          <p:cNvPr id="9" name="Oval 8"/>
          <p:cNvSpPr/>
          <p:nvPr/>
        </p:nvSpPr>
        <p:spPr>
          <a:xfrm>
            <a:off x="0" y="5712372"/>
            <a:ext cx="318892" cy="370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 smtClean="0"/>
              <a:t>6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8060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53448" cy="360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0662"/>
            <a:ext cx="11860607" cy="313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86561" y="758167"/>
            <a:ext cx="318892" cy="370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60435" y="3708946"/>
            <a:ext cx="318892" cy="370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smtClean="0"/>
              <a:t>2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6018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1"/>
            <a:ext cx="12192000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 rot="16200000" flipH="1">
            <a:off x="6489700" y="3416300"/>
            <a:ext cx="533400" cy="711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82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3AF6AA-576F-49BF-8A95-9C7C4A0B4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9" y="3443177"/>
            <a:ext cx="2438400" cy="24384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136F91AF-C038-4A90-AFEC-DC179009729A}"/>
              </a:ext>
            </a:extLst>
          </p:cNvPr>
          <p:cNvSpPr/>
          <p:nvPr/>
        </p:nvSpPr>
        <p:spPr>
          <a:xfrm>
            <a:off x="2459421" y="110359"/>
            <a:ext cx="8481848" cy="5423338"/>
          </a:xfrm>
          <a:prstGeom prst="cloudCallout">
            <a:avLst>
              <a:gd name="adj1" fmla="val -51730"/>
              <a:gd name="adj2" fmla="val 4356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.VnAvant" panose="020B7200000000000000" pitchFamily="34" charset="0"/>
              </a:rPr>
              <a:t>C©u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chuyÖn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gióp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em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hiÓu</a:t>
            </a:r>
            <a:r>
              <a:rPr lang="en-US" sz="6600" dirty="0">
                <a:latin typeface=".VnAvant" panose="020B7200000000000000" pitchFamily="34" charset="0"/>
              </a:rPr>
              <a:t> ®</a:t>
            </a:r>
            <a:r>
              <a:rPr lang="en-US" sz="6600" dirty="0" err="1">
                <a:latin typeface=".VnAvant" panose="020B7200000000000000" pitchFamily="34" charset="0"/>
              </a:rPr>
              <a:t>iÒu</a:t>
            </a:r>
            <a:r>
              <a:rPr lang="en-US" sz="6600" dirty="0">
                <a:latin typeface=".VnAvant" panose="020B7200000000000000" pitchFamily="34" charset="0"/>
              </a:rPr>
              <a:t> g×?</a:t>
            </a:r>
          </a:p>
        </p:txBody>
      </p:sp>
    </p:spTree>
    <p:extLst>
      <p:ext uri="{BB962C8B-B14F-4D97-AF65-F5344CB8AC3E}">
        <p14:creationId xmlns:p14="http://schemas.microsoft.com/office/powerpoint/2010/main" val="27368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53" y="1397726"/>
            <a:ext cx="8449514" cy="5460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dirty="0" smtClean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9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a Bé Ngoan - Nhạc Thiếu Nhi Hay Cho Bé - Mầm Chồi L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557" y="0"/>
            <a:ext cx="11155518" cy="6274836"/>
          </a:xfrm>
        </p:spPr>
      </p:pic>
    </p:spTree>
    <p:extLst>
      <p:ext uri="{BB962C8B-B14F-4D97-AF65-F5344CB8AC3E}">
        <p14:creationId xmlns:p14="http://schemas.microsoft.com/office/powerpoint/2010/main" val="24352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56D460-8AF7-4E2E-A1A9-01FC50BD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B0013D8-78FF-4A25-B754-05F8D5B3A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" y="1"/>
            <a:ext cx="12146807" cy="6743700"/>
          </a:xfrm>
        </p:spPr>
      </p:pic>
      <p:sp>
        <p:nvSpPr>
          <p:cNvPr id="8" name="TextBox 7"/>
          <p:cNvSpPr txBox="1"/>
          <p:nvPr/>
        </p:nvSpPr>
        <p:spPr>
          <a:xfrm>
            <a:off x="0" y="1"/>
            <a:ext cx="12192000" cy="820705"/>
          </a:xfrm>
          <a:prstGeom prst="rect">
            <a:avLst/>
          </a:prstGeom>
          <a:solidFill>
            <a:srgbClr val="FFFF00"/>
          </a:solidFill>
        </p:spPr>
        <p:txBody>
          <a:bodyPr wrap="square" lIns="162521" tIns="81262" rIns="162521" bIns="81262">
            <a:spAutoFit/>
          </a:bodyPr>
          <a:lstStyle/>
          <a:p>
            <a:pPr algn="ctr">
              <a:defRPr/>
            </a:pPr>
            <a:r>
              <a:rPr lang="en-US" sz="43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Ho¹t ®</a:t>
            </a:r>
            <a:r>
              <a:rPr lang="en-US" sz="4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éng</a:t>
            </a:r>
            <a:r>
              <a:rPr lang="en-US" sz="43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më</a:t>
            </a:r>
            <a:r>
              <a:rPr lang="en-US" sz="43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4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Çu</a:t>
            </a:r>
            <a:r>
              <a:rPr lang="en-US" sz="43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 </a:t>
            </a:r>
            <a:r>
              <a:rPr lang="en-US" sz="4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Khëi</a:t>
            </a:r>
            <a:r>
              <a:rPr lang="en-US" sz="43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4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éng</a:t>
            </a:r>
            <a:r>
              <a:rPr lang="en-US" sz="43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, </a:t>
            </a:r>
            <a:r>
              <a:rPr lang="en-US" sz="4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kÕt</a:t>
            </a:r>
            <a:r>
              <a:rPr lang="en-US" sz="43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nèi</a:t>
            </a:r>
            <a:endParaRPr lang="en-US" sz="43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18603"/>
      </p:ext>
    </p:extLst>
  </p:cSld>
  <p:clrMapOvr>
    <a:masterClrMapping/>
  </p:clrMapOvr>
  <p:transition advTm="1273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131"/>
            <a:ext cx="12192000" cy="189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58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914400" y="2132014"/>
            <a:ext cx="10363200" cy="1468437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US"/>
          </a:p>
        </p:txBody>
      </p:sp>
      <p:pic>
        <p:nvPicPr>
          <p:cNvPr id="21508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08368" y="0"/>
            <a:ext cx="23847427" cy="134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5287829" y="929228"/>
            <a:ext cx="2437279" cy="53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r>
              <a:rPr lang="en-US" sz="2900" b="1" smtClean="0">
                <a:latin typeface="HP001 4 hàng" pitchFamily="34" charset="0"/>
              </a:rPr>
              <a:t>Gà và vịt</a:t>
            </a:r>
            <a:endParaRPr lang="en-US" sz="2900" b="1" dirty="0">
              <a:latin typeface="HP001 4 hàng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396089" y="1515533"/>
            <a:ext cx="7772670" cy="53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r>
              <a:rPr lang="en-US" sz="2900" b="1" smtClean="0">
                <a:latin typeface="HP001 4 hàng" pitchFamily="34" charset="0"/>
              </a:rPr>
              <a:t>Chỉ vì lưƟ, </a:t>
            </a:r>
            <a:r>
              <a:rPr lang="el-GR" sz="2900" b="1" smtClean="0">
                <a:latin typeface="HP001 4 hàng" pitchFamily="34" charset="0"/>
              </a:rPr>
              <a:t>Α</a:t>
            </a:r>
            <a:r>
              <a:rPr lang="en-US" sz="2900" b="1" smtClean="0">
                <a:latin typeface="HP001 4 hàng" pitchFamily="34" charset="0"/>
              </a:rPr>
              <a:t>ến nay gà vẫn khŪg biết b</a:t>
            </a:r>
            <a:r>
              <a:rPr lang="el-GR" sz="2900" b="1" smtClean="0">
                <a:latin typeface="HP001 4 hàng" pitchFamily="34" charset="0"/>
              </a:rPr>
              <a:t>Π</a:t>
            </a:r>
            <a:r>
              <a:rPr lang="en-US" sz="2900" b="1" smtClean="0">
                <a:latin typeface="HP001 4 hàng" pitchFamily="34" charset="0"/>
              </a:rPr>
              <a:t>. </a:t>
            </a:r>
            <a:endParaRPr lang="en-US" sz="29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529248"/>
      </p:ext>
    </p:extLst>
  </p:cSld>
  <p:clrMapOvr>
    <a:masterClrMapping/>
  </p:clrMapOvr>
  <p:transition advTm="12737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DCB749-3610-4945-B323-A0162A23A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01" y="903764"/>
            <a:ext cx="6939355" cy="5020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" y="9833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9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" action="ppaction://noaction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3340" y="5948175"/>
            <a:ext cx="1204108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ĐÁP ÁN</a:t>
            </a:r>
            <a:endParaRPr lang="vi-V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550978" y="5652427"/>
            <a:ext cx="2149777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208" y="924400"/>
            <a:ext cx="2633391" cy="3405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NASA chế tạo tên lửa đẩy mạnh nhất từ trước tới nay - KhoaHoc.tv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6150303" y="1010652"/>
            <a:ext cx="7334503" cy="4908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408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061E-6 -0.02076 L -1.0365 -0.020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7007215" y="6026851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225308" y="3127293"/>
            <a:ext cx="312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c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hó cuéi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542641" y="5319015"/>
            <a:ext cx="1101386" cy="8810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60" y="-141890"/>
            <a:ext cx="5877440" cy="442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4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1060872" y="692086"/>
            <a:ext cx="9538189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®iÒn vÇn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u«i </a:t>
            </a:r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hay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ư¬i</a:t>
            </a:r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21974" y="3158838"/>
            <a:ext cx="5415148" cy="11162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smtClean="0">
                <a:solidFill>
                  <a:schemeClr val="tx1"/>
                </a:solidFill>
                <a:latin typeface=".VnAvant" pitchFamily="34" charset="0"/>
              </a:rPr>
              <a:t>   cưỡi……..ngùa</a:t>
            </a:r>
            <a:endParaRPr lang="en-US" sz="4800" dirty="0">
              <a:solidFill>
                <a:schemeClr val="tx1"/>
              </a:solidFill>
              <a:latin typeface="UTM Avo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32507" y="3983775"/>
            <a:ext cx="1101386" cy="881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82358" y="3610305"/>
            <a:ext cx="914400" cy="43653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…………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8542" y="2265958"/>
            <a:ext cx="17377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­ư¬i</a:t>
            </a:r>
            <a:endParaRPr lang="en-US" sz="4800" dirty="0" smtClean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39103" y="3373954"/>
            <a:ext cx="189187" cy="23635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" grpId="0" animBg="1"/>
      <p:bldP spid="10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F2F40B-0C06-41A2-98EB-3C7D4751E754}"/>
              </a:ext>
            </a:extLst>
          </p:cNvPr>
          <p:cNvSpPr txBox="1"/>
          <p:nvPr/>
        </p:nvSpPr>
        <p:spPr>
          <a:xfrm>
            <a:off x="1072645" y="794680"/>
            <a:ext cx="7319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3: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? </a:t>
            </a:r>
            <a:endParaRPr lang="en-US" sz="4400" dirty="0">
              <a:solidFill>
                <a:schemeClr val="bg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A46285-AC70-4F24-87DC-EF5358B6E211}"/>
              </a:ext>
            </a:extLst>
          </p:cNvPr>
          <p:cNvSpPr txBox="1"/>
          <p:nvPr/>
        </p:nvSpPr>
        <p:spPr>
          <a:xfrm>
            <a:off x="619445" y="1929114"/>
            <a:ext cx="3711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nh¶y móa</a:t>
            </a:r>
            <a:endParaRPr lang="en-US" sz="5400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44000" y="5169235"/>
            <a:ext cx="1101386" cy="88104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02" y="794680"/>
            <a:ext cx="5649275" cy="359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7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1060871" y="912803"/>
            <a:ext cx="1028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4</a:t>
            </a:r>
            <a:r>
              <a:rPr lang="en-US" sz="320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: </a:t>
            </a:r>
            <a:r>
              <a:rPr lang="en-US" sz="3600" smtClean="0">
                <a:solidFill>
                  <a:schemeClr val="bg1"/>
                </a:solidFill>
                <a:latin typeface=".VnAvant" pitchFamily="34" charset="0"/>
                <a:cs typeface="Times New Roman" panose="02020603050405020304" pitchFamily="18" charset="0"/>
              </a:rPr>
              <a:t>®©y lµ con gi?</a:t>
            </a:r>
            <a:r>
              <a:rPr lang="en-US" sz="2800" i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solidFill>
                <a:schemeClr val="bg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67174" y="4658572"/>
            <a:ext cx="1101386" cy="881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1060872" y="692086"/>
            <a:ext cx="9538189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®iÒn vÇn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ai </a:t>
            </a:r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hay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ay</a:t>
            </a:r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21974" y="3158838"/>
            <a:ext cx="5415148" cy="11162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smtClean="0">
                <a:solidFill>
                  <a:schemeClr val="tx1"/>
                </a:solidFill>
                <a:latin typeface=".VnAvant" pitchFamily="34" charset="0"/>
              </a:rPr>
              <a:t>   v¸y ®Çm</a:t>
            </a:r>
            <a:endParaRPr lang="en-US" sz="48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3528" y="3602876"/>
            <a:ext cx="725215" cy="5202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…..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0035" y="3293250"/>
            <a:ext cx="17377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ay</a:t>
            </a:r>
            <a:endParaRPr lang="en-US" sz="4800" dirty="0" smtClean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9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3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01" y="903764"/>
            <a:ext cx="6939355" cy="5020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" y="9833"/>
            <a:ext cx="12191995" cy="68567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3340" y="5948175"/>
            <a:ext cx="1204108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smtClean="0"/>
              <a:t>ĐÁP ÁN</a:t>
            </a:r>
            <a:endParaRPr lang="vi-V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550978" y="5652427"/>
            <a:ext cx="2149777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208" y="924400"/>
            <a:ext cx="2633391" cy="3405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NASA chế tạo tên lửa đẩy mạnh nhất từ trước tới nay - KhoaHoc.tv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50303" y="1010652"/>
            <a:ext cx="7334503" cy="490888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499944" y="9833"/>
            <a:ext cx="8692055" cy="68481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  <a:latin typeface=".VnAvant" pitchFamily="34" charset="0"/>
              </a:rPr>
              <a:t>§äc bµi: C¸ vµ chim</a:t>
            </a:r>
            <a:endParaRPr lang="en-US" sz="6600" b="1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73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6588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159</Words>
  <Application>Microsoft Office PowerPoint</Application>
  <PresentationFormat>Custom</PresentationFormat>
  <Paragraphs>41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Admin</cp:lastModifiedBy>
  <cp:revision>64</cp:revision>
  <dcterms:created xsi:type="dcterms:W3CDTF">2019-07-18T04:48:46Z</dcterms:created>
  <dcterms:modified xsi:type="dcterms:W3CDTF">2022-01-27T01:45:03Z</dcterms:modified>
</cp:coreProperties>
</file>