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3" r:id="rId2"/>
    <p:sldId id="284" r:id="rId3"/>
    <p:sldId id="313" r:id="rId4"/>
    <p:sldId id="287" r:id="rId5"/>
    <p:sldId id="314" r:id="rId6"/>
    <p:sldId id="264" r:id="rId7"/>
    <p:sldId id="315" r:id="rId8"/>
    <p:sldId id="299" r:id="rId9"/>
    <p:sldId id="316" r:id="rId10"/>
    <p:sldId id="317" r:id="rId11"/>
    <p:sldId id="318" r:id="rId12"/>
    <p:sldId id="291" r:id="rId13"/>
    <p:sldId id="280" r:id="rId14"/>
    <p:sldId id="281" r:id="rId15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35337" autoAdjust="0"/>
  </p:normalViewPr>
  <p:slideViewPr>
    <p:cSldViewPr>
      <p:cViewPr>
        <p:scale>
          <a:sx n="80" d="100"/>
          <a:sy n="80" d="100"/>
        </p:scale>
        <p:origin x="-456" y="-20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66E9A-3279-49A4-AF34-435FA1C043F0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8398E-BC98-4785-9331-2184CE56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81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612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8398E-BC98-4785-9331-2184CE56A3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7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07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1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9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0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47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28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59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29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28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6D78-AAEC-4EB9-B7D9-C2DBE2F0D50D}" type="datetimeFigureOut">
              <a:rPr lang="en-US" smtClean="0"/>
              <a:t>26/1/2022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2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131568" y="1935079"/>
            <a:ext cx="5354877" cy="32485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71323" tIns="35662" rIns="71323" bIns="35662"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6200" dirty="0">
                <a:solidFill>
                  <a:srgbClr val="FF0000"/>
                </a:solidFill>
                <a:latin typeface="UTM Avo" pitchFamily="18" charset="0"/>
              </a:rPr>
              <a:t>KHỞI ĐỘNG</a:t>
            </a:r>
            <a:endParaRPr lang="zh-CN" altLang="en-US" sz="62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32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4500"/>
            <a:ext cx="91440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4500"/>
            <a:ext cx="91440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4500"/>
            <a:ext cx="91440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7488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760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0" y="38100"/>
            <a:ext cx="9144000" cy="3048000"/>
          </a:xfrm>
          <a:prstGeom prst="irregularSeal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B050"/>
                </a:solidFill>
                <a:latin typeface=".VnAvant" pitchFamily="34" charset="0"/>
              </a:rPr>
              <a:t>C©u chuyÖn gióp c¸c con hiÓu ®iÒu g×?</a:t>
            </a:r>
            <a:endParaRPr lang="en-US" sz="360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5" name="Vertical Scroll 4"/>
          <p:cNvSpPr/>
          <p:nvPr/>
        </p:nvSpPr>
        <p:spPr>
          <a:xfrm>
            <a:off x="152400" y="3238500"/>
            <a:ext cx="8382000" cy="1905000"/>
          </a:xfrm>
          <a:prstGeom prst="verticalScroll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3800" smtClean="0">
                <a:solidFill>
                  <a:srgbClr val="FF0000"/>
                </a:solidFill>
                <a:latin typeface=".VnAvant" pitchFamily="34" charset="0"/>
              </a:rPr>
              <a:t>Kh«ng nªn hiÕu th¾ng. Khi tham gia trß ch¬i, kh«ng nªn tøc giËn khi thua cuéc…</a:t>
            </a:r>
            <a:endParaRPr lang="en-US" sz="380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49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3900"/>
            <a:ext cx="8229600" cy="2933435"/>
          </a:xfrm>
        </p:spPr>
        <p:txBody>
          <a:bodyPr>
            <a:no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Dặn</a:t>
            </a:r>
            <a:r>
              <a:rPr lang="en-US" sz="9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dò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56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</p:spPr>
      </p:pic>
    </p:spTree>
    <p:extLst>
      <p:ext uri="{BB962C8B-B14F-4D97-AF65-F5344CB8AC3E}">
        <p14:creationId xmlns:p14="http://schemas.microsoft.com/office/powerpoint/2010/main" val="200684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ị Ong Nâu Và Em Bé - Nhật Lan V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48814"/>
            <a:ext cx="9167308" cy="51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5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4786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B3D0A18-478D-40D5-9D21-72F884227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21" y="-146304"/>
            <a:ext cx="7803556" cy="60744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4202328-919A-4A7E-914A-95964EF4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5" y="4564062"/>
            <a:ext cx="1560711" cy="11515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CD9FA54-D10D-4FA0-8E70-E26A72233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404" y="4564062"/>
            <a:ext cx="1560711" cy="1151567"/>
          </a:xfrm>
          <a:prstGeom prst="rect">
            <a:avLst/>
          </a:prstGeom>
        </p:spPr>
      </p:pic>
      <p:sp>
        <p:nvSpPr>
          <p:cNvPr id="9" name="Rectangle: Rounded Corners 3">
            <a:extLst>
              <a:ext uri="{FF2B5EF4-FFF2-40B4-BE49-F238E27FC236}">
                <a16:creationId xmlns="" xmlns:a16="http://schemas.microsoft.com/office/drawing/2014/main" id="{88A09766-FA27-486D-9B23-6E0FF9AD7A41}"/>
              </a:ext>
            </a:extLst>
          </p:cNvPr>
          <p:cNvSpPr/>
          <p:nvPr/>
        </p:nvSpPr>
        <p:spPr>
          <a:xfrm>
            <a:off x="0" y="-9738"/>
            <a:ext cx="9144000" cy="865597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lIns="95095" tIns="47547" rIns="95095" bIns="47547" rtlCol="0" anchor="ctr"/>
          <a:lstStyle/>
          <a:p>
            <a:pPr algn="ctr" defTabSz="950953">
              <a:defRPr/>
            </a:pPr>
            <a:r>
              <a:rPr lang="en-SG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: Chia </a:t>
            </a:r>
            <a:r>
              <a:rPr lang="en-SG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SG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SG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SG" sz="3200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229" y="1483491"/>
            <a:ext cx="2453642" cy="1434851"/>
          </a:xfrm>
          <a:prstGeom prst="rect">
            <a:avLst/>
          </a:prstGeom>
          <a:noFill/>
        </p:spPr>
        <p:txBody>
          <a:bodyPr wrap="square" lIns="95095" tIns="47547" rIns="95095" bIns="47547" rtlCol="0">
            <a:spAutoFit/>
          </a:bodyPr>
          <a:lstStyle/>
          <a:p>
            <a:r>
              <a:rPr lang="en-US" sz="2900" dirty="0">
                <a:latin typeface="HP-222" panose="020B0803050302020204" pitchFamily="34" charset="0"/>
              </a:rPr>
              <a:t>   </a:t>
            </a:r>
            <a:r>
              <a:rPr lang="en-US" sz="2900" dirty="0" err="1">
                <a:latin typeface="HP-222" panose="020B0803050302020204" pitchFamily="34" charset="0"/>
              </a:rPr>
              <a:t>Truyện</a:t>
            </a:r>
            <a:r>
              <a:rPr lang="en-US" sz="2900" dirty="0">
                <a:latin typeface="HP-222" panose="020B0803050302020204" pitchFamily="34" charset="0"/>
              </a:rPr>
              <a:t> </a:t>
            </a:r>
            <a:r>
              <a:rPr lang="en-US" sz="2900" dirty="0" err="1">
                <a:latin typeface="HP-222" panose="020B0803050302020204" pitchFamily="34" charset="0"/>
              </a:rPr>
              <a:t>có</a:t>
            </a:r>
            <a:r>
              <a:rPr lang="en-US" sz="2900" dirty="0">
                <a:latin typeface="HP-222" panose="020B0803050302020204" pitchFamily="34" charset="0"/>
              </a:rPr>
              <a:t> </a:t>
            </a:r>
            <a:r>
              <a:rPr lang="en-US" sz="2900" dirty="0" err="1">
                <a:latin typeface="HP-222" panose="020B0803050302020204" pitchFamily="34" charset="0"/>
              </a:rPr>
              <a:t>những</a:t>
            </a:r>
            <a:r>
              <a:rPr lang="en-US" sz="2900" dirty="0">
                <a:latin typeface="HP-222" panose="020B0803050302020204" pitchFamily="34" charset="0"/>
              </a:rPr>
              <a:t> </a:t>
            </a:r>
            <a:r>
              <a:rPr lang="en-US" sz="2900" dirty="0" err="1">
                <a:latin typeface="HP-222" panose="020B0803050302020204" pitchFamily="34" charset="0"/>
              </a:rPr>
              <a:t>nhân</a:t>
            </a:r>
            <a:r>
              <a:rPr lang="en-US" sz="2900" dirty="0">
                <a:latin typeface="HP-222" panose="020B0803050302020204" pitchFamily="34" charset="0"/>
              </a:rPr>
              <a:t> </a:t>
            </a:r>
            <a:r>
              <a:rPr lang="en-US" sz="2900" dirty="0" err="1">
                <a:latin typeface="HP-222" panose="020B0803050302020204" pitchFamily="34" charset="0"/>
              </a:rPr>
              <a:t>vật</a:t>
            </a:r>
            <a:r>
              <a:rPr lang="en-US" sz="2900" dirty="0">
                <a:latin typeface="HP-222" panose="020B0803050302020204" pitchFamily="34" charset="0"/>
              </a:rPr>
              <a:t> </a:t>
            </a:r>
            <a:r>
              <a:rPr lang="en-US" sz="2900" dirty="0" err="1">
                <a:latin typeface="HP-222" panose="020B0803050302020204" pitchFamily="34" charset="0"/>
              </a:rPr>
              <a:t>nào</a:t>
            </a:r>
            <a:r>
              <a:rPr lang="en-US" sz="2900" dirty="0">
                <a:latin typeface="HP-222" panose="020B0803050302020204" pitchFamily="34" charset="0"/>
              </a:rPr>
              <a:t>?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04366" y="792756"/>
            <a:ext cx="6539634" cy="492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42504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5"/>
          <p:cNvSpPr txBox="1">
            <a:spLocks noChangeArrowheads="1"/>
          </p:cNvSpPr>
          <p:nvPr/>
        </p:nvSpPr>
        <p:spPr bwMode="auto">
          <a:xfrm>
            <a:off x="0" y="88196"/>
            <a:ext cx="9144000" cy="1665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055" tIns="47541" rIns="95055" bIns="4754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4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HP001 4 hàng" pitchFamily="34" charset="0"/>
                <a:cs typeface="Times New Roman" pitchFamily="18" charset="0"/>
              </a:rPr>
              <a:t>sáu</a:t>
            </a:r>
            <a:r>
              <a:rPr lang="en-US" sz="34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400" b="1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400" b="1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400" b="1" smtClean="0">
                <a:latin typeface="HP001 4 hàng" pitchFamily="34" charset="0"/>
                <a:cs typeface="Times New Roman" pitchFamily="18" charset="0"/>
              </a:rPr>
              <a:t>28 </a:t>
            </a:r>
            <a:r>
              <a:rPr lang="en-US" sz="3400" b="1" smtClean="0">
                <a:latin typeface="HP001 4 hàng" pitchFamily="34" charset="0"/>
                <a:cs typeface="Times New Roman" pitchFamily="18" charset="0"/>
              </a:rPr>
              <a:t>tháng 1 </a:t>
            </a:r>
            <a:r>
              <a:rPr lang="en-US" sz="3400" b="1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400" b="1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400" b="1" smtClean="0">
                <a:latin typeface="HP001 4 hàng" pitchFamily="34" charset="0"/>
                <a:cs typeface="Times New Roman" pitchFamily="18" charset="0"/>
              </a:rPr>
              <a:t>2022</a:t>
            </a:r>
            <a:endParaRPr lang="en-US" sz="3400" b="1" dirty="0">
              <a:latin typeface="HP001 4 hàng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400" b="1" dirty="0" err="1">
                <a:latin typeface="HP001 4 hàng" pitchFamily="34" charset="0"/>
                <a:cs typeface="Times New Roman" pitchFamily="18" charset="0"/>
              </a:rPr>
              <a:t>Kể</a:t>
            </a:r>
            <a:r>
              <a:rPr lang="en-US" sz="34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HP001 4 hàng" pitchFamily="34" charset="0"/>
                <a:cs typeface="Times New Roman" pitchFamily="18" charset="0"/>
              </a:rPr>
              <a:t>chuyện</a:t>
            </a:r>
            <a:endParaRPr lang="en-US" sz="34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175335" y="1779244"/>
            <a:ext cx="2549065" cy="1042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055" tIns="47541" rIns="95055" bIns="4754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100" b="1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100" b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100" b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104: </a:t>
            </a:r>
            <a:endParaRPr lang="en-US" sz="41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419600" y="1817761"/>
            <a:ext cx="3124200" cy="101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055" tIns="47541" rIns="95055" bIns="4754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Thæi bãng</a:t>
            </a:r>
            <a:endParaRPr lang="en-US" sz="4000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40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4300"/>
            <a:ext cx="8229600" cy="952500"/>
          </a:xfrm>
        </p:spPr>
        <p:txBody>
          <a:bodyPr/>
          <a:lstStyle/>
          <a:p>
            <a:r>
              <a:rPr lang="en-US" dirty="0" err="1" smtClean="0">
                <a:latin typeface="UTM Avo" panose="02040603050506020204" pitchFamily="18" charset="0"/>
              </a:rPr>
              <a:t>Nghe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kể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chuyện</a:t>
            </a:r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Thoi-bo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050"/>
            <a:ext cx="9144000" cy="5715000"/>
          </a:xfrm>
        </p:spPr>
      </p:pic>
    </p:spTree>
    <p:extLst>
      <p:ext uri="{BB962C8B-B14F-4D97-AF65-F5344CB8AC3E}">
        <p14:creationId xmlns:p14="http://schemas.microsoft.com/office/powerpoint/2010/main" val="39124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500"/>
            <a:ext cx="906560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571500"/>
            <a:ext cx="904544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1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71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571500"/>
            <a:ext cx="914399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71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651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-76200" y="-266700"/>
            <a:ext cx="9220200" cy="6089725"/>
          </a:xfrm>
          <a:prstGeom prst="irregularSeal2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.VnAvant" pitchFamily="34" charset="0"/>
              </a:rPr>
              <a:t>Tr¶ lêi c©u hái</a:t>
            </a:r>
            <a:endParaRPr lang="en-US" sz="440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0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3956649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500"/>
            <a:ext cx="906560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571500"/>
            <a:ext cx="904544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71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71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" y="571500"/>
            <a:ext cx="914399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71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3184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77</Words>
  <Application>Microsoft Office PowerPoint</Application>
  <PresentationFormat>On-screen Show (16:10)</PresentationFormat>
  <Paragraphs>14</Paragraphs>
  <Slides>14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Nghe kể chuyện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41</cp:revision>
  <dcterms:created xsi:type="dcterms:W3CDTF">2018-02-21T07:03:27Z</dcterms:created>
  <dcterms:modified xsi:type="dcterms:W3CDTF">2022-01-26T09:30:02Z</dcterms:modified>
</cp:coreProperties>
</file>