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5"/>
  </p:notesMasterIdLst>
  <p:sldIdLst>
    <p:sldId id="269" r:id="rId3"/>
    <p:sldId id="3267" r:id="rId4"/>
    <p:sldId id="3284" r:id="rId5"/>
    <p:sldId id="3273" r:id="rId6"/>
    <p:sldId id="2007577309" r:id="rId7"/>
    <p:sldId id="2007577320" r:id="rId8"/>
    <p:sldId id="2007577312" r:id="rId9"/>
    <p:sldId id="2007577321" r:id="rId10"/>
    <p:sldId id="2007577313" r:id="rId11"/>
    <p:sldId id="2007577322" r:id="rId12"/>
    <p:sldId id="2007577323" r:id="rId13"/>
    <p:sldId id="328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93EDF-345C-47E7-9421-0836DC56056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C39D6-F0E8-4B3E-BAA0-029A694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6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4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6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6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13"/>
            <a:stretch>
              <a:fillRect l="-11770" r="-11933"/>
            </a:stretch>
          </a:blipFill>
        </p:spPr>
      </p:sp>
    </p:spTree>
    <p:extLst>
      <p:ext uri="{BB962C8B-B14F-4D97-AF65-F5344CB8AC3E}">
        <p14:creationId xmlns:p14="http://schemas.microsoft.com/office/powerpoint/2010/main" val="285610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8" y="4114800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7" y="0"/>
                </a:lnTo>
                <a:lnTo>
                  <a:pt x="45326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9170249" y="-27223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6" y="0"/>
                </a:lnTo>
                <a:lnTo>
                  <a:pt x="4532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205386">
            <a:off x="106662" y="4857237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7399562">
            <a:off x="10607459" y="50637"/>
            <a:ext cx="1497875" cy="1353911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355600" y="-420599"/>
            <a:ext cx="4079919" cy="2743200"/>
          </a:xfrm>
          <a:custGeom>
            <a:avLst/>
            <a:gdLst/>
            <a:ahLst/>
            <a:cxnLst/>
            <a:rect l="l" t="t" r="r" b="b"/>
            <a:pathLst>
              <a:path w="6119879" h="4114800">
                <a:moveTo>
                  <a:pt x="0" y="0"/>
                </a:moveTo>
                <a:lnTo>
                  <a:pt x="6119879" y="0"/>
                </a:lnTo>
                <a:lnTo>
                  <a:pt x="6119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16"/>
          <p:cNvSpPr/>
          <p:nvPr/>
        </p:nvSpPr>
        <p:spPr>
          <a:xfrm rot="21210877">
            <a:off x="9964552" y="4898231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708F-8964-AD0B-F7C6-C3B5C310B1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549" y="1910217"/>
            <a:ext cx="10095851" cy="2694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422DF-59F2-AC0E-F233-9FE19F85E2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69473" y="426585"/>
            <a:ext cx="5614903" cy="3109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36781-42D7-EB27-0080-35FD51B5D3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2133" y="4527288"/>
            <a:ext cx="256663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454638" y="415021"/>
            <a:ext cx="11044936" cy="1586632"/>
            <a:chOff x="1057528" y="622005"/>
            <a:chExt cx="11044936" cy="1586632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0345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Một cửa hàng có 9 tấm vải hoa, mỗi tấm dài 36 m. Cửa hàng đã bán được 5 tấm vải hoa như vậy. Hỏi cửa hàng còn lại bao nhiêu mét vải hoa?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A blue and pink polka dot fabric&#10;&#10;Description automatically generated">
            <a:extLst>
              <a:ext uri="{FF2B5EF4-FFF2-40B4-BE49-F238E27FC236}">
                <a16:creationId xmlns:a16="http://schemas.microsoft.com/office/drawing/2014/main" id="{BA234758-618E-E6DD-7856-C44E8BF1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2" y="1839569"/>
            <a:ext cx="3388414" cy="33884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4C1FA-5E93-7D19-7A92-61DD2CDE951B}"/>
              </a:ext>
            </a:extLst>
          </p:cNvPr>
          <p:cNvSpPr txBox="1"/>
          <p:nvPr/>
        </p:nvSpPr>
        <p:spPr>
          <a:xfrm>
            <a:off x="2087217" y="2295939"/>
            <a:ext cx="5744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70C0"/>
                </a:solidFill>
                <a:effectLst/>
              </a:rPr>
              <a:t>Tóm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</a:rPr>
              <a:t>tắt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: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Có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9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Mỗi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36 m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Đã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bán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5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</a:rPr>
              <a:t>Còn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lại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: ... m </a:t>
            </a:r>
            <a:r>
              <a:rPr lang="en-US" sz="3200" b="0" i="0" dirty="0" err="1">
                <a:solidFill>
                  <a:srgbClr val="0070C0"/>
                </a:solidFill>
                <a:effectLst/>
              </a:rPr>
              <a:t>vải</a:t>
            </a:r>
            <a:r>
              <a:rPr lang="en-US" sz="3200" b="0" i="0" dirty="0">
                <a:solidFill>
                  <a:srgbClr val="0070C0"/>
                </a:solidFill>
                <a:effectLst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60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08722" y="381001"/>
            <a:ext cx="11748052" cy="6096000"/>
          </a:xfrm>
          <a:custGeom>
            <a:avLst/>
            <a:gdLst>
              <a:gd name="connsiteX0" fmla="*/ 0 w 11748052"/>
              <a:gd name="connsiteY0" fmla="*/ 607893 h 6096000"/>
              <a:gd name="connsiteX1" fmla="*/ 631554 w 11748052"/>
              <a:gd name="connsiteY1" fmla="*/ 0 h 6096000"/>
              <a:gd name="connsiteX2" fmla="*/ 11116497 w 11748052"/>
              <a:gd name="connsiteY2" fmla="*/ 0 h 6096000"/>
              <a:gd name="connsiteX3" fmla="*/ 11748052 w 11748052"/>
              <a:gd name="connsiteY3" fmla="*/ 607893 h 6096000"/>
              <a:gd name="connsiteX4" fmla="*/ 11748052 w 11748052"/>
              <a:gd name="connsiteY4" fmla="*/ 5488107 h 6096000"/>
              <a:gd name="connsiteX5" fmla="*/ 11116497 w 11748052"/>
              <a:gd name="connsiteY5" fmla="*/ 6096000 h 6096000"/>
              <a:gd name="connsiteX6" fmla="*/ 631554 w 11748052"/>
              <a:gd name="connsiteY6" fmla="*/ 6096000 h 6096000"/>
              <a:gd name="connsiteX7" fmla="*/ 0 w 11748052"/>
              <a:gd name="connsiteY7" fmla="*/ 5488107 h 6096000"/>
              <a:gd name="connsiteX8" fmla="*/ 0 w 11748052"/>
              <a:gd name="connsiteY8" fmla="*/ 607893 h 6096000"/>
              <a:gd name="connsiteX0" fmla="*/ 0 w 11748052"/>
              <a:gd name="connsiteY0" fmla="*/ 607893 h 6096000"/>
              <a:gd name="connsiteX1" fmla="*/ 631554 w 11748052"/>
              <a:gd name="connsiteY1" fmla="*/ 0 h 6096000"/>
              <a:gd name="connsiteX2" fmla="*/ 11116497 w 11748052"/>
              <a:gd name="connsiteY2" fmla="*/ 0 h 6096000"/>
              <a:gd name="connsiteX3" fmla="*/ 11748052 w 11748052"/>
              <a:gd name="connsiteY3" fmla="*/ 607893 h 6096000"/>
              <a:gd name="connsiteX4" fmla="*/ 11748052 w 11748052"/>
              <a:gd name="connsiteY4" fmla="*/ 5488107 h 6096000"/>
              <a:gd name="connsiteX5" fmla="*/ 11116497 w 11748052"/>
              <a:gd name="connsiteY5" fmla="*/ 6096000 h 6096000"/>
              <a:gd name="connsiteX6" fmla="*/ 631554 w 11748052"/>
              <a:gd name="connsiteY6" fmla="*/ 6096000 h 6096000"/>
              <a:gd name="connsiteX7" fmla="*/ 0 w 11748052"/>
              <a:gd name="connsiteY7" fmla="*/ 5488107 h 6096000"/>
              <a:gd name="connsiteX8" fmla="*/ 0 w 11748052"/>
              <a:gd name="connsiteY8" fmla="*/ 607893 h 6096000"/>
              <a:gd name="connsiteX0" fmla="*/ 0 w 11748052"/>
              <a:gd name="connsiteY0" fmla="*/ 607893 h 6096000"/>
              <a:gd name="connsiteX1" fmla="*/ 631554 w 11748052"/>
              <a:gd name="connsiteY1" fmla="*/ 0 h 6096000"/>
              <a:gd name="connsiteX2" fmla="*/ 11116497 w 11748052"/>
              <a:gd name="connsiteY2" fmla="*/ 0 h 6096000"/>
              <a:gd name="connsiteX3" fmla="*/ 11748052 w 11748052"/>
              <a:gd name="connsiteY3" fmla="*/ 607893 h 6096000"/>
              <a:gd name="connsiteX4" fmla="*/ 11748052 w 11748052"/>
              <a:gd name="connsiteY4" fmla="*/ 5488107 h 6096000"/>
              <a:gd name="connsiteX5" fmla="*/ 11116497 w 11748052"/>
              <a:gd name="connsiteY5" fmla="*/ 6096000 h 6096000"/>
              <a:gd name="connsiteX6" fmla="*/ 631554 w 11748052"/>
              <a:gd name="connsiteY6" fmla="*/ 6096000 h 6096000"/>
              <a:gd name="connsiteX7" fmla="*/ 0 w 11748052"/>
              <a:gd name="connsiteY7" fmla="*/ 5488107 h 6096000"/>
              <a:gd name="connsiteX8" fmla="*/ 0 w 11748052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052" h="6096000" fill="none" extrusionOk="0">
                <a:moveTo>
                  <a:pt x="0" y="607893"/>
                </a:moveTo>
                <a:cubicBezTo>
                  <a:pt x="5525" y="419781"/>
                  <a:pt x="319355" y="60800"/>
                  <a:pt x="631554" y="0"/>
                </a:cubicBezTo>
                <a:cubicBezTo>
                  <a:pt x="4536883" y="96521"/>
                  <a:pt x="9766430" y="331812"/>
                  <a:pt x="11116497" y="0"/>
                </a:cubicBezTo>
                <a:cubicBezTo>
                  <a:pt x="11447230" y="-121977"/>
                  <a:pt x="11637534" y="239116"/>
                  <a:pt x="11748052" y="607893"/>
                </a:cubicBezTo>
                <a:cubicBezTo>
                  <a:pt x="12068844" y="1947903"/>
                  <a:pt x="11514079" y="4561442"/>
                  <a:pt x="11748052" y="5488107"/>
                </a:cubicBezTo>
                <a:cubicBezTo>
                  <a:pt x="11767290" y="5726851"/>
                  <a:pt x="11370495" y="5990964"/>
                  <a:pt x="11116497" y="6096000"/>
                </a:cubicBezTo>
                <a:cubicBezTo>
                  <a:pt x="9475337" y="6175830"/>
                  <a:pt x="1860500" y="6380382"/>
                  <a:pt x="631554" y="6096000"/>
                </a:cubicBezTo>
                <a:cubicBezTo>
                  <a:pt x="395915" y="6083292"/>
                  <a:pt x="-142086" y="5851549"/>
                  <a:pt x="0" y="5488107"/>
                </a:cubicBezTo>
                <a:cubicBezTo>
                  <a:pt x="113945" y="3904366"/>
                  <a:pt x="-82776" y="1204667"/>
                  <a:pt x="0" y="607893"/>
                </a:cubicBezTo>
                <a:close/>
              </a:path>
              <a:path w="11748052" h="6096000" stroke="0" extrusionOk="0">
                <a:moveTo>
                  <a:pt x="0" y="607893"/>
                </a:moveTo>
                <a:cubicBezTo>
                  <a:pt x="5531" y="314416"/>
                  <a:pt x="287527" y="-43826"/>
                  <a:pt x="631554" y="0"/>
                </a:cubicBezTo>
                <a:cubicBezTo>
                  <a:pt x="5306347" y="-495508"/>
                  <a:pt x="8990526" y="304390"/>
                  <a:pt x="11116497" y="0"/>
                </a:cubicBezTo>
                <a:cubicBezTo>
                  <a:pt x="11377671" y="-32177"/>
                  <a:pt x="11840683" y="287188"/>
                  <a:pt x="11748052" y="607893"/>
                </a:cubicBezTo>
                <a:cubicBezTo>
                  <a:pt x="12026978" y="1218013"/>
                  <a:pt x="12176131" y="4222628"/>
                  <a:pt x="11748052" y="5488107"/>
                </a:cubicBezTo>
                <a:cubicBezTo>
                  <a:pt x="11707707" y="5779130"/>
                  <a:pt x="11375423" y="6061499"/>
                  <a:pt x="11116497" y="6096000"/>
                </a:cubicBezTo>
                <a:cubicBezTo>
                  <a:pt x="8321346" y="5655011"/>
                  <a:pt x="5015239" y="7110904"/>
                  <a:pt x="631554" y="6096000"/>
                </a:cubicBezTo>
                <a:cubicBezTo>
                  <a:pt x="245316" y="6156120"/>
                  <a:pt x="-49929" y="5754802"/>
                  <a:pt x="0" y="5488107"/>
                </a:cubicBezTo>
                <a:cubicBezTo>
                  <a:pt x="41937" y="3383155"/>
                  <a:pt x="66555" y="2828432"/>
                  <a:pt x="0" y="607893"/>
                </a:cubicBezTo>
                <a:close/>
              </a:path>
              <a:path w="11748052" h="6096000" fill="none" stroke="0" extrusionOk="0">
                <a:moveTo>
                  <a:pt x="0" y="607893"/>
                </a:moveTo>
                <a:cubicBezTo>
                  <a:pt x="20213" y="320791"/>
                  <a:pt x="337670" y="9962"/>
                  <a:pt x="631554" y="0"/>
                </a:cubicBezTo>
                <a:cubicBezTo>
                  <a:pt x="5105407" y="255750"/>
                  <a:pt x="9574097" y="131512"/>
                  <a:pt x="11116497" y="0"/>
                </a:cubicBezTo>
                <a:cubicBezTo>
                  <a:pt x="11454429" y="-82304"/>
                  <a:pt x="11753228" y="154103"/>
                  <a:pt x="11748052" y="607893"/>
                </a:cubicBezTo>
                <a:cubicBezTo>
                  <a:pt x="11843763" y="1832721"/>
                  <a:pt x="11871937" y="4317094"/>
                  <a:pt x="11748052" y="5488107"/>
                </a:cubicBezTo>
                <a:cubicBezTo>
                  <a:pt x="11738457" y="5830699"/>
                  <a:pt x="11362081" y="6027130"/>
                  <a:pt x="11116497" y="6096000"/>
                </a:cubicBezTo>
                <a:cubicBezTo>
                  <a:pt x="9403876" y="5866663"/>
                  <a:pt x="1590031" y="6021093"/>
                  <a:pt x="631554" y="6096000"/>
                </a:cubicBezTo>
                <a:cubicBezTo>
                  <a:pt x="272561" y="6083227"/>
                  <a:pt x="-79279" y="5767314"/>
                  <a:pt x="0" y="5488107"/>
                </a:cubicBezTo>
                <a:cubicBezTo>
                  <a:pt x="-7174" y="4155357"/>
                  <a:pt x="-116299" y="1331836"/>
                  <a:pt x="0" y="607893"/>
                </a:cubicBezTo>
                <a:close/>
              </a:path>
              <a:path w="11748052" h="6096000" fill="none" stroke="0" extrusionOk="0">
                <a:moveTo>
                  <a:pt x="0" y="607893"/>
                </a:moveTo>
                <a:cubicBezTo>
                  <a:pt x="55173" y="372305"/>
                  <a:pt x="334023" y="96827"/>
                  <a:pt x="631554" y="0"/>
                </a:cubicBezTo>
                <a:cubicBezTo>
                  <a:pt x="4896451" y="198822"/>
                  <a:pt x="9610859" y="322384"/>
                  <a:pt x="11116497" y="0"/>
                </a:cubicBezTo>
                <a:cubicBezTo>
                  <a:pt x="11422395" y="-113097"/>
                  <a:pt x="11705678" y="192116"/>
                  <a:pt x="11748052" y="607893"/>
                </a:cubicBezTo>
                <a:cubicBezTo>
                  <a:pt x="12045728" y="1866298"/>
                  <a:pt x="11596879" y="4461319"/>
                  <a:pt x="11748052" y="5488107"/>
                </a:cubicBezTo>
                <a:cubicBezTo>
                  <a:pt x="11711910" y="5792928"/>
                  <a:pt x="11375128" y="6025200"/>
                  <a:pt x="11116497" y="6096000"/>
                </a:cubicBezTo>
                <a:cubicBezTo>
                  <a:pt x="9322140" y="6012264"/>
                  <a:pt x="1647467" y="6339120"/>
                  <a:pt x="631554" y="6096000"/>
                </a:cubicBezTo>
                <a:cubicBezTo>
                  <a:pt x="333030" y="6086579"/>
                  <a:pt x="-169910" y="5818287"/>
                  <a:pt x="0" y="5488107"/>
                </a:cubicBezTo>
                <a:cubicBezTo>
                  <a:pt x="52120" y="4083900"/>
                  <a:pt x="-128997" y="1358847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48052" h="6096000" fill="none" extrusionOk="0">
                        <a:moveTo>
                          <a:pt x="0" y="607893"/>
                        </a:moveTo>
                        <a:cubicBezTo>
                          <a:pt x="3248" y="358151"/>
                          <a:pt x="305859" y="38149"/>
                          <a:pt x="631554" y="0"/>
                        </a:cubicBezTo>
                        <a:cubicBezTo>
                          <a:pt x="4727324" y="85218"/>
                          <a:pt x="9709914" y="205870"/>
                          <a:pt x="11116497" y="0"/>
                        </a:cubicBezTo>
                        <a:cubicBezTo>
                          <a:pt x="11451772" y="-90708"/>
                          <a:pt x="11676516" y="250907"/>
                          <a:pt x="11748052" y="607893"/>
                        </a:cubicBezTo>
                        <a:cubicBezTo>
                          <a:pt x="12002196" y="1903310"/>
                          <a:pt x="11546391" y="4497691"/>
                          <a:pt x="11748052" y="5488107"/>
                        </a:cubicBezTo>
                        <a:cubicBezTo>
                          <a:pt x="11757527" y="5776402"/>
                          <a:pt x="11405464" y="6030165"/>
                          <a:pt x="11116497" y="6096000"/>
                        </a:cubicBezTo>
                        <a:cubicBezTo>
                          <a:pt x="9351542" y="6131656"/>
                          <a:pt x="1848933" y="6234641"/>
                          <a:pt x="631554" y="6096000"/>
                        </a:cubicBezTo>
                        <a:cubicBezTo>
                          <a:pt x="345161" y="6089029"/>
                          <a:pt x="-110344" y="5845272"/>
                          <a:pt x="0" y="5488107"/>
                        </a:cubicBezTo>
                        <a:cubicBezTo>
                          <a:pt x="88946" y="3950906"/>
                          <a:pt x="-36332" y="1324472"/>
                          <a:pt x="0" y="607893"/>
                        </a:cubicBezTo>
                        <a:close/>
                      </a:path>
                      <a:path w="11748052" h="6096000" stroke="0" extrusionOk="0">
                        <a:moveTo>
                          <a:pt x="0" y="607893"/>
                        </a:moveTo>
                        <a:cubicBezTo>
                          <a:pt x="7507" y="309683"/>
                          <a:pt x="288481" y="-34194"/>
                          <a:pt x="631554" y="0"/>
                        </a:cubicBezTo>
                        <a:cubicBezTo>
                          <a:pt x="5276310" y="-161200"/>
                          <a:pt x="8927538" y="218526"/>
                          <a:pt x="11116497" y="0"/>
                        </a:cubicBezTo>
                        <a:cubicBezTo>
                          <a:pt x="11397710" y="-34198"/>
                          <a:pt x="11775625" y="273144"/>
                          <a:pt x="11748052" y="607893"/>
                        </a:cubicBezTo>
                        <a:cubicBezTo>
                          <a:pt x="11773402" y="1248544"/>
                          <a:pt x="11977916" y="4180632"/>
                          <a:pt x="11748052" y="5488107"/>
                        </a:cubicBezTo>
                        <a:cubicBezTo>
                          <a:pt x="11703213" y="5795079"/>
                          <a:pt x="11412909" y="6082259"/>
                          <a:pt x="11116497" y="6096000"/>
                        </a:cubicBezTo>
                        <a:cubicBezTo>
                          <a:pt x="8310556" y="5766757"/>
                          <a:pt x="5085365" y="6628574"/>
                          <a:pt x="631554" y="6096000"/>
                        </a:cubicBezTo>
                        <a:cubicBezTo>
                          <a:pt x="228812" y="6108585"/>
                          <a:pt x="-45401" y="5776654"/>
                          <a:pt x="0" y="5488107"/>
                        </a:cubicBezTo>
                        <a:cubicBezTo>
                          <a:pt x="39963" y="3410653"/>
                          <a:pt x="62970" y="2885132"/>
                          <a:pt x="0" y="607893"/>
                        </a:cubicBezTo>
                        <a:close/>
                      </a:path>
                      <a:path w="11748052" h="6096000" fill="none" stroke="0" extrusionOk="0">
                        <a:moveTo>
                          <a:pt x="0" y="607893"/>
                        </a:moveTo>
                        <a:cubicBezTo>
                          <a:pt x="11371" y="325440"/>
                          <a:pt x="303702" y="38998"/>
                          <a:pt x="631554" y="0"/>
                        </a:cubicBezTo>
                        <a:cubicBezTo>
                          <a:pt x="4970789" y="91206"/>
                          <a:pt x="9601575" y="112606"/>
                          <a:pt x="11116497" y="0"/>
                        </a:cubicBezTo>
                        <a:cubicBezTo>
                          <a:pt x="11450008" y="-65831"/>
                          <a:pt x="11742844" y="204978"/>
                          <a:pt x="11748052" y="607893"/>
                        </a:cubicBezTo>
                        <a:cubicBezTo>
                          <a:pt x="11897930" y="1765063"/>
                          <a:pt x="11752781" y="4236065"/>
                          <a:pt x="11748052" y="5488107"/>
                        </a:cubicBezTo>
                        <a:cubicBezTo>
                          <a:pt x="11702183" y="5824768"/>
                          <a:pt x="11384065" y="6055753"/>
                          <a:pt x="11116497" y="6096000"/>
                        </a:cubicBezTo>
                        <a:cubicBezTo>
                          <a:pt x="9294065" y="5958768"/>
                          <a:pt x="1705737" y="6081984"/>
                          <a:pt x="631554" y="6096000"/>
                        </a:cubicBezTo>
                        <a:cubicBezTo>
                          <a:pt x="280759" y="6089538"/>
                          <a:pt x="-65730" y="5827402"/>
                          <a:pt x="0" y="5488107"/>
                        </a:cubicBezTo>
                        <a:cubicBezTo>
                          <a:pt x="16981" y="4146130"/>
                          <a:pt x="-79799" y="1450150"/>
                          <a:pt x="0" y="6078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48949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903CE-7D90-3E95-2219-67C1A358C17A}"/>
              </a:ext>
            </a:extLst>
          </p:cNvPr>
          <p:cNvSpPr txBox="1"/>
          <p:nvPr/>
        </p:nvSpPr>
        <p:spPr>
          <a:xfrm>
            <a:off x="308114" y="1429578"/>
            <a:ext cx="6033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 1: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9 = 324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5 = 180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 – 180 = 144 (m)</a:t>
            </a:r>
          </a:p>
          <a:p>
            <a:pPr lvl="0" algn="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Đáp số: 144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734FA-0DA0-08C9-C2A6-5AC26B5E44B9}"/>
              </a:ext>
            </a:extLst>
          </p:cNvPr>
          <p:cNvSpPr txBox="1"/>
          <p:nvPr/>
        </p:nvSpPr>
        <p:spPr>
          <a:xfrm>
            <a:off x="6368499" y="1558786"/>
            <a:ext cx="5498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lang="en-US" sz="3000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36 x (9 - 5) = 144 (m)</a:t>
            </a:r>
          </a:p>
          <a:p>
            <a:pPr lvl="0" algn="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 144 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5216C8-D42C-ED65-789F-187F7A0BDE95}"/>
              </a:ext>
            </a:extLst>
          </p:cNvPr>
          <p:cNvCxnSpPr>
            <a:cxnSpLocks/>
          </p:cNvCxnSpPr>
          <p:nvPr/>
        </p:nvCxnSpPr>
        <p:spPr>
          <a:xfrm>
            <a:off x="6344478" y="1461466"/>
            <a:ext cx="0" cy="386590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0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FFC0-88D3-D6F2-8081-26D415EA6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93" y="2867672"/>
            <a:ext cx="5596613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EE6C0D7-395E-E194-182A-3D9DAC6C76D1}"/>
              </a:ext>
            </a:extLst>
          </p:cNvPr>
          <p:cNvSpPr txBox="1"/>
          <p:nvPr/>
        </p:nvSpPr>
        <p:spPr>
          <a:xfrm>
            <a:off x="106680" y="3429000"/>
            <a:ext cx="256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uLnTx/>
                <a:uFillTx/>
              </a:rPr>
              <a:t>hát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uLnTx/>
              <a:uFillTx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94EA2EF2-E87F-9983-D4D7-7A1CED2BF537}"/>
              </a:ext>
            </a:extLst>
          </p:cNvPr>
          <p:cNvSpPr/>
          <p:nvPr/>
        </p:nvSpPr>
        <p:spPr>
          <a:xfrm>
            <a:off x="3217299" y="1570383"/>
            <a:ext cx="8551914" cy="50249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3981199874095049238">
            <a:hlinkClick r:id="" action="ppaction://media"/>
            <a:extLst>
              <a:ext uri="{FF2B5EF4-FFF2-40B4-BE49-F238E27FC236}">
                <a16:creationId xmlns:a16="http://schemas.microsoft.com/office/drawing/2014/main" id="{8E664CDA-92FF-FE5F-EF9E-8C9FC7256C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5861" y="1831591"/>
            <a:ext cx="7938685" cy="4499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05F2389-6E4A-AC65-A95E-288EE7BEA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91963" y="-89383"/>
            <a:ext cx="5822185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E8F5CA-3025-8721-A72C-8B2F99082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378" y="1108218"/>
            <a:ext cx="5877053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496957"/>
            <a:ext cx="11579119" cy="5980043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3 h 4901263"/>
                <a:gd name="connsiteX1" fmla="*/ 488753 w 11307899"/>
                <a:gd name="connsiteY1" fmla="*/ 0 h 4901263"/>
                <a:gd name="connsiteX2" fmla="*/ 10819144 w 11307899"/>
                <a:gd name="connsiteY2" fmla="*/ 0 h 4901263"/>
                <a:gd name="connsiteX3" fmla="*/ 11307898 w 11307899"/>
                <a:gd name="connsiteY3" fmla="*/ 488753 h 4901263"/>
                <a:gd name="connsiteX4" fmla="*/ 11307898 w 11307899"/>
                <a:gd name="connsiteY4" fmla="*/ 4412508 h 4901263"/>
                <a:gd name="connsiteX5" fmla="*/ 10819144 w 11307899"/>
                <a:gd name="connsiteY5" fmla="*/ 4901263 h 4901263"/>
                <a:gd name="connsiteX6" fmla="*/ 488753 w 11307899"/>
                <a:gd name="connsiteY6" fmla="*/ 4901263 h 4901263"/>
                <a:gd name="connsiteX7" fmla="*/ 0 w 11307899"/>
                <a:gd name="connsiteY7" fmla="*/ 4412508 h 4901263"/>
                <a:gd name="connsiteX8" fmla="*/ 0 w 11307899"/>
                <a:gd name="connsiteY8" fmla="*/ 488753 h 4901263"/>
                <a:gd name="connsiteX0" fmla="*/ 0 w 11307899"/>
                <a:gd name="connsiteY0" fmla="*/ 488753 h 4901263"/>
                <a:gd name="connsiteX1" fmla="*/ 488753 w 11307899"/>
                <a:gd name="connsiteY1" fmla="*/ 0 h 4901263"/>
                <a:gd name="connsiteX2" fmla="*/ 10819144 w 11307899"/>
                <a:gd name="connsiteY2" fmla="*/ 0 h 4901263"/>
                <a:gd name="connsiteX3" fmla="*/ 11307898 w 11307899"/>
                <a:gd name="connsiteY3" fmla="*/ 488753 h 4901263"/>
                <a:gd name="connsiteX4" fmla="*/ 11307898 w 11307899"/>
                <a:gd name="connsiteY4" fmla="*/ 4412508 h 4901263"/>
                <a:gd name="connsiteX5" fmla="*/ 10819144 w 11307899"/>
                <a:gd name="connsiteY5" fmla="*/ 4901263 h 4901263"/>
                <a:gd name="connsiteX6" fmla="*/ 488753 w 11307899"/>
                <a:gd name="connsiteY6" fmla="*/ 4901263 h 4901263"/>
                <a:gd name="connsiteX7" fmla="*/ 0 w 11307899"/>
                <a:gd name="connsiteY7" fmla="*/ 4412508 h 4901263"/>
                <a:gd name="connsiteX8" fmla="*/ 0 w 11307899"/>
                <a:gd name="connsiteY8" fmla="*/ 488753 h 4901263"/>
                <a:gd name="connsiteX0" fmla="*/ 0 w 11307899"/>
                <a:gd name="connsiteY0" fmla="*/ 488753 h 4901263"/>
                <a:gd name="connsiteX1" fmla="*/ 488753 w 11307899"/>
                <a:gd name="connsiteY1" fmla="*/ 0 h 4901263"/>
                <a:gd name="connsiteX2" fmla="*/ 10819144 w 11307899"/>
                <a:gd name="connsiteY2" fmla="*/ 0 h 4901263"/>
                <a:gd name="connsiteX3" fmla="*/ 11307898 w 11307899"/>
                <a:gd name="connsiteY3" fmla="*/ 488753 h 4901263"/>
                <a:gd name="connsiteX4" fmla="*/ 11307898 w 11307899"/>
                <a:gd name="connsiteY4" fmla="*/ 4412508 h 4901263"/>
                <a:gd name="connsiteX5" fmla="*/ 10819144 w 11307899"/>
                <a:gd name="connsiteY5" fmla="*/ 4901263 h 4901263"/>
                <a:gd name="connsiteX6" fmla="*/ 488753 w 11307899"/>
                <a:gd name="connsiteY6" fmla="*/ 4901263 h 4901263"/>
                <a:gd name="connsiteX7" fmla="*/ 0 w 11307899"/>
                <a:gd name="connsiteY7" fmla="*/ 4412508 h 4901263"/>
                <a:gd name="connsiteX8" fmla="*/ 0 w 11307899"/>
                <a:gd name="connsiteY8" fmla="*/ 488753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3"/>
                  </a:moveTo>
                  <a:cubicBezTo>
                    <a:pt x="2843" y="291426"/>
                    <a:pt x="248975" y="45749"/>
                    <a:pt x="488753" y="0"/>
                  </a:cubicBezTo>
                  <a:cubicBezTo>
                    <a:pt x="2765244" y="86165"/>
                    <a:pt x="9498836" y="462745"/>
                    <a:pt x="10819144" y="0"/>
                  </a:cubicBezTo>
                  <a:cubicBezTo>
                    <a:pt x="11081341" y="-47553"/>
                    <a:pt x="11220903" y="193920"/>
                    <a:pt x="11307898" y="488753"/>
                  </a:cubicBezTo>
                  <a:cubicBezTo>
                    <a:pt x="11575207" y="1772825"/>
                    <a:pt x="11050904" y="3695311"/>
                    <a:pt x="11307898" y="4412508"/>
                  </a:cubicBezTo>
                  <a:cubicBezTo>
                    <a:pt x="11319385" y="4629199"/>
                    <a:pt x="11031478" y="4840872"/>
                    <a:pt x="10819144" y="4901263"/>
                  </a:cubicBezTo>
                  <a:cubicBezTo>
                    <a:pt x="10580429" y="5321272"/>
                    <a:pt x="5030723" y="5564745"/>
                    <a:pt x="488753" y="4901263"/>
                  </a:cubicBezTo>
                  <a:cubicBezTo>
                    <a:pt x="304086" y="4892413"/>
                    <a:pt x="-90462" y="4699218"/>
                    <a:pt x="0" y="4412508"/>
                  </a:cubicBezTo>
                  <a:cubicBezTo>
                    <a:pt x="155493" y="3815972"/>
                    <a:pt x="-79344" y="1337164"/>
                    <a:pt x="0" y="488753"/>
                  </a:cubicBezTo>
                  <a:close/>
                </a:path>
                <a:path w="11307899" h="4901263" stroke="0" extrusionOk="0">
                  <a:moveTo>
                    <a:pt x="0" y="488753"/>
                  </a:moveTo>
                  <a:cubicBezTo>
                    <a:pt x="7085" y="302019"/>
                    <a:pt x="213785" y="-59135"/>
                    <a:pt x="488753" y="0"/>
                  </a:cubicBezTo>
                  <a:cubicBezTo>
                    <a:pt x="4223308" y="-140215"/>
                    <a:pt x="6879764" y="338349"/>
                    <a:pt x="10819144" y="0"/>
                  </a:cubicBezTo>
                  <a:cubicBezTo>
                    <a:pt x="11016366" y="-24717"/>
                    <a:pt x="11412355" y="216234"/>
                    <a:pt x="11307898" y="488753"/>
                  </a:cubicBezTo>
                  <a:cubicBezTo>
                    <a:pt x="11586345" y="1044265"/>
                    <a:pt x="11849551" y="2993985"/>
                    <a:pt x="11307898" y="4412508"/>
                  </a:cubicBezTo>
                  <a:cubicBezTo>
                    <a:pt x="11309573" y="4625994"/>
                    <a:pt x="11050511" y="4888993"/>
                    <a:pt x="10819144" y="4901263"/>
                  </a:cubicBezTo>
                  <a:cubicBezTo>
                    <a:pt x="9250972" y="4305955"/>
                    <a:pt x="2397405" y="5260320"/>
                    <a:pt x="488753" y="4901263"/>
                  </a:cubicBezTo>
                  <a:cubicBezTo>
                    <a:pt x="211068" y="4946530"/>
                    <a:pt x="-52470" y="4612599"/>
                    <a:pt x="0" y="4412508"/>
                  </a:cubicBezTo>
                  <a:cubicBezTo>
                    <a:pt x="51292" y="2892270"/>
                    <a:pt x="65492" y="1963119"/>
                    <a:pt x="0" y="488753"/>
                  </a:cubicBezTo>
                  <a:close/>
                </a:path>
                <a:path w="11307899" h="4901263" fill="none" stroke="0" extrusionOk="0">
                  <a:moveTo>
                    <a:pt x="0" y="488753"/>
                  </a:moveTo>
                  <a:cubicBezTo>
                    <a:pt x="89742" y="252170"/>
                    <a:pt x="248867" y="-5270"/>
                    <a:pt x="488753" y="0"/>
                  </a:cubicBezTo>
                  <a:cubicBezTo>
                    <a:pt x="3175786" y="231510"/>
                    <a:pt x="8967062" y="338040"/>
                    <a:pt x="10819144" y="0"/>
                  </a:cubicBezTo>
                  <a:cubicBezTo>
                    <a:pt x="11059439" y="-83466"/>
                    <a:pt x="11298116" y="133859"/>
                    <a:pt x="11307898" y="488753"/>
                  </a:cubicBezTo>
                  <a:cubicBezTo>
                    <a:pt x="11445653" y="1643123"/>
                    <a:pt x="11345625" y="3407120"/>
                    <a:pt x="11307898" y="4412508"/>
                  </a:cubicBezTo>
                  <a:cubicBezTo>
                    <a:pt x="11313879" y="4675631"/>
                    <a:pt x="11021105" y="4834034"/>
                    <a:pt x="10819144" y="4901263"/>
                  </a:cubicBezTo>
                  <a:cubicBezTo>
                    <a:pt x="9696176" y="4304045"/>
                    <a:pt x="4320091" y="4802185"/>
                    <a:pt x="488753" y="4901263"/>
                  </a:cubicBezTo>
                  <a:cubicBezTo>
                    <a:pt x="212822" y="4894526"/>
                    <a:pt x="-33008" y="4651435"/>
                    <a:pt x="0" y="4412508"/>
                  </a:cubicBezTo>
                  <a:cubicBezTo>
                    <a:pt x="-22958" y="4179458"/>
                    <a:pt x="-215728" y="1452466"/>
                    <a:pt x="0" y="488753"/>
                  </a:cubicBezTo>
                  <a:close/>
                </a:path>
                <a:path w="11307899" h="4901263" fill="none" stroke="0" extrusionOk="0">
                  <a:moveTo>
                    <a:pt x="0" y="488753"/>
                  </a:moveTo>
                  <a:cubicBezTo>
                    <a:pt x="45617" y="297478"/>
                    <a:pt x="243493" y="38070"/>
                    <a:pt x="488753" y="0"/>
                  </a:cubicBezTo>
                  <a:cubicBezTo>
                    <a:pt x="3012266" y="149897"/>
                    <a:pt x="9368368" y="304626"/>
                    <a:pt x="10819144" y="0"/>
                  </a:cubicBezTo>
                  <a:cubicBezTo>
                    <a:pt x="11052997" y="-60514"/>
                    <a:pt x="11251934" y="169065"/>
                    <a:pt x="11307898" y="488753"/>
                  </a:cubicBezTo>
                  <a:cubicBezTo>
                    <a:pt x="11555309" y="1579196"/>
                    <a:pt x="11245401" y="3472196"/>
                    <a:pt x="11307898" y="4412508"/>
                  </a:cubicBezTo>
                  <a:cubicBezTo>
                    <a:pt x="11274453" y="4660509"/>
                    <a:pt x="11018714" y="4842874"/>
                    <a:pt x="10819144" y="4901263"/>
                  </a:cubicBezTo>
                  <a:cubicBezTo>
                    <a:pt x="9877211" y="4565428"/>
                    <a:pt x="4891572" y="5409542"/>
                    <a:pt x="488753" y="4901263"/>
                  </a:cubicBezTo>
                  <a:cubicBezTo>
                    <a:pt x="266052" y="4894746"/>
                    <a:pt x="-58315" y="4690346"/>
                    <a:pt x="0" y="4412508"/>
                  </a:cubicBezTo>
                  <a:cubicBezTo>
                    <a:pt x="50371" y="4080125"/>
                    <a:pt x="-165063" y="1484280"/>
                    <a:pt x="0" y="488753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79119" h="5980043" fill="none" extrusionOk="0">
                          <a:moveTo>
                            <a:pt x="0" y="596329"/>
                          </a:moveTo>
                          <a:cubicBezTo>
                            <a:pt x="2698" y="348659"/>
                            <a:pt x="245493" y="36914"/>
                            <a:pt x="500476" y="0"/>
                          </a:cubicBezTo>
                          <a:cubicBezTo>
                            <a:pt x="2974711" y="95008"/>
                            <a:pt x="9632955" y="315773"/>
                            <a:pt x="11078642" y="0"/>
                          </a:cubicBezTo>
                          <a:cubicBezTo>
                            <a:pt x="11348573" y="-46162"/>
                            <a:pt x="11506690" y="242605"/>
                            <a:pt x="11579118" y="596329"/>
                          </a:cubicBezTo>
                          <a:cubicBezTo>
                            <a:pt x="11710934" y="2049899"/>
                            <a:pt x="11383814" y="4349148"/>
                            <a:pt x="11579118" y="5383713"/>
                          </a:cubicBezTo>
                          <a:cubicBezTo>
                            <a:pt x="11587615" y="5667849"/>
                            <a:pt x="11300444" y="5912205"/>
                            <a:pt x="11078642" y="5980043"/>
                          </a:cubicBezTo>
                          <a:cubicBezTo>
                            <a:pt x="10253707" y="6245685"/>
                            <a:pt x="5133638" y="6523116"/>
                            <a:pt x="500476" y="5980043"/>
                          </a:cubicBezTo>
                          <a:cubicBezTo>
                            <a:pt x="278826" y="5973631"/>
                            <a:pt x="-55755" y="5724840"/>
                            <a:pt x="0" y="5383713"/>
                          </a:cubicBezTo>
                          <a:cubicBezTo>
                            <a:pt x="91638" y="4805798"/>
                            <a:pt x="-41225" y="1754489"/>
                            <a:pt x="0" y="596329"/>
                          </a:cubicBezTo>
                          <a:close/>
                        </a:path>
                        <a:path w="11579119" h="5980043" stroke="0" extrusionOk="0">
                          <a:moveTo>
                            <a:pt x="0" y="596329"/>
                          </a:moveTo>
                          <a:cubicBezTo>
                            <a:pt x="25651" y="315998"/>
                            <a:pt x="221674" y="-38953"/>
                            <a:pt x="500476" y="0"/>
                          </a:cubicBezTo>
                          <a:cubicBezTo>
                            <a:pt x="4318625" y="-91775"/>
                            <a:pt x="6859478" y="111849"/>
                            <a:pt x="11078642" y="0"/>
                          </a:cubicBezTo>
                          <a:cubicBezTo>
                            <a:pt x="11311514" y="-33873"/>
                            <a:pt x="11640371" y="252071"/>
                            <a:pt x="11579118" y="596329"/>
                          </a:cubicBezTo>
                          <a:cubicBezTo>
                            <a:pt x="11664066" y="1302829"/>
                            <a:pt x="11904962" y="3595210"/>
                            <a:pt x="11579118" y="5383713"/>
                          </a:cubicBezTo>
                          <a:cubicBezTo>
                            <a:pt x="11571249" y="5684719"/>
                            <a:pt x="11327594" y="5973015"/>
                            <a:pt x="11078642" y="5980043"/>
                          </a:cubicBezTo>
                          <a:cubicBezTo>
                            <a:pt x="9453859" y="5488147"/>
                            <a:pt x="2459111" y="6383680"/>
                            <a:pt x="500476" y="5980043"/>
                          </a:cubicBezTo>
                          <a:cubicBezTo>
                            <a:pt x="211962" y="6020970"/>
                            <a:pt x="-52630" y="5634156"/>
                            <a:pt x="0" y="5383713"/>
                          </a:cubicBezTo>
                          <a:cubicBezTo>
                            <a:pt x="41816" y="3706621"/>
                            <a:pt x="60507" y="2518777"/>
                            <a:pt x="0" y="596329"/>
                          </a:cubicBezTo>
                          <a:close/>
                        </a:path>
                        <a:path w="11579119" h="5980043" fill="none" stroke="0" extrusionOk="0">
                          <a:moveTo>
                            <a:pt x="0" y="596329"/>
                          </a:moveTo>
                          <a:cubicBezTo>
                            <a:pt x="50152" y="333823"/>
                            <a:pt x="232181" y="16647"/>
                            <a:pt x="500476" y="0"/>
                          </a:cubicBezTo>
                          <a:cubicBezTo>
                            <a:pt x="3146168" y="128393"/>
                            <a:pt x="9366321" y="261445"/>
                            <a:pt x="11078642" y="0"/>
                          </a:cubicBezTo>
                          <a:cubicBezTo>
                            <a:pt x="11311299" y="-42345"/>
                            <a:pt x="11563230" y="197595"/>
                            <a:pt x="11579118" y="596329"/>
                          </a:cubicBezTo>
                          <a:cubicBezTo>
                            <a:pt x="11729688" y="1990623"/>
                            <a:pt x="11563261" y="4112885"/>
                            <a:pt x="11579118" y="5383713"/>
                          </a:cubicBezTo>
                          <a:cubicBezTo>
                            <a:pt x="11574292" y="5702617"/>
                            <a:pt x="11310280" y="5936544"/>
                            <a:pt x="11078642" y="5980043"/>
                          </a:cubicBezTo>
                          <a:cubicBezTo>
                            <a:pt x="9522759" y="5657116"/>
                            <a:pt x="4743141" y="6059456"/>
                            <a:pt x="500476" y="5980043"/>
                          </a:cubicBezTo>
                          <a:cubicBezTo>
                            <a:pt x="222861" y="5976349"/>
                            <a:pt x="-26285" y="5714934"/>
                            <a:pt x="0" y="5383713"/>
                          </a:cubicBezTo>
                          <a:cubicBezTo>
                            <a:pt x="-7165" y="5091928"/>
                            <a:pt x="-180048" y="1929947"/>
                            <a:pt x="0" y="5963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58792" y="774302"/>
            <a:ext cx="11058833" cy="1103860"/>
            <a:chOff x="1046203" y="850875"/>
            <a:chExt cx="10738329" cy="1103860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4379" y="877517"/>
              <a:ext cx="1003015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 rồi so sánh giá trị của hai biểu thức (theo mẫu).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C5022AD-66C5-E7A2-AC61-9E0E7E469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7508" y="1697727"/>
            <a:ext cx="8674863" cy="2309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FF643-9CFE-80BE-A192-241B55976244}"/>
              </a:ext>
            </a:extLst>
          </p:cNvPr>
          <p:cNvSpPr txBox="1"/>
          <p:nvPr/>
        </p:nvSpPr>
        <p:spPr>
          <a:xfrm>
            <a:off x="367748" y="4631635"/>
            <a:ext cx="933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9E38CB-B1AA-0691-4371-0296013DA83E}"/>
              </a:ext>
            </a:extLst>
          </p:cNvPr>
          <p:cNvSpPr txBox="1"/>
          <p:nvPr/>
        </p:nvSpPr>
        <p:spPr>
          <a:xfrm>
            <a:off x="6795052" y="4641575"/>
            <a:ext cx="539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(8 – 3) x 9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x 9 – 3 x 9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(7 – 4) = 23 x 3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69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7 – 23 x 4 = 161 – 92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69</a:t>
            </a:r>
            <a:endParaRPr lang="en-US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23 x (7 – 4) = 23 x 7 – 23 x 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(8 – 3) x 9 và 8 x 9 – 3 x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– 3) x 9 = 5 x 9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= 45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9 – 3 x 9 = 72 – 27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= 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(8 – 3) x 9 = 8 x 9 – 3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4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619461" fill="none" extrusionOk="0">
                <a:moveTo>
                  <a:pt x="0" y="660092"/>
                </a:moveTo>
                <a:cubicBezTo>
                  <a:pt x="4901" y="432540"/>
                  <a:pt x="323606" y="87713"/>
                  <a:pt x="607893" y="0"/>
                </a:cubicBezTo>
                <a:cubicBezTo>
                  <a:pt x="4282618" y="106840"/>
                  <a:pt x="9438486" y="411560"/>
                  <a:pt x="10700006" y="0"/>
                </a:cubicBezTo>
                <a:cubicBezTo>
                  <a:pt x="11021547" y="-102932"/>
                  <a:pt x="11154960" y="248430"/>
                  <a:pt x="11307899" y="660092"/>
                </a:cubicBezTo>
                <a:cubicBezTo>
                  <a:pt x="11605897" y="2090134"/>
                  <a:pt x="11083802" y="4921138"/>
                  <a:pt x="11307899" y="5959368"/>
                </a:cubicBezTo>
                <a:cubicBezTo>
                  <a:pt x="11320187" y="6260107"/>
                  <a:pt x="10963990" y="6536304"/>
                  <a:pt x="10700006" y="6619461"/>
                </a:cubicBezTo>
                <a:cubicBezTo>
                  <a:pt x="9164862" y="6715868"/>
                  <a:pt x="1776828" y="6707434"/>
                  <a:pt x="607893" y="6619461"/>
                </a:cubicBezTo>
                <a:cubicBezTo>
                  <a:pt x="366683" y="6608594"/>
                  <a:pt x="-161339" y="6356677"/>
                  <a:pt x="0" y="5959368"/>
                </a:cubicBezTo>
                <a:cubicBezTo>
                  <a:pt x="89406" y="4291597"/>
                  <a:pt x="-57564" y="1391732"/>
                  <a:pt x="0" y="660092"/>
                </a:cubicBezTo>
                <a:close/>
              </a:path>
              <a:path w="11307899" h="6619461" stroke="0" extrusionOk="0">
                <a:moveTo>
                  <a:pt x="0" y="660092"/>
                </a:moveTo>
                <a:cubicBezTo>
                  <a:pt x="-17297" y="391058"/>
                  <a:pt x="274774" y="-59369"/>
                  <a:pt x="607893" y="0"/>
                </a:cubicBezTo>
                <a:cubicBezTo>
                  <a:pt x="5067352" y="-14491"/>
                  <a:pt x="8846942" y="544482"/>
                  <a:pt x="10700006" y="0"/>
                </a:cubicBezTo>
                <a:cubicBezTo>
                  <a:pt x="10923696" y="-32625"/>
                  <a:pt x="11387503" y="307380"/>
                  <a:pt x="11307899" y="660092"/>
                </a:cubicBezTo>
                <a:cubicBezTo>
                  <a:pt x="11812250" y="1298295"/>
                  <a:pt x="11823677" y="4598575"/>
                  <a:pt x="11307899" y="5959368"/>
                </a:cubicBezTo>
                <a:cubicBezTo>
                  <a:pt x="11269778" y="6280893"/>
                  <a:pt x="10943105" y="6582110"/>
                  <a:pt x="10700006" y="6619461"/>
                </a:cubicBezTo>
                <a:cubicBezTo>
                  <a:pt x="8055283" y="5701816"/>
                  <a:pt x="4907837" y="7047561"/>
                  <a:pt x="607893" y="6619461"/>
                </a:cubicBezTo>
                <a:cubicBezTo>
                  <a:pt x="231110" y="6661384"/>
                  <a:pt x="-49876" y="6246599"/>
                  <a:pt x="0" y="5959368"/>
                </a:cubicBezTo>
                <a:cubicBezTo>
                  <a:pt x="34605" y="3768472"/>
                  <a:pt x="65560" y="3061514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97596" y="335192"/>
                  <a:pt x="333841" y="38667"/>
                  <a:pt x="607893" y="0"/>
                </a:cubicBezTo>
                <a:cubicBezTo>
                  <a:pt x="4834921" y="159290"/>
                  <a:pt x="8993196" y="353380"/>
                  <a:pt x="10700006" y="0"/>
                </a:cubicBezTo>
                <a:cubicBezTo>
                  <a:pt x="11038945" y="-140268"/>
                  <a:pt x="11299506" y="223517"/>
                  <a:pt x="11307899" y="660092"/>
                </a:cubicBezTo>
                <a:cubicBezTo>
                  <a:pt x="11283532" y="2122149"/>
                  <a:pt x="11473145" y="4728453"/>
                  <a:pt x="11307899" y="5959368"/>
                </a:cubicBezTo>
                <a:cubicBezTo>
                  <a:pt x="11296359" y="6323931"/>
                  <a:pt x="10990326" y="6573817"/>
                  <a:pt x="10700006" y="6619461"/>
                </a:cubicBezTo>
                <a:cubicBezTo>
                  <a:pt x="9037240" y="6352534"/>
                  <a:pt x="1537760" y="6489846"/>
                  <a:pt x="607893" y="6619461"/>
                </a:cubicBezTo>
                <a:cubicBezTo>
                  <a:pt x="211856" y="6591271"/>
                  <a:pt x="-112508" y="6282545"/>
                  <a:pt x="0" y="5959368"/>
                </a:cubicBezTo>
                <a:cubicBezTo>
                  <a:pt x="-113527" y="4546733"/>
                  <a:pt x="-133685" y="1505698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47574" y="398147"/>
                  <a:pt x="303224" y="57610"/>
                  <a:pt x="607893" y="0"/>
                </a:cubicBezTo>
                <a:cubicBezTo>
                  <a:pt x="4660544" y="182465"/>
                  <a:pt x="9320835" y="401416"/>
                  <a:pt x="10700006" y="0"/>
                </a:cubicBezTo>
                <a:cubicBezTo>
                  <a:pt x="10963297" y="-130000"/>
                  <a:pt x="11260253" y="208650"/>
                  <a:pt x="11307899" y="660092"/>
                </a:cubicBezTo>
                <a:cubicBezTo>
                  <a:pt x="11614523" y="2055174"/>
                  <a:pt x="11313521" y="4696272"/>
                  <a:pt x="11307899" y="5959368"/>
                </a:cubicBezTo>
                <a:cubicBezTo>
                  <a:pt x="11299989" y="6274283"/>
                  <a:pt x="10972504" y="6568691"/>
                  <a:pt x="10700006" y="6619461"/>
                </a:cubicBezTo>
                <a:cubicBezTo>
                  <a:pt x="9085963" y="6491791"/>
                  <a:pt x="1752376" y="6585496"/>
                  <a:pt x="607893" y="6619461"/>
                </a:cubicBezTo>
                <a:cubicBezTo>
                  <a:pt x="277128" y="6606882"/>
                  <a:pt x="-108759" y="6336200"/>
                  <a:pt x="0" y="5959368"/>
                </a:cubicBezTo>
                <a:cubicBezTo>
                  <a:pt x="40334" y="4436306"/>
                  <a:pt x="-56034" y="1542525"/>
                  <a:pt x="0" y="6600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884307" y="420059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a) Tính giá trị của biểu thức (theo mẫu)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EB3502-C778-237B-D4AC-838C83268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245755"/>
              </p:ext>
            </p:extLst>
          </p:nvPr>
        </p:nvGraphicFramePr>
        <p:xfrm>
          <a:off x="889000" y="1644005"/>
          <a:ext cx="10372035" cy="308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799">
                  <a:extLst>
                    <a:ext uri="{9D8B030D-6E8A-4147-A177-3AD203B41FA5}">
                      <a16:colId xmlns:a16="http://schemas.microsoft.com/office/drawing/2014/main" val="946251432"/>
                    </a:ext>
                  </a:extLst>
                </a:gridCol>
                <a:gridCol w="854766">
                  <a:extLst>
                    <a:ext uri="{9D8B030D-6E8A-4147-A177-3AD203B41FA5}">
                      <a16:colId xmlns:a16="http://schemas.microsoft.com/office/drawing/2014/main" val="2282878613"/>
                    </a:ext>
                  </a:extLst>
                </a:gridCol>
                <a:gridCol w="964095">
                  <a:extLst>
                    <a:ext uri="{9D8B030D-6E8A-4147-A177-3AD203B41FA5}">
                      <a16:colId xmlns:a16="http://schemas.microsoft.com/office/drawing/2014/main" val="747505213"/>
                    </a:ext>
                  </a:extLst>
                </a:gridCol>
                <a:gridCol w="3617844">
                  <a:extLst>
                    <a:ext uri="{9D8B030D-6E8A-4147-A177-3AD203B41FA5}">
                      <a16:colId xmlns:a16="http://schemas.microsoft.com/office/drawing/2014/main" val="2854907023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1359601522"/>
                    </a:ext>
                  </a:extLst>
                </a:gridCol>
              </a:tblGrid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(b –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b – a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49844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(9 – 2)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9 – 5 x 2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453198"/>
                  </a:ext>
                </a:extLst>
              </a:tr>
              <a:tr h="3958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88896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706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4A2C81-6F4E-1047-ED56-F5640CCEEA4B}"/>
              </a:ext>
            </a:extLst>
          </p:cNvPr>
          <p:cNvSpPr/>
          <p:nvPr/>
        </p:nvSpPr>
        <p:spPr>
          <a:xfrm>
            <a:off x="3816625" y="3299791"/>
            <a:ext cx="3260035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(7 – 3) = 32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1B6B49-CC11-506F-89B1-C5529340020F}"/>
              </a:ext>
            </a:extLst>
          </p:cNvPr>
          <p:cNvSpPr/>
          <p:nvPr/>
        </p:nvSpPr>
        <p:spPr>
          <a:xfrm>
            <a:off x="7454350" y="3329609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7 – 8 x 3 = 32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814664-5C33-9511-F8E0-055B5991ADAF}"/>
              </a:ext>
            </a:extLst>
          </p:cNvPr>
          <p:cNvSpPr/>
          <p:nvPr/>
        </p:nvSpPr>
        <p:spPr>
          <a:xfrm>
            <a:off x="3766930" y="4035287"/>
            <a:ext cx="3419061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14 x (10 – 5) = 70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F1F36B-280D-52D6-5256-3DE74A04F28F}"/>
              </a:ext>
            </a:extLst>
          </p:cNvPr>
          <p:cNvSpPr/>
          <p:nvPr/>
        </p:nvSpPr>
        <p:spPr>
          <a:xfrm>
            <a:off x="7474228" y="4005470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x 10 – 14 x 5 = 70</a:t>
            </a:r>
          </a:p>
        </p:txBody>
      </p:sp>
    </p:spTree>
    <p:extLst>
      <p:ext uri="{BB962C8B-B14F-4D97-AF65-F5344CB8AC3E}">
        <p14:creationId xmlns:p14="http://schemas.microsoft.com/office/powerpoint/2010/main" val="2042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619461" fill="none" extrusionOk="0">
                <a:moveTo>
                  <a:pt x="0" y="660092"/>
                </a:moveTo>
                <a:cubicBezTo>
                  <a:pt x="4901" y="432540"/>
                  <a:pt x="323606" y="87713"/>
                  <a:pt x="607893" y="0"/>
                </a:cubicBezTo>
                <a:cubicBezTo>
                  <a:pt x="4282618" y="106840"/>
                  <a:pt x="9438486" y="411560"/>
                  <a:pt x="10700006" y="0"/>
                </a:cubicBezTo>
                <a:cubicBezTo>
                  <a:pt x="11021547" y="-102932"/>
                  <a:pt x="11154960" y="248430"/>
                  <a:pt x="11307899" y="660092"/>
                </a:cubicBezTo>
                <a:cubicBezTo>
                  <a:pt x="11605897" y="2090134"/>
                  <a:pt x="11083802" y="4921138"/>
                  <a:pt x="11307899" y="5959368"/>
                </a:cubicBezTo>
                <a:cubicBezTo>
                  <a:pt x="11320187" y="6260107"/>
                  <a:pt x="10963990" y="6536304"/>
                  <a:pt x="10700006" y="6619461"/>
                </a:cubicBezTo>
                <a:cubicBezTo>
                  <a:pt x="9164862" y="6715868"/>
                  <a:pt x="1776828" y="6707434"/>
                  <a:pt x="607893" y="6619461"/>
                </a:cubicBezTo>
                <a:cubicBezTo>
                  <a:pt x="366683" y="6608594"/>
                  <a:pt x="-161339" y="6356677"/>
                  <a:pt x="0" y="5959368"/>
                </a:cubicBezTo>
                <a:cubicBezTo>
                  <a:pt x="89406" y="4291597"/>
                  <a:pt x="-57564" y="1391732"/>
                  <a:pt x="0" y="660092"/>
                </a:cubicBezTo>
                <a:close/>
              </a:path>
              <a:path w="11307899" h="6619461" stroke="0" extrusionOk="0">
                <a:moveTo>
                  <a:pt x="0" y="660092"/>
                </a:moveTo>
                <a:cubicBezTo>
                  <a:pt x="-17297" y="391058"/>
                  <a:pt x="274774" y="-59369"/>
                  <a:pt x="607893" y="0"/>
                </a:cubicBezTo>
                <a:cubicBezTo>
                  <a:pt x="5067352" y="-14491"/>
                  <a:pt x="8846942" y="544482"/>
                  <a:pt x="10700006" y="0"/>
                </a:cubicBezTo>
                <a:cubicBezTo>
                  <a:pt x="10923696" y="-32625"/>
                  <a:pt x="11387503" y="307380"/>
                  <a:pt x="11307899" y="660092"/>
                </a:cubicBezTo>
                <a:cubicBezTo>
                  <a:pt x="11812250" y="1298295"/>
                  <a:pt x="11823677" y="4598575"/>
                  <a:pt x="11307899" y="5959368"/>
                </a:cubicBezTo>
                <a:cubicBezTo>
                  <a:pt x="11269778" y="6280893"/>
                  <a:pt x="10943105" y="6582110"/>
                  <a:pt x="10700006" y="6619461"/>
                </a:cubicBezTo>
                <a:cubicBezTo>
                  <a:pt x="8055283" y="5701816"/>
                  <a:pt x="4907837" y="7047561"/>
                  <a:pt x="607893" y="6619461"/>
                </a:cubicBezTo>
                <a:cubicBezTo>
                  <a:pt x="231110" y="6661384"/>
                  <a:pt x="-49876" y="6246599"/>
                  <a:pt x="0" y="5959368"/>
                </a:cubicBezTo>
                <a:cubicBezTo>
                  <a:pt x="34605" y="3768472"/>
                  <a:pt x="65560" y="3061514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97596" y="335192"/>
                  <a:pt x="333841" y="38667"/>
                  <a:pt x="607893" y="0"/>
                </a:cubicBezTo>
                <a:cubicBezTo>
                  <a:pt x="4834921" y="159290"/>
                  <a:pt x="8993196" y="353380"/>
                  <a:pt x="10700006" y="0"/>
                </a:cubicBezTo>
                <a:cubicBezTo>
                  <a:pt x="11038945" y="-140268"/>
                  <a:pt x="11299506" y="223517"/>
                  <a:pt x="11307899" y="660092"/>
                </a:cubicBezTo>
                <a:cubicBezTo>
                  <a:pt x="11283532" y="2122149"/>
                  <a:pt x="11473145" y="4728453"/>
                  <a:pt x="11307899" y="5959368"/>
                </a:cubicBezTo>
                <a:cubicBezTo>
                  <a:pt x="11296359" y="6323931"/>
                  <a:pt x="10990326" y="6573817"/>
                  <a:pt x="10700006" y="6619461"/>
                </a:cubicBezTo>
                <a:cubicBezTo>
                  <a:pt x="9037240" y="6352534"/>
                  <a:pt x="1537760" y="6489846"/>
                  <a:pt x="607893" y="6619461"/>
                </a:cubicBezTo>
                <a:cubicBezTo>
                  <a:pt x="211856" y="6591271"/>
                  <a:pt x="-112508" y="6282545"/>
                  <a:pt x="0" y="5959368"/>
                </a:cubicBezTo>
                <a:cubicBezTo>
                  <a:pt x="-113527" y="4546733"/>
                  <a:pt x="-133685" y="1505698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47574" y="398147"/>
                  <a:pt x="303224" y="57610"/>
                  <a:pt x="607893" y="0"/>
                </a:cubicBezTo>
                <a:cubicBezTo>
                  <a:pt x="4660544" y="182465"/>
                  <a:pt x="9320835" y="401416"/>
                  <a:pt x="10700006" y="0"/>
                </a:cubicBezTo>
                <a:cubicBezTo>
                  <a:pt x="10963297" y="-130000"/>
                  <a:pt x="11260253" y="208650"/>
                  <a:pt x="11307899" y="660092"/>
                </a:cubicBezTo>
                <a:cubicBezTo>
                  <a:pt x="11614523" y="2055174"/>
                  <a:pt x="11313521" y="4696272"/>
                  <a:pt x="11307899" y="5959368"/>
                </a:cubicBezTo>
                <a:cubicBezTo>
                  <a:pt x="11299989" y="6274283"/>
                  <a:pt x="10972504" y="6568691"/>
                  <a:pt x="10700006" y="6619461"/>
                </a:cubicBezTo>
                <a:cubicBezTo>
                  <a:pt x="9085963" y="6491791"/>
                  <a:pt x="1752376" y="6585496"/>
                  <a:pt x="607893" y="6619461"/>
                </a:cubicBezTo>
                <a:cubicBezTo>
                  <a:pt x="277128" y="6606882"/>
                  <a:pt x="-108759" y="6336200"/>
                  <a:pt x="0" y="5959368"/>
                </a:cubicBezTo>
                <a:cubicBezTo>
                  <a:pt x="40334" y="4436306"/>
                  <a:pt x="-56034" y="1542525"/>
                  <a:pt x="0" y="6600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914124" y="628780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b) &gt;, &lt;,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4BF9B-AC98-734A-F00A-AC92FE171803}"/>
              </a:ext>
            </a:extLst>
          </p:cNvPr>
          <p:cNvGrpSpPr/>
          <p:nvPr/>
        </p:nvGrpSpPr>
        <p:grpSpPr>
          <a:xfrm>
            <a:off x="1898374" y="2117035"/>
            <a:ext cx="8796130" cy="923330"/>
            <a:chOff x="1898374" y="2117035"/>
            <a:chExt cx="8796130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6FAC66-962D-CDD9-8265-A0C86A1426A1}"/>
                </a:ext>
              </a:extLst>
            </p:cNvPr>
            <p:cNvSpPr txBox="1"/>
            <p:nvPr/>
          </p:nvSpPr>
          <p:spPr>
            <a:xfrm>
              <a:off x="1898374" y="2117035"/>
              <a:ext cx="87961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0" i="0" dirty="0">
                  <a:solidFill>
                    <a:srgbClr val="000000"/>
                  </a:solidFill>
                  <a:effectLst/>
                </a:rPr>
                <a:t>a x (b - c)       a x b - a x c </a:t>
              </a:r>
              <a:endParaRPr lang="en-US" sz="5400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8EEF8D-D68E-63DF-6A3C-7569B6EBE3A4}"/>
                </a:ext>
              </a:extLst>
            </p:cNvPr>
            <p:cNvSpPr/>
            <p:nvPr/>
          </p:nvSpPr>
          <p:spPr>
            <a:xfrm>
              <a:off x="5546036" y="2325757"/>
              <a:ext cx="725556" cy="655982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56C17A-28D4-922C-7C12-07B760D58EAA}"/>
              </a:ext>
            </a:extLst>
          </p:cNvPr>
          <p:cNvSpPr/>
          <p:nvPr/>
        </p:nvSpPr>
        <p:spPr>
          <a:xfrm>
            <a:off x="5549349" y="2319131"/>
            <a:ext cx="725556" cy="65598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478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454638" y="415021"/>
            <a:ext cx="11737362" cy="769441"/>
            <a:chOff x="1057528" y="622005"/>
            <a:chExt cx="11737362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10376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A34125-B1EC-ADCC-5476-4C42A0DAA131}"/>
              </a:ext>
            </a:extLst>
          </p:cNvPr>
          <p:cNvSpPr txBox="1"/>
          <p:nvPr/>
        </p:nvSpPr>
        <p:spPr>
          <a:xfrm>
            <a:off x="964095" y="1451113"/>
            <a:ext cx="101677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3800" b="0" i="0" dirty="0">
                <a:solidFill>
                  <a:srgbClr val="000000"/>
                </a:solidFill>
                <a:effectLst/>
              </a:rPr>
              <a:t>a) 48 x 9 – 48 x 8                         b) 156 x 7 – 156 x 2</a:t>
            </a:r>
          </a:p>
          <a:p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AB3FC-C22B-71DB-C488-8FE47975BB20}"/>
              </a:ext>
            </a:extLst>
          </p:cNvPr>
          <p:cNvSpPr txBox="1"/>
          <p:nvPr/>
        </p:nvSpPr>
        <p:spPr>
          <a:xfrm>
            <a:off x="1113183" y="2196548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</a:t>
            </a:r>
            <a:r>
              <a:rPr lang="en-US" sz="3800" b="0" i="0" dirty="0">
                <a:solidFill>
                  <a:srgbClr val="FF0000"/>
                </a:solidFill>
                <a:effectLst/>
              </a:rPr>
              <a:t>48 x (9 – 8) 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48 x 1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BCA30-A1B4-4491-14A4-E39D371D707C}"/>
              </a:ext>
            </a:extLst>
          </p:cNvPr>
          <p:cNvSpPr txBox="1"/>
          <p:nvPr/>
        </p:nvSpPr>
        <p:spPr>
          <a:xfrm>
            <a:off x="7245626" y="2057400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156 x (7 – 2)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156 x 5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780</a:t>
            </a:r>
          </a:p>
        </p:txBody>
      </p:sp>
    </p:spTree>
    <p:extLst>
      <p:ext uri="{BB962C8B-B14F-4D97-AF65-F5344CB8AC3E}">
        <p14:creationId xmlns:p14="http://schemas.microsoft.com/office/powerpoint/2010/main" val="3621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514</Words>
  <Application>Microsoft Office PowerPoint</Application>
  <PresentationFormat>Widescreen</PresentationFormat>
  <Paragraphs>77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等线</vt:lpstr>
      <vt:lpstr>Arial</vt:lpstr>
      <vt:lpstr>Calibri</vt:lpstr>
      <vt:lpstr>Cambria</vt:lpstr>
      <vt:lpstr>UTM Duepuntozero</vt:lpstr>
      <vt:lpstr>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27</cp:revision>
  <dcterms:created xsi:type="dcterms:W3CDTF">2023-12-04T01:45:16Z</dcterms:created>
  <dcterms:modified xsi:type="dcterms:W3CDTF">2025-02-11T01:45:51Z</dcterms:modified>
</cp:coreProperties>
</file>