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8"/>
  </p:notesMasterIdLst>
  <p:sldIdLst>
    <p:sldId id="257" r:id="rId3"/>
    <p:sldId id="426" r:id="rId4"/>
    <p:sldId id="276" r:id="rId5"/>
    <p:sldId id="259" r:id="rId6"/>
    <p:sldId id="273" r:id="rId7"/>
    <p:sldId id="275" r:id="rId8"/>
    <p:sldId id="747" r:id="rId9"/>
    <p:sldId id="11088771" r:id="rId10"/>
    <p:sldId id="11088763" r:id="rId11"/>
    <p:sldId id="11088760" r:id="rId12"/>
    <p:sldId id="11088761" r:id="rId13"/>
    <p:sldId id="11088766" r:id="rId14"/>
    <p:sldId id="11088765" r:id="rId15"/>
    <p:sldId id="11088772" r:id="rId16"/>
    <p:sldId id="11088773" r:id="rId17"/>
    <p:sldId id="11088774" r:id="rId18"/>
    <p:sldId id="11088767" r:id="rId19"/>
    <p:sldId id="11088775" r:id="rId20"/>
    <p:sldId id="11088776" r:id="rId21"/>
    <p:sldId id="11088777" r:id="rId22"/>
    <p:sldId id="11088778" r:id="rId23"/>
    <p:sldId id="11088779" r:id="rId24"/>
    <p:sldId id="11088780" r:id="rId25"/>
    <p:sldId id="11088781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>
            <a:fillRect/>
          </a:stretch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>
            <a:fillRect/>
          </a:stretch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>
            <a:fillRect/>
          </a:stretch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>
            <a:fillRect/>
          </a:stretch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>
            <a:fillRect/>
          </a:stretch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>
            <a:fillRect/>
          </a:stretch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>
            <a:fillRect/>
          </a:stretch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>
            <a:fillRect/>
          </a:stretch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>
            <a:fillRect/>
          </a:stretch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>
            <a:fillRect/>
          </a:stretch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>
            <a:fillRect/>
          </a:stretch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>
            <a:fillRect/>
          </a:stretch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/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10207256"/>
            <a:ext cx="1162050" cy="1162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6.GIF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slide" Target="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8.xml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slide" Target="slide9.xml"/><Relationship Id="rId10" Type="http://schemas.openxmlformats.org/officeDocument/2006/relationships/image" Target="../media/image23.png"/><Relationship Id="rId4" Type="http://schemas.openxmlformats.org/officeDocument/2006/relationships/slide" Target="slide7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slide" Target="slide4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slide" Target="slide4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4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9" y="465372"/>
            <a:ext cx="4237087" cy="1182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48" y="1731111"/>
            <a:ext cx="3212870" cy="859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472" y="2625507"/>
            <a:ext cx="7480440" cy="2017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/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/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/>
          <p:cNvCxnSpPr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/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/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/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61256" y="-2139043"/>
            <a:ext cx="12638314" cy="9323614"/>
            <a:chOff x="808304" y="-1631281"/>
            <a:chExt cx="10575391" cy="804659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34" r="2620" b="39369"/>
            <a:stretch>
              <a:fillRect/>
            </a:stretch>
          </p:blipFill>
          <p:spPr>
            <a:xfrm>
              <a:off x="808304" y="3548626"/>
              <a:ext cx="10575391" cy="286668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0" b="65408"/>
            <a:stretch>
              <a:fillRect/>
            </a:stretch>
          </p:blipFill>
          <p:spPr>
            <a:xfrm>
              <a:off x="808304" y="-1631281"/>
              <a:ext cx="10575391" cy="375670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13" r="9758" b="55110"/>
            <a:stretch>
              <a:fillRect/>
            </a:stretch>
          </p:blipFill>
          <p:spPr>
            <a:xfrm>
              <a:off x="808304" y="2125428"/>
              <a:ext cx="9800143" cy="142319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66158" y="1578634"/>
            <a:ext cx="9929004" cy="314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</a:t>
            </a:r>
            <a: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và nhận diện được hai thành phần chính của câu: chủ ngữ và vị ngữ.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Nhớ được khái niệm hai thành phần này, biết kết hợp chủ ngữ và vị ngữ để tạo thành câu đúng ngữ pháp và ngữ nghĩa.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về nội dung, ý nghĩa của mỗi thành phần trong câu.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493" y="335975"/>
            <a:ext cx="5505165" cy="1182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/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/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/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1929951"/>
            <a:ext cx="4449577" cy="4449577"/>
          </a:xfrm>
          <a:prstGeom prst="rect">
            <a:avLst/>
          </a:prstGeom>
        </p:spPr>
      </p:pic>
      <p:grpSp>
        <p:nvGrpSpPr>
          <p:cNvPr id="5" name="组合 8"/>
          <p:cNvGrpSpPr/>
          <p:nvPr/>
        </p:nvGrpSpPr>
        <p:grpSpPr>
          <a:xfrm>
            <a:off x="452663" y="1834231"/>
            <a:ext cx="4768511" cy="2048597"/>
            <a:chOff x="1337887" y="1677345"/>
            <a:chExt cx="4768511" cy="2048597"/>
          </a:xfrm>
        </p:grpSpPr>
        <p:sp>
          <p:nvSpPr>
            <p:cNvPr id="6" name="云形 9"/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7" name="文本框 10"/>
            <p:cNvSpPr txBox="1"/>
            <p:nvPr/>
          </p:nvSpPr>
          <p:spPr>
            <a:xfrm>
              <a:off x="1767933" y="1849798"/>
              <a:ext cx="3908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 bt vào vở bài tập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14"/>
          <p:cNvGrpSpPr/>
          <p:nvPr/>
        </p:nvGrpSpPr>
        <p:grpSpPr>
          <a:xfrm>
            <a:off x="2650733" y="4089567"/>
            <a:ext cx="5381162" cy="1964955"/>
            <a:chOff x="2497338" y="3810249"/>
            <a:chExt cx="5381162" cy="1964955"/>
          </a:xfrm>
        </p:grpSpPr>
        <p:sp>
          <p:nvSpPr>
            <p:cNvPr id="9" name="云形 15"/>
            <p:cNvSpPr/>
            <p:nvPr/>
          </p:nvSpPr>
          <p:spPr>
            <a:xfrm>
              <a:off x="2497338" y="3810249"/>
              <a:ext cx="5381162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mbria" panose="02040503050406030204" pitchFamily="18" charset="0"/>
              </a:endParaRPr>
            </a:p>
          </p:txBody>
        </p:sp>
        <p:sp>
          <p:nvSpPr>
            <p:cNvPr id="10" name="文本框 16"/>
            <p:cNvSpPr txBox="1"/>
            <p:nvPr/>
          </p:nvSpPr>
          <p:spPr>
            <a:xfrm>
              <a:off x="2549685" y="3981446"/>
              <a:ext cx="515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39559" y="397955"/>
            <a:ext cx="4268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2" name="Picture 11" descr="Ico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/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/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/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/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/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/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/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/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>
            <a:fillRect/>
          </a:stretch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>
            <a:fillRect/>
          </a:stretch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290" t="4102" r="20598"/>
          <a:stretch>
            <a:fillRect/>
          </a:stretch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>
            <a:fillRect/>
          </a:stretch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>
            <a:fillRect/>
          </a:stretch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290" t="4102" r="20598"/>
          <a:stretch>
            <a:fillRect/>
          </a:stretch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3324" t="3061"/>
          <a:stretch>
            <a:fillRect/>
          </a:stretch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>
            <a:fillRect/>
          </a:stretch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290" t="4102" r="20598"/>
          <a:stretch>
            <a:fillRect/>
          </a:stretch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>
            <a:fillRect/>
          </a:stretch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02818" y="2890138"/>
              <a:ext cx="4473214" cy="854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>
            <a:fillRect/>
          </a:stretch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8290" t="4102" r="20598"/>
          <a:stretch>
            <a:fillRect/>
          </a:stretch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>
            <a:fillRect/>
          </a:stretch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/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/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/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/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/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/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955</Words>
  <Application>Microsoft Office PowerPoint</Application>
  <PresentationFormat>Widescreen</PresentationFormat>
  <Paragraphs>103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等线</vt:lpstr>
      <vt:lpstr>Arial</vt:lpstr>
      <vt:lpstr>Calibri</vt:lpstr>
      <vt:lpstr>Cambria</vt:lpstr>
      <vt:lpstr>Times New Roman</vt:lpstr>
      <vt:lpstr>字魂17号-萌趣果冻体</vt:lpstr>
      <vt:lpstr>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49</cp:revision>
  <dcterms:created xsi:type="dcterms:W3CDTF">2023-10-26T01:16:00Z</dcterms:created>
  <dcterms:modified xsi:type="dcterms:W3CDTF">2025-02-11T01:27:19Z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1033-11.2.0.8668</vt:lpwstr>
  </property>
</Properties>
</file>