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19"/>
  </p:notesMasterIdLst>
  <p:sldIdLst>
    <p:sldId id="313" r:id="rId3"/>
    <p:sldId id="296" r:id="rId4"/>
    <p:sldId id="297" r:id="rId5"/>
    <p:sldId id="298" r:id="rId6"/>
    <p:sldId id="299" r:id="rId7"/>
    <p:sldId id="311" r:id="rId8"/>
    <p:sldId id="3183" r:id="rId9"/>
    <p:sldId id="3190" r:id="rId10"/>
    <p:sldId id="3200" r:id="rId11"/>
    <p:sldId id="3201" r:id="rId12"/>
    <p:sldId id="3196" r:id="rId13"/>
    <p:sldId id="3198" r:id="rId14"/>
    <p:sldId id="3184" r:id="rId15"/>
    <p:sldId id="283" r:id="rId16"/>
    <p:sldId id="278" r:id="rId17"/>
    <p:sldId id="318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07F1C-EB32-4B2F-9F2F-665480518597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D0E5A-1B2F-41E1-AD47-DC3A5906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09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25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đồng</a:t>
            </a:r>
            <a:r>
              <a:rPr lang="en-GB" baseline="0" dirty="0"/>
              <a:t> </a:t>
            </a:r>
            <a:r>
              <a:rPr lang="en-GB" baseline="0" dirty="0" err="1"/>
              <a:t>hồ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bàn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theo.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888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đồng</a:t>
            </a:r>
            <a:r>
              <a:rPr lang="en-GB" baseline="0" dirty="0"/>
              <a:t> </a:t>
            </a:r>
            <a:r>
              <a:rPr lang="en-GB" baseline="0" dirty="0" err="1"/>
              <a:t>hồ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729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878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133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836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780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56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8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8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1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4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5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8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1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2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6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09420"/>
      </p:ext>
    </p:extLst>
  </p:cSld>
  <p:clrMapOvr>
    <a:masterClrMapping/>
  </p:clrMapOvr>
  <p:transition spd="med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01537"/>
      </p:ext>
    </p:extLst>
  </p:cSld>
  <p:clrMapOvr>
    <a:masterClrMapping/>
  </p:clrMapOvr>
  <p:transition spd="med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52383"/>
      </p:ext>
    </p:extLst>
  </p:cSld>
  <p:clrMapOvr>
    <a:masterClrMapping/>
  </p:clrMapOvr>
  <p:transition spd="med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75606"/>
      </p:ext>
    </p:extLst>
  </p:cSld>
  <p:clrMapOvr>
    <a:masterClrMapping/>
  </p:clrMapOvr>
  <p:transition spd="med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27410"/>
      </p:ext>
    </p:extLst>
  </p:cSld>
  <p:clrMapOvr>
    <a:masterClrMapping/>
  </p:clrMapOvr>
  <p:transition spd="med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83017"/>
      </p:ext>
    </p:extLst>
  </p:cSld>
  <p:clrMapOvr>
    <a:masterClrMapping/>
  </p:clrMapOvr>
  <p:transition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35005"/>
      </p:ext>
    </p:extLst>
  </p:cSld>
  <p:clrMapOvr>
    <a:masterClrMapping/>
  </p:clrMapOvr>
  <p:transition spd="med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96823"/>
      </p:ext>
    </p:extLst>
  </p:cSld>
  <p:clrMapOvr>
    <a:masterClrMapping/>
  </p:clrMapOvr>
  <p:transition spd="med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74874"/>
      </p:ext>
    </p:extLst>
  </p:cSld>
  <p:clrMapOvr>
    <a:masterClrMapping/>
  </p:clrMapOvr>
  <p:transition spd="med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72155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7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484819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6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4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9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5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2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25F7B11-203F-F7C4-1970-0E46E25AF1FF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8472" y="202176"/>
            <a:ext cx="1154676" cy="1154676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FC5143A-B3A2-9B6B-17EF-B533908B1A63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917" y="-3102498"/>
            <a:ext cx="1154676" cy="115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10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033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 spd="med">
    <p:pull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43.png"/><Relationship Id="rId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jpg"/><Relationship Id="rId7" Type="http://schemas.openxmlformats.org/officeDocument/2006/relationships/image" Target="../media/image31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49.png"/><Relationship Id="rId5" Type="http://schemas.openxmlformats.org/officeDocument/2006/relationships/image" Target="../media/image30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slide" Target="slide3.xml"/><Relationship Id="rId12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sv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slide" Target="slide4.xml"/><Relationship Id="rId4" Type="http://schemas.openxmlformats.org/officeDocument/2006/relationships/image" Target="../media/image16.gif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slide" Target="slide2.xml"/><Relationship Id="rId4" Type="http://schemas.openxmlformats.org/officeDocument/2006/relationships/image" Target="../media/image15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4.png"/><Relationship Id="rId11" Type="http://schemas.openxmlformats.org/officeDocument/2006/relationships/image" Target="../media/image20.png"/><Relationship Id="rId5" Type="http://schemas.openxmlformats.org/officeDocument/2006/relationships/image" Target="../media/image23.png"/><Relationship Id="rId10" Type="http://schemas.openxmlformats.org/officeDocument/2006/relationships/slide" Target="slide2.xml"/><Relationship Id="rId4" Type="http://schemas.openxmlformats.org/officeDocument/2006/relationships/image" Target="../media/image15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4.png"/><Relationship Id="rId3" Type="http://schemas.openxmlformats.org/officeDocument/2006/relationships/image" Target="../media/image2.jpg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32.png"/><Relationship Id="rId5" Type="http://schemas.openxmlformats.org/officeDocument/2006/relationships/image" Target="../media/image30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1535611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232F58-338B-BD2E-B3B8-BB2C31276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57337"/>
            <a:ext cx="11068812" cy="8524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A7B793-8A37-DCB9-FD98-D37309FECE03}"/>
              </a:ext>
            </a:extLst>
          </p:cNvPr>
          <p:cNvSpPr txBox="1"/>
          <p:nvPr/>
        </p:nvSpPr>
        <p:spPr>
          <a:xfrm>
            <a:off x="3486150" y="2406134"/>
            <a:ext cx="2733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(36 x 4) x 10</a:t>
            </a:r>
          </a:p>
          <a:p>
            <a:r>
              <a:rPr lang="en-US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1 440  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42FC3D-7814-58BB-49B0-378BF120ECE0}"/>
              </a:ext>
            </a:extLst>
          </p:cNvPr>
          <p:cNvSpPr txBox="1"/>
          <p:nvPr/>
        </p:nvSpPr>
        <p:spPr>
          <a:xfrm>
            <a:off x="6200775" y="2387084"/>
            <a:ext cx="2733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(72 x 6) x 10</a:t>
            </a:r>
          </a:p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4 320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A6AC6A-891F-F9A3-393A-8A7A89B1EFF0}"/>
              </a:ext>
            </a:extLst>
          </p:cNvPr>
          <p:cNvSpPr txBox="1"/>
          <p:nvPr/>
        </p:nvSpPr>
        <p:spPr>
          <a:xfrm>
            <a:off x="9115425" y="2415659"/>
            <a:ext cx="2733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(89 x 5) x 10 = 4 450</a:t>
            </a:r>
          </a:p>
        </p:txBody>
      </p:sp>
    </p:spTree>
    <p:extLst>
      <p:ext uri="{BB962C8B-B14F-4D97-AF65-F5344CB8AC3E}">
        <p14:creationId xmlns:p14="http://schemas.microsoft.com/office/powerpoint/2010/main" val="8870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diện tích S của hình chữ nhật có chiều dài a và chiều rộng b theo công thức: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35D815-C4EB-0040-C421-5CC95D3EF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036" y="1313223"/>
            <a:ext cx="4078577" cy="19265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C3ACE9-1108-DD5A-BC73-CC9E9762BC87}"/>
              </a:ext>
            </a:extLst>
          </p:cNvPr>
          <p:cNvSpPr txBox="1"/>
          <p:nvPr/>
        </p:nvSpPr>
        <p:spPr>
          <a:xfrm>
            <a:off x="1123950" y="1828800"/>
            <a:ext cx="5705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 = a x b (a, b cùng đơn vị đo)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6D7AE0-B8B5-942F-DCFA-B99F46CE4C6F}"/>
              </a:ext>
            </a:extLst>
          </p:cNvPr>
          <p:cNvSpPr txBox="1"/>
          <p:nvPr/>
        </p:nvSpPr>
        <p:spPr>
          <a:xfrm>
            <a:off x="1143000" y="2600325"/>
            <a:ext cx="57054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 a = 30 cm, b = 24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>
              <a:buAutoNum type="alphaLcParenR"/>
            </a:pP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>
              <a:buAutoNum type="alphaLcParenR"/>
            </a:pPr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Với a = 25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m, b = 18 m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341647-2C11-4C6B-E222-33ED3FCBF24D}"/>
              </a:ext>
            </a:extLst>
          </p:cNvPr>
          <p:cNvSpPr txBox="1"/>
          <p:nvPr/>
        </p:nvSpPr>
        <p:spPr>
          <a:xfrm>
            <a:off x="1295400" y="3314700"/>
            <a:ext cx="5934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 = a x b = 30 x 24 = 720 (cm</a:t>
            </a:r>
            <a:r>
              <a:rPr lang="en-US" sz="32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F8CB5B-28B2-E632-645F-55BBE6F0352C}"/>
              </a:ext>
            </a:extLst>
          </p:cNvPr>
          <p:cNvSpPr txBox="1"/>
          <p:nvPr/>
        </p:nvSpPr>
        <p:spPr>
          <a:xfrm>
            <a:off x="1266825" y="5067300"/>
            <a:ext cx="5934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 = a x b = 25 x 18 = 450 (m</a:t>
            </a:r>
            <a:r>
              <a:rPr lang="en-US" sz="32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81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40235" y="388989"/>
            <a:ext cx="104516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cửa hàng hoa quả bán được 12 kg xoài và 20 kg cam. Biết 1 kg xoài giá 30 000 đồng, 1 kg cam giá 25 000 đồng. Hỏi cửa hàng đó bán xoài và cam được bao nhiêu tiền?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FE8B6-F8E8-DDB1-10A0-3AAC12E5F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337" y="1685925"/>
            <a:ext cx="3819525" cy="2266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D7D987-6C4D-C91F-58F8-CE8718DA4D2A}"/>
              </a:ext>
            </a:extLst>
          </p:cNvPr>
          <p:cNvSpPr txBox="1"/>
          <p:nvPr/>
        </p:nvSpPr>
        <p:spPr>
          <a:xfrm>
            <a:off x="0" y="1838325"/>
            <a:ext cx="53530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1kg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30 000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8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kg cam: 25 000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8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12 kg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 kg cam: …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F7072C-F520-3374-C4D2-6CC9309F03F7}"/>
              </a:ext>
            </a:extLst>
          </p:cNvPr>
          <p:cNvSpPr txBox="1"/>
          <p:nvPr/>
        </p:nvSpPr>
        <p:spPr>
          <a:xfrm>
            <a:off x="3057525" y="3295650"/>
            <a:ext cx="74676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30 000 x 12 = 360 000 (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cam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25 000 x 20 = 500 000 (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cam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endParaRPr lang="en-US" sz="2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360 000 + 500 000 = 860 000 (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860 000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42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C95879-11B5-6630-89F4-BF262A8A46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E8AB16-301A-6819-AF2B-43BEAE6B75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35D7B3-9B6E-8AE2-873B-1D47F67185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2471" y="1590384"/>
            <a:ext cx="5407621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9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2BE8E03-ABD1-9060-F481-1EEB0DF55F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59" y="1288958"/>
            <a:ext cx="7217305" cy="486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0320F39-5E81-25AA-FE73-A48AD573BD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4" b="27222"/>
          <a:stretch/>
        </p:blipFill>
        <p:spPr>
          <a:xfrm>
            <a:off x="6736080" y="3506604"/>
            <a:ext cx="5064497" cy="26464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8A02B3-5BEA-E063-724A-6E2D78704AE7}"/>
              </a:ext>
            </a:extLst>
          </p:cNvPr>
          <p:cNvSpPr txBox="1"/>
          <p:nvPr/>
        </p:nvSpPr>
        <p:spPr>
          <a:xfrm>
            <a:off x="1613161" y="2222206"/>
            <a:ext cx="532841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hãy tìm tình huống thực tế liên quan đến phép nhân đã học, đặt ra bài toán cho mỗi tình huống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01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31F2904-4D7F-FFEE-7114-0B43D2E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269" y="1366133"/>
            <a:ext cx="6335169" cy="5798983"/>
          </a:xfrm>
          <a:custGeom>
            <a:avLst/>
            <a:gdLst>
              <a:gd name="connsiteX0" fmla="*/ 921255 w 6335169"/>
              <a:gd name="connsiteY0" fmla="*/ 1885067 h 5798983"/>
              <a:gd name="connsiteX1" fmla="*/ 921255 w 6335169"/>
              <a:gd name="connsiteY1" fmla="*/ 2723267 h 5798983"/>
              <a:gd name="connsiteX2" fmla="*/ 2410869 w 6335169"/>
              <a:gd name="connsiteY2" fmla="*/ 2723267 h 5798983"/>
              <a:gd name="connsiteX3" fmla="*/ 2410869 w 6335169"/>
              <a:gd name="connsiteY3" fmla="*/ 1885067 h 5798983"/>
              <a:gd name="connsiteX4" fmla="*/ 0 w 6335169"/>
              <a:gd name="connsiteY4" fmla="*/ 0 h 5798983"/>
              <a:gd name="connsiteX5" fmla="*/ 6335169 w 6335169"/>
              <a:gd name="connsiteY5" fmla="*/ 0 h 5798983"/>
              <a:gd name="connsiteX6" fmla="*/ 6335169 w 6335169"/>
              <a:gd name="connsiteY6" fmla="*/ 5798983 h 5798983"/>
              <a:gd name="connsiteX7" fmla="*/ 0 w 6335169"/>
              <a:gd name="connsiteY7" fmla="*/ 5798983 h 5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5169" h="5798983">
                <a:moveTo>
                  <a:pt x="921255" y="1885067"/>
                </a:moveTo>
                <a:lnTo>
                  <a:pt x="921255" y="2723267"/>
                </a:lnTo>
                <a:lnTo>
                  <a:pt x="2410869" y="2723267"/>
                </a:lnTo>
                <a:lnTo>
                  <a:pt x="2410869" y="1885067"/>
                </a:lnTo>
                <a:close/>
                <a:moveTo>
                  <a:pt x="0" y="0"/>
                </a:moveTo>
                <a:lnTo>
                  <a:pt x="6335169" y="0"/>
                </a:lnTo>
                <a:lnTo>
                  <a:pt x="6335169" y="5798983"/>
                </a:lnTo>
                <a:lnTo>
                  <a:pt x="0" y="5798983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AF946AC-E53A-CD39-4EFF-B51975F08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32" y="2523988"/>
            <a:ext cx="3327645" cy="332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4D9225-3B8A-822E-74D7-0668F09C6C8D}"/>
              </a:ext>
            </a:extLst>
          </p:cNvPr>
          <p:cNvSpPr txBox="1"/>
          <p:nvPr/>
        </p:nvSpPr>
        <p:spPr>
          <a:xfrm>
            <a:off x="1488427" y="3296128"/>
            <a:ext cx="51121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Gv nhập vào đây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B39692-DF44-C8E3-DA42-4DA7F6F05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388" y="1105729"/>
            <a:ext cx="531007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48" y="784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915700">
            <a:off x="11000444" y="225420"/>
            <a:ext cx="814153" cy="7993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700000">
            <a:off x="7630483" y="471931"/>
            <a:ext cx="814153" cy="799395"/>
          </a:xfrm>
          <a:prstGeom prst="rect">
            <a:avLst/>
          </a:prstGeom>
        </p:spPr>
      </p:pic>
      <p:sp>
        <p:nvSpPr>
          <p:cNvPr id="37" name="Freeform 4">
            <a:hlinkClick r:id="" action="ppaction://noaction"/>
          </p:cNvPr>
          <p:cNvSpPr/>
          <p:nvPr/>
        </p:nvSpPr>
        <p:spPr>
          <a:xfrm>
            <a:off x="-1168400" y="4804239"/>
            <a:ext cx="13786986" cy="6910727"/>
          </a:xfrm>
          <a:custGeom>
            <a:avLst/>
            <a:gdLst/>
            <a:ahLst/>
            <a:cxnLst/>
            <a:rect l="l" t="t" r="r" b="b"/>
            <a:pathLst>
              <a:path w="20680479" h="10366090">
                <a:moveTo>
                  <a:pt x="0" y="0"/>
                </a:moveTo>
                <a:lnTo>
                  <a:pt x="20680479" y="0"/>
                </a:lnTo>
                <a:lnTo>
                  <a:pt x="20680479" y="10366091"/>
                </a:lnTo>
                <a:lnTo>
                  <a:pt x="0" y="103660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/>
        </p:blipFill>
        <p:spPr>
          <a:xfrm>
            <a:off x="559295" y="2463796"/>
            <a:ext cx="2769138" cy="3671206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/>
          <a:srcRect l="16282" t="20389" r="20364" b="12634"/>
          <a:stretch/>
        </p:blipFill>
        <p:spPr>
          <a:xfrm>
            <a:off x="4462975" y="2771872"/>
            <a:ext cx="2844800" cy="3251200"/>
          </a:xfrm>
          <a:prstGeom prst="rect">
            <a:avLst/>
          </a:prstGeom>
        </p:spPr>
      </p:pic>
      <p:pic>
        <p:nvPicPr>
          <p:cNvPr id="36" name="Picture 3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/>
          <a:srcRect l="25911" t="31219" r="17089" b="14241"/>
          <a:stretch/>
        </p:blipFill>
        <p:spPr>
          <a:xfrm>
            <a:off x="8953180" y="2989224"/>
            <a:ext cx="2654006" cy="2816496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447380" y="246091"/>
            <a:ext cx="7760097" cy="2451864"/>
            <a:chOff x="3671069" y="369136"/>
            <a:chExt cx="11640146" cy="3677796"/>
          </a:xfrm>
        </p:grpSpPr>
        <p:sp>
          <p:nvSpPr>
            <p:cNvPr id="38" name="Round Diagonal Corner Rectangle 11"/>
            <p:cNvSpPr/>
            <p:nvPr/>
          </p:nvSpPr>
          <p:spPr>
            <a:xfrm>
              <a:off x="3671069" y="369136"/>
              <a:ext cx="11640146" cy="3677796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354402" y="953088"/>
              <a:ext cx="10526736" cy="26314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lang="en-GB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99190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249401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2 708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101200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2 808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137442" y="5378939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2 108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038480" y="5324384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2 818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91959" y="151136"/>
            <a:ext cx="11154299" cy="2958849"/>
            <a:chOff x="737937" y="226703"/>
            <a:chExt cx="16731449" cy="4438273"/>
          </a:xfrm>
        </p:grpSpPr>
        <p:grpSp>
          <p:nvGrpSpPr>
            <p:cNvPr id="14" name="Group 13"/>
            <p:cNvGrpSpPr/>
            <p:nvPr/>
          </p:nvGrpSpPr>
          <p:grpSpPr>
            <a:xfrm>
              <a:off x="762000" y="440325"/>
              <a:ext cx="16707386" cy="3048000"/>
              <a:chOff x="6119557" y="531862"/>
              <a:chExt cx="10334924" cy="4125312"/>
            </a:xfrm>
          </p:grpSpPr>
          <p:sp>
            <p:nvSpPr>
              <p:cNvPr id="15" name="Round Diagonal Corner Rectangle 11"/>
              <p:cNvSpPr/>
              <p:nvPr/>
            </p:nvSpPr>
            <p:spPr>
              <a:xfrm>
                <a:off x="6119557" y="531862"/>
                <a:ext cx="10334924" cy="4125312"/>
              </a:xfrm>
              <a:custGeom>
                <a:avLst/>
                <a:gdLst>
                  <a:gd name="connsiteX0" fmla="*/ 1119468 w 10003287"/>
                  <a:gd name="connsiteY0" fmla="*/ 0 h 6716675"/>
                  <a:gd name="connsiteX1" fmla="*/ 10003287 w 10003287"/>
                  <a:gd name="connsiteY1" fmla="*/ 0 h 6716675"/>
                  <a:gd name="connsiteX2" fmla="*/ 10003287 w 10003287"/>
                  <a:gd name="connsiteY2" fmla="*/ 0 h 6716675"/>
                  <a:gd name="connsiteX3" fmla="*/ 10003287 w 10003287"/>
                  <a:gd name="connsiteY3" fmla="*/ 5597207 h 6716675"/>
                  <a:gd name="connsiteX4" fmla="*/ 8883819 w 10003287"/>
                  <a:gd name="connsiteY4" fmla="*/ 6716675 h 6716675"/>
                  <a:gd name="connsiteX5" fmla="*/ 0 w 10003287"/>
                  <a:gd name="connsiteY5" fmla="*/ 6716675 h 6716675"/>
                  <a:gd name="connsiteX6" fmla="*/ 0 w 10003287"/>
                  <a:gd name="connsiteY6" fmla="*/ 6716675 h 6716675"/>
                  <a:gd name="connsiteX7" fmla="*/ 0 w 10003287"/>
                  <a:gd name="connsiteY7" fmla="*/ 1119468 h 6716675"/>
                  <a:gd name="connsiteX8" fmla="*/ 1119468 w 10003287"/>
                  <a:gd name="connsiteY8" fmla="*/ 0 h 6716675"/>
                  <a:gd name="connsiteX0" fmla="*/ 1119468 w 10003287"/>
                  <a:gd name="connsiteY0" fmla="*/ 203200 h 6919875"/>
                  <a:gd name="connsiteX1" fmla="*/ 10003287 w 10003287"/>
                  <a:gd name="connsiteY1" fmla="*/ 203200 h 6919875"/>
                  <a:gd name="connsiteX2" fmla="*/ 10003287 w 10003287"/>
                  <a:gd name="connsiteY2" fmla="*/ 203200 h 6919875"/>
                  <a:gd name="connsiteX3" fmla="*/ 10003287 w 10003287"/>
                  <a:gd name="connsiteY3" fmla="*/ 5800407 h 6919875"/>
                  <a:gd name="connsiteX4" fmla="*/ 8883819 w 10003287"/>
                  <a:gd name="connsiteY4" fmla="*/ 6919875 h 6919875"/>
                  <a:gd name="connsiteX5" fmla="*/ 0 w 10003287"/>
                  <a:gd name="connsiteY5" fmla="*/ 6919875 h 6919875"/>
                  <a:gd name="connsiteX6" fmla="*/ 0 w 10003287"/>
                  <a:gd name="connsiteY6" fmla="*/ 6919875 h 6919875"/>
                  <a:gd name="connsiteX7" fmla="*/ 0 w 10003287"/>
                  <a:gd name="connsiteY7" fmla="*/ 1322668 h 6919875"/>
                  <a:gd name="connsiteX8" fmla="*/ 1119468 w 10003287"/>
                  <a:gd name="connsiteY8" fmla="*/ 203200 h 6919875"/>
                  <a:gd name="connsiteX0" fmla="*/ 1119468 w 10329858"/>
                  <a:gd name="connsiteY0" fmla="*/ 203200 h 6919875"/>
                  <a:gd name="connsiteX1" fmla="*/ 10003287 w 10329858"/>
                  <a:gd name="connsiteY1" fmla="*/ 203200 h 6919875"/>
                  <a:gd name="connsiteX2" fmla="*/ 10329858 w 10329858"/>
                  <a:gd name="connsiteY2" fmla="*/ 301171 h 6919875"/>
                  <a:gd name="connsiteX3" fmla="*/ 10003287 w 10329858"/>
                  <a:gd name="connsiteY3" fmla="*/ 5800407 h 6919875"/>
                  <a:gd name="connsiteX4" fmla="*/ 8883819 w 10329858"/>
                  <a:gd name="connsiteY4" fmla="*/ 6919875 h 6919875"/>
                  <a:gd name="connsiteX5" fmla="*/ 0 w 10329858"/>
                  <a:gd name="connsiteY5" fmla="*/ 6919875 h 6919875"/>
                  <a:gd name="connsiteX6" fmla="*/ 0 w 10329858"/>
                  <a:gd name="connsiteY6" fmla="*/ 6919875 h 6919875"/>
                  <a:gd name="connsiteX7" fmla="*/ 0 w 10329858"/>
                  <a:gd name="connsiteY7" fmla="*/ 1322668 h 6919875"/>
                  <a:gd name="connsiteX8" fmla="*/ 1119468 w 10329858"/>
                  <a:gd name="connsiteY8" fmla="*/ 203200 h 6919875"/>
                  <a:gd name="connsiteX0" fmla="*/ 1119468 w 10585610"/>
                  <a:gd name="connsiteY0" fmla="*/ 203200 h 6919875"/>
                  <a:gd name="connsiteX1" fmla="*/ 10003287 w 10585610"/>
                  <a:gd name="connsiteY1" fmla="*/ 203200 h 6919875"/>
                  <a:gd name="connsiteX2" fmla="*/ 10329858 w 10585610"/>
                  <a:gd name="connsiteY2" fmla="*/ 301171 h 6919875"/>
                  <a:gd name="connsiteX3" fmla="*/ 10003287 w 10585610"/>
                  <a:gd name="connsiteY3" fmla="*/ 5800407 h 6919875"/>
                  <a:gd name="connsiteX4" fmla="*/ 8883819 w 10585610"/>
                  <a:gd name="connsiteY4" fmla="*/ 6919875 h 6919875"/>
                  <a:gd name="connsiteX5" fmla="*/ 0 w 10585610"/>
                  <a:gd name="connsiteY5" fmla="*/ 6919875 h 6919875"/>
                  <a:gd name="connsiteX6" fmla="*/ 0 w 10585610"/>
                  <a:gd name="connsiteY6" fmla="*/ 6919875 h 6919875"/>
                  <a:gd name="connsiteX7" fmla="*/ 0 w 10585610"/>
                  <a:gd name="connsiteY7" fmla="*/ 1322668 h 6919875"/>
                  <a:gd name="connsiteX8" fmla="*/ 1119468 w 10585610"/>
                  <a:gd name="connsiteY8" fmla="*/ 203200 h 6919875"/>
                  <a:gd name="connsiteX0" fmla="*/ 1772611 w 11238753"/>
                  <a:gd name="connsiteY0" fmla="*/ 203200 h 6919875"/>
                  <a:gd name="connsiteX1" fmla="*/ 10656430 w 11238753"/>
                  <a:gd name="connsiteY1" fmla="*/ 203200 h 6919875"/>
                  <a:gd name="connsiteX2" fmla="*/ 10983001 w 11238753"/>
                  <a:gd name="connsiteY2" fmla="*/ 301171 h 6919875"/>
                  <a:gd name="connsiteX3" fmla="*/ 10656430 w 11238753"/>
                  <a:gd name="connsiteY3" fmla="*/ 5800407 h 6919875"/>
                  <a:gd name="connsiteX4" fmla="*/ 9536962 w 11238753"/>
                  <a:gd name="connsiteY4" fmla="*/ 6919875 h 6919875"/>
                  <a:gd name="connsiteX5" fmla="*/ 653143 w 11238753"/>
                  <a:gd name="connsiteY5" fmla="*/ 6919875 h 6919875"/>
                  <a:gd name="connsiteX6" fmla="*/ 0 w 11238753"/>
                  <a:gd name="connsiteY6" fmla="*/ 6854561 h 6919875"/>
                  <a:gd name="connsiteX7" fmla="*/ 653143 w 11238753"/>
                  <a:gd name="connsiteY7" fmla="*/ 1322668 h 6919875"/>
                  <a:gd name="connsiteX8" fmla="*/ 1772611 w 11238753"/>
                  <a:gd name="connsiteY8" fmla="*/ 203200 h 6919875"/>
                  <a:gd name="connsiteX0" fmla="*/ 1772611 w 11238753"/>
                  <a:gd name="connsiteY0" fmla="*/ 203200 h 7427875"/>
                  <a:gd name="connsiteX1" fmla="*/ 10656430 w 11238753"/>
                  <a:gd name="connsiteY1" fmla="*/ 203200 h 7427875"/>
                  <a:gd name="connsiteX2" fmla="*/ 10983001 w 11238753"/>
                  <a:gd name="connsiteY2" fmla="*/ 301171 h 7427875"/>
                  <a:gd name="connsiteX3" fmla="*/ 10656430 w 11238753"/>
                  <a:gd name="connsiteY3" fmla="*/ 5800407 h 7427875"/>
                  <a:gd name="connsiteX4" fmla="*/ 9536962 w 11238753"/>
                  <a:gd name="connsiteY4" fmla="*/ 6919875 h 7427875"/>
                  <a:gd name="connsiteX5" fmla="*/ 653143 w 11238753"/>
                  <a:gd name="connsiteY5" fmla="*/ 6919875 h 7427875"/>
                  <a:gd name="connsiteX6" fmla="*/ 0 w 11238753"/>
                  <a:gd name="connsiteY6" fmla="*/ 6854561 h 7427875"/>
                  <a:gd name="connsiteX7" fmla="*/ 653143 w 11238753"/>
                  <a:gd name="connsiteY7" fmla="*/ 1322668 h 7427875"/>
                  <a:gd name="connsiteX8" fmla="*/ 1772611 w 11238753"/>
                  <a:gd name="connsiteY8" fmla="*/ 203200 h 7427875"/>
                  <a:gd name="connsiteX0" fmla="*/ 1840454 w 11306596"/>
                  <a:gd name="connsiteY0" fmla="*/ 203200 h 7427875"/>
                  <a:gd name="connsiteX1" fmla="*/ 10724273 w 11306596"/>
                  <a:gd name="connsiteY1" fmla="*/ 203200 h 7427875"/>
                  <a:gd name="connsiteX2" fmla="*/ 11050844 w 11306596"/>
                  <a:gd name="connsiteY2" fmla="*/ 301171 h 7427875"/>
                  <a:gd name="connsiteX3" fmla="*/ 10724273 w 11306596"/>
                  <a:gd name="connsiteY3" fmla="*/ 5800407 h 7427875"/>
                  <a:gd name="connsiteX4" fmla="*/ 9604805 w 11306596"/>
                  <a:gd name="connsiteY4" fmla="*/ 6919875 h 7427875"/>
                  <a:gd name="connsiteX5" fmla="*/ 720986 w 11306596"/>
                  <a:gd name="connsiteY5" fmla="*/ 6919875 h 7427875"/>
                  <a:gd name="connsiteX6" fmla="*/ 67843 w 11306596"/>
                  <a:gd name="connsiteY6" fmla="*/ 6854561 h 7427875"/>
                  <a:gd name="connsiteX7" fmla="*/ 720986 w 11306596"/>
                  <a:gd name="connsiteY7" fmla="*/ 1322668 h 7427875"/>
                  <a:gd name="connsiteX8" fmla="*/ 1840454 w 11306596"/>
                  <a:gd name="connsiteY8" fmla="*/ 203200 h 742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06596" h="7427875">
                    <a:moveTo>
                      <a:pt x="1840454" y="203200"/>
                    </a:moveTo>
                    <a:cubicBezTo>
                      <a:pt x="6369270" y="-254000"/>
                      <a:pt x="7763000" y="203200"/>
                      <a:pt x="10724273" y="203200"/>
                    </a:cubicBezTo>
                    <a:lnTo>
                      <a:pt x="11050844" y="301171"/>
                    </a:lnTo>
                    <a:cubicBezTo>
                      <a:pt x="10941987" y="2134250"/>
                      <a:pt x="11878159" y="4457185"/>
                      <a:pt x="10724273" y="5800407"/>
                    </a:cubicBezTo>
                    <a:cubicBezTo>
                      <a:pt x="10724273" y="6418672"/>
                      <a:pt x="10223070" y="6919875"/>
                      <a:pt x="9604805" y="6919875"/>
                    </a:cubicBezTo>
                    <a:cubicBezTo>
                      <a:pt x="6643532" y="6919875"/>
                      <a:pt x="4531344" y="8062875"/>
                      <a:pt x="720986" y="6919875"/>
                    </a:cubicBezTo>
                    <a:lnTo>
                      <a:pt x="67843" y="6854561"/>
                    </a:lnTo>
                    <a:cubicBezTo>
                      <a:pt x="285557" y="5010597"/>
                      <a:pt x="-541757" y="2905375"/>
                      <a:pt x="720986" y="1322668"/>
                    </a:cubicBezTo>
                    <a:cubicBezTo>
                      <a:pt x="720986" y="704403"/>
                      <a:pt x="1222189" y="203200"/>
                      <a:pt x="1840454" y="2032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2B1A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GB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7062279" y="1200118"/>
                <a:ext cx="8871481" cy="22494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234 x 12 = ?</a:t>
                </a:r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7937" y="226703"/>
              <a:ext cx="3279932" cy="4438273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41" name="Picture 4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/>
        </p:blipFill>
        <p:spPr>
          <a:xfrm>
            <a:off x="1602814" y="1938206"/>
            <a:ext cx="3938075" cy="522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576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36" grpId="0"/>
      <p:bldP spid="36" grpId="1"/>
      <p:bldP spid="37" grpId="0"/>
      <p:bldP spid="38" grpId="0"/>
      <p:bldP spid="38" grpId="1"/>
      <p:bldP spid="39" grpId="0"/>
      <p:bldP spid="3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8000" y="293550"/>
            <a:ext cx="11138257" cy="2032000"/>
            <a:chOff x="6119557" y="531862"/>
            <a:chExt cx="10334924" cy="41253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6119557" y="531862"/>
              <a:ext cx="10334924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972595" y="1180780"/>
              <a:ext cx="7289476" cy="22494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6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37 x 23 =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249401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851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101200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841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137442" y="5378939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861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038480" y="5324384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871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442" y="55602"/>
            <a:ext cx="2418289" cy="2954784"/>
          </a:xfrm>
          <a:prstGeom prst="rect">
            <a:avLst/>
          </a:prstGeom>
        </p:spPr>
      </p:pic>
      <p:pic>
        <p:nvPicPr>
          <p:cNvPr id="45" name="Picture 4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/>
          <a:srcRect l="16282" t="20389" r="20364" b="12634"/>
          <a:stretch/>
        </p:blipFill>
        <p:spPr>
          <a:xfrm>
            <a:off x="6498097" y="1962839"/>
            <a:ext cx="4358963" cy="498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960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36" grpId="0"/>
      <p:bldP spid="37" grpId="0"/>
      <p:bldP spid="37" grpId="1"/>
      <p:bldP spid="38" grpId="0"/>
      <p:bldP spid="38" grpId="1"/>
      <p:bldP spid="39" grpId="0"/>
      <p:bldP spid="3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8000" y="293550"/>
            <a:ext cx="11138257" cy="2032000"/>
            <a:chOff x="6119557" y="531862"/>
            <a:chExt cx="10334924" cy="41253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6119557" y="531862"/>
              <a:ext cx="10334924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346920" y="1406124"/>
              <a:ext cx="8871481" cy="2436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7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132 x 34  =?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265694" y="3061564"/>
            <a:ext cx="3046581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5867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4 388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117492" y="3061564"/>
            <a:ext cx="3046581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5867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4 588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153734" y="5188226"/>
            <a:ext cx="3046581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5867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4 488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054772" y="5133671"/>
            <a:ext cx="3046581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5867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4 478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40" name="Picture 3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/>
          <a:srcRect l="25911" t="31219" r="17089" b="14241"/>
          <a:stretch/>
        </p:blipFill>
        <p:spPr>
          <a:xfrm>
            <a:off x="7140415" y="2617200"/>
            <a:ext cx="3663611" cy="3887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9735" y="130230"/>
            <a:ext cx="2316681" cy="29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174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36" grpId="0"/>
      <p:bldP spid="36" grpId="1"/>
      <p:bldP spid="37" grpId="0"/>
      <p:bldP spid="37" grpId="1"/>
      <p:bldP spid="38" grpId="0"/>
      <p:bldP spid="39" grpId="0"/>
      <p:bldP spid="3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9243" y="1020680"/>
            <a:ext cx="2627604" cy="10790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09E532-F30B-CBC6-8565-728A7979C5EC}"/>
              </a:ext>
            </a:extLst>
          </p:cNvPr>
          <p:cNvSpPr txBox="1"/>
          <p:nvPr/>
        </p:nvSpPr>
        <p:spPr>
          <a:xfrm>
            <a:off x="5761704" y="4385187"/>
            <a:ext cx="2418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9EA1F9-713F-1B16-9AB1-A956DFF8E9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68957" y="1908696"/>
            <a:ext cx="7577985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203525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40235" y="541389"/>
            <a:ext cx="1045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48E4579-DC7B-1A32-09FC-7383F272D4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18473"/>
              </p:ext>
            </p:extLst>
          </p:nvPr>
        </p:nvGraphicFramePr>
        <p:xfrm>
          <a:off x="1146175" y="1795991"/>
          <a:ext cx="9798050" cy="298224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59610">
                  <a:extLst>
                    <a:ext uri="{9D8B030D-6E8A-4147-A177-3AD203B41FA5}">
                      <a16:colId xmlns:a16="http://schemas.microsoft.com/office/drawing/2014/main" val="1219114249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5586606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944696503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55939373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3024803381"/>
                    </a:ext>
                  </a:extLst>
                </a:gridCol>
              </a:tblGrid>
              <a:tr h="89676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2150131"/>
                  </a:ext>
                </a:extLst>
              </a:tr>
              <a:tr h="8967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970772"/>
                  </a:ext>
                </a:extLst>
              </a:tr>
              <a:tr h="89676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4 080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17 010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1 225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3 828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013095"/>
                  </a:ext>
                </a:extLst>
              </a:tr>
            </a:tbl>
          </a:graphicData>
        </a:graphic>
      </p:graphicFrame>
      <p:pic>
        <p:nvPicPr>
          <p:cNvPr id="9" name="Google Shape;137;p8" descr="Powerpuff Girls Box Sticker by Cartoon Network for iOS &amp; Android | GIPHY">
            <a:extLst>
              <a:ext uri="{FF2B5EF4-FFF2-40B4-BE49-F238E27FC236}">
                <a16:creationId xmlns:a16="http://schemas.microsoft.com/office/drawing/2014/main" id="{B8C539FB-F599-27A8-2150-F46090AFE3F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84110" y="2847975"/>
            <a:ext cx="2926340" cy="262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8;p8" descr="Animated illustration of a gift | UGOKAWA">
            <a:extLst>
              <a:ext uri="{FF2B5EF4-FFF2-40B4-BE49-F238E27FC236}">
                <a16:creationId xmlns:a16="http://schemas.microsoft.com/office/drawing/2014/main" id="{7F13080B-F12A-6E50-2262-1B9851A2C4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61895" y="3409949"/>
            <a:ext cx="2115430" cy="18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39;p8" descr="Ôn tập các số đến 100 000 (tiep theo) - Quizizz">
            <a:extLst>
              <a:ext uri="{FF2B5EF4-FFF2-40B4-BE49-F238E27FC236}">
                <a16:creationId xmlns:a16="http://schemas.microsoft.com/office/drawing/2014/main" id="{BA48AAA5-8ECB-5EEB-7838-E7288468570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65748" y="3419474"/>
            <a:ext cx="1849902" cy="1424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231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40235" y="541389"/>
            <a:ext cx="1045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82B0B3-55E4-CC31-4848-6AF7817B0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57337"/>
            <a:ext cx="11068812" cy="852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A60AE7-F9EF-7092-170F-D75B3C3A0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899" y="2652712"/>
            <a:ext cx="8042279" cy="91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3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404</Words>
  <Application>Microsoft Office PowerPoint</Application>
  <PresentationFormat>Widescreen</PresentationFormat>
  <Paragraphs>80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Cambria</vt:lpstr>
      <vt:lpstr>思源黑体 CN Medium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19</cp:revision>
  <dcterms:created xsi:type="dcterms:W3CDTF">2023-12-04T05:49:20Z</dcterms:created>
  <dcterms:modified xsi:type="dcterms:W3CDTF">2025-02-11T01:47:08Z</dcterms:modified>
</cp:coreProperties>
</file>