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media/audio2.wav" ContentType="audio/wav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82" r:id="rId2"/>
    <p:sldId id="281" r:id="rId3"/>
    <p:sldId id="277" r:id="rId4"/>
    <p:sldId id="266" r:id="rId5"/>
    <p:sldId id="267" r:id="rId6"/>
    <p:sldId id="264" r:id="rId7"/>
    <p:sldId id="268" r:id="rId8"/>
    <p:sldId id="269" r:id="rId9"/>
    <p:sldId id="287" r:id="rId10"/>
    <p:sldId id="284" r:id="rId11"/>
    <p:sldId id="285" r:id="rId12"/>
    <p:sldId id="271" r:id="rId13"/>
    <p:sldId id="272" r:id="rId14"/>
    <p:sldId id="273" r:id="rId15"/>
    <p:sldId id="274" r:id="rId16"/>
    <p:sldId id="288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0A3-6C34-4C59-9B68-81CEA0FF3C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0ED2-C8E5-436D-8B79-D1A31CD4C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0A3-6C34-4C59-9B68-81CEA0FF3C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0ED2-C8E5-436D-8B79-D1A31CD4C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0A3-6C34-4C59-9B68-81CEA0FF3C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0ED2-C8E5-436D-8B79-D1A31CD4C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2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44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0A3-6C34-4C59-9B68-81CEA0FF3C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0ED2-C8E5-436D-8B79-D1A31CD4C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0A3-6C34-4C59-9B68-81CEA0FF3C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0ED2-C8E5-436D-8B79-D1A31CD4C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0A3-6C34-4C59-9B68-81CEA0FF3C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0ED2-C8E5-436D-8B79-D1A31CD4C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0A3-6C34-4C59-9B68-81CEA0FF3C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0ED2-C8E5-436D-8B79-D1A31CD4C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0A3-6C34-4C59-9B68-81CEA0FF3C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0ED2-C8E5-436D-8B79-D1A31CD4C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0A3-6C34-4C59-9B68-81CEA0FF3C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0ED2-C8E5-436D-8B79-D1A31CD4C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0A3-6C34-4C59-9B68-81CEA0FF3C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0ED2-C8E5-436D-8B79-D1A31CD4C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0A3-6C34-4C59-9B68-81CEA0FF3C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0ED2-C8E5-436D-8B79-D1A31CD4C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80A3-6C34-4C59-9B68-81CEA0FF3C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20ED2-C8E5-436D-8B79-D1A31CD4C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7" r:id="rId13"/>
    <p:sldLayoutId id="2147483708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10.wav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258" y="106016"/>
            <a:ext cx="2272457" cy="980661"/>
            <a:chOff x="1523345" y="0"/>
            <a:chExt cx="2272457" cy="980661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345" y="218755"/>
              <a:ext cx="22724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75707" y="2114120"/>
            <a:ext cx="6813084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LIỀN SAU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1927" y="1257288"/>
            <a:ext cx="78614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2:Tia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7C2A1B7D-9A42-AC4D-8D7E-EC2A2BCD5FFA}"/>
              </a:ext>
            </a:extLst>
          </p:cNvPr>
          <p:cNvSpPr/>
          <p:nvPr/>
        </p:nvSpPr>
        <p:spPr>
          <a:xfrm>
            <a:off x="4205455" y="1984006"/>
            <a:ext cx="2276264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4CBA849-02A4-074B-8AFF-9820D48FB9F2}"/>
              </a:ext>
            </a:extLst>
          </p:cNvPr>
          <p:cNvSpPr/>
          <p:nvPr/>
        </p:nvSpPr>
        <p:spPr>
          <a:xfrm>
            <a:off x="4701003" y="2929898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549D6EB-A5A3-674B-B801-930407D41008}"/>
              </a:ext>
            </a:extLst>
          </p:cNvPr>
          <p:cNvSpPr/>
          <p:nvPr/>
        </p:nvSpPr>
        <p:spPr>
          <a:xfrm>
            <a:off x="5451359" y="292475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0415E0-E1D1-2B4B-92B1-AD4753120F85}"/>
              </a:ext>
            </a:extLst>
          </p:cNvPr>
          <p:cNvSpPr/>
          <p:nvPr/>
        </p:nvSpPr>
        <p:spPr>
          <a:xfrm>
            <a:off x="2003915" y="1987566"/>
            <a:ext cx="3725372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64A913D-DEBA-5444-9D7F-FFE366DD33DF}"/>
              </a:ext>
            </a:extLst>
          </p:cNvPr>
          <p:cNvSpPr/>
          <p:nvPr/>
        </p:nvSpPr>
        <p:spPr>
          <a:xfrm>
            <a:off x="4702240" y="293074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534BD2C-39F4-7146-B775-EF82556D7199}"/>
              </a:ext>
            </a:extLst>
          </p:cNvPr>
          <p:cNvSpPr/>
          <p:nvPr/>
        </p:nvSpPr>
        <p:spPr>
          <a:xfrm>
            <a:off x="3927843" y="293449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DEC1FA6-4749-6643-A48F-2A55B461ED79}"/>
              </a:ext>
            </a:extLst>
          </p:cNvPr>
          <p:cNvSpPr/>
          <p:nvPr/>
        </p:nvSpPr>
        <p:spPr>
          <a:xfrm>
            <a:off x="3186631" y="293982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07D46D7-D894-2E44-9E56-A9F8842EB50B}"/>
              </a:ext>
            </a:extLst>
          </p:cNvPr>
          <p:cNvSpPr/>
          <p:nvPr/>
        </p:nvSpPr>
        <p:spPr>
          <a:xfrm>
            <a:off x="2450234" y="293743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13DE5DF-47FD-5D44-9B48-B34E16053E53}"/>
              </a:ext>
            </a:extLst>
          </p:cNvPr>
          <p:cNvSpPr/>
          <p:nvPr/>
        </p:nvSpPr>
        <p:spPr>
          <a:xfrm>
            <a:off x="1741591" y="292699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89016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3" y="1115270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Tìm trên tia số: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CD24236E-2025-B848-937E-FF449F617E59}"/>
              </a:ext>
            </a:extLst>
          </p:cNvPr>
          <p:cNvGrpSpPr/>
          <p:nvPr/>
        </p:nvGrpSpPr>
        <p:grpSpPr>
          <a:xfrm>
            <a:off x="1808082" y="2575464"/>
            <a:ext cx="8328910" cy="818300"/>
            <a:chOff x="1563236" y="2212042"/>
            <a:chExt cx="8388080" cy="994993"/>
          </a:xfrm>
        </p:grpSpPr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C29D21DF-03C9-944C-823A-3927A54A329E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4174266-265F-7A41-9564-078636862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D40C155-05DE-CA49-ADCA-23CAEE75401D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20D4E03-A854-2740-AB25-CF26E22FA595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64704D3-1117-CC47-866E-3DF857FCB028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E55FD3E-FDF8-874C-AB13-54E5951041D9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5C31E6A-FC12-BB47-B06E-143A53A6017B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C47C89D-5517-5E40-B3F0-DE46449ADC20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7D03FDA-4B51-664A-B030-D83AE16C6514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5D66AB0-B890-2441-8FDE-5C84242E9FA8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5559EE-6C90-E84D-B8F6-0B57B7141869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E02F0E8-154B-1E49-9D9C-FD6C63E4A527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01B84F7-E072-E14F-8CE0-0ED9FDC786FB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B4D608-FB3B-6F46-A3C8-4149C617F8E3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C907CB-2D6B-D147-9669-8710B71A4C0C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9C6CCA-CA74-CC41-9EED-C832FC50A72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905046-4155-1846-8D6D-22CFEDF1A65D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74EE21-8125-B543-9835-FBF7FCC1FA8F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B551BC-06FE-1740-AB36-9DE3865CBC82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7E05E2-3A36-454C-960A-4287923D01AC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67BF36-FC40-2844-8F38-08C8515A5400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217661-24E9-BF4F-82F4-400993E30552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64249E-807F-8A4D-AD96-EBCF37EF2360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B190BA-EFDF-FC40-BAD8-6612F3628ECD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80DF450-325E-B64D-8C9A-DF1B577AA28B}"/>
              </a:ext>
            </a:extLst>
          </p:cNvPr>
          <p:cNvSpPr txBox="1"/>
          <p:nvPr/>
        </p:nvSpPr>
        <p:spPr>
          <a:xfrm>
            <a:off x="1599228" y="4178147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a. Những số bé hơn 5:</a:t>
            </a:r>
          </a:p>
        </p:txBody>
      </p:sp>
      <p:sp>
        <p:nvSpPr>
          <p:cNvPr id="41" name="Right Bracket 40">
            <a:extLst>
              <a:ext uri="{FF2B5EF4-FFF2-40B4-BE49-F238E27FC236}">
                <a16:creationId xmlns:a16="http://schemas.microsoft.com/office/drawing/2014/main" id="{39E6FEAD-011D-5940-97E9-B69CCA6A4B14}"/>
              </a:ext>
            </a:extLst>
          </p:cNvPr>
          <p:cNvSpPr/>
          <p:nvPr/>
        </p:nvSpPr>
        <p:spPr>
          <a:xfrm>
            <a:off x="5488948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B24670-0E16-934A-8A1C-D3725616E6D9}"/>
              </a:ext>
            </a:extLst>
          </p:cNvPr>
          <p:cNvSpPr txBox="1"/>
          <p:nvPr/>
        </p:nvSpPr>
        <p:spPr>
          <a:xfrm>
            <a:off x="5515074" y="4071659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0; 1; 2; 3; 4</a:t>
            </a:r>
          </a:p>
        </p:txBody>
      </p:sp>
      <p:sp>
        <p:nvSpPr>
          <p:cNvPr id="51" name="Right Bracket 50">
            <a:extLst>
              <a:ext uri="{FF2B5EF4-FFF2-40B4-BE49-F238E27FC236}">
                <a16:creationId xmlns:a16="http://schemas.microsoft.com/office/drawing/2014/main" id="{1237B6DB-7C29-1F4D-BABD-3274BF70F9E6}"/>
              </a:ext>
            </a:extLst>
          </p:cNvPr>
          <p:cNvSpPr/>
          <p:nvPr/>
        </p:nvSpPr>
        <p:spPr>
          <a:xfrm flipH="1">
            <a:off x="4190995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Right Bracket 51">
            <a:extLst>
              <a:ext uri="{FF2B5EF4-FFF2-40B4-BE49-F238E27FC236}">
                <a16:creationId xmlns:a16="http://schemas.microsoft.com/office/drawing/2014/main" id="{A6BECB7D-B2A2-E640-A122-E65DFBFB61C9}"/>
              </a:ext>
            </a:extLst>
          </p:cNvPr>
          <p:cNvSpPr/>
          <p:nvPr/>
        </p:nvSpPr>
        <p:spPr>
          <a:xfrm>
            <a:off x="6242626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C3FC1D-55BA-A64A-ABCC-D595867512D4}"/>
              </a:ext>
            </a:extLst>
          </p:cNvPr>
          <p:cNvSpPr txBox="1"/>
          <p:nvPr/>
        </p:nvSpPr>
        <p:spPr>
          <a:xfrm>
            <a:off x="1605622" y="4974822"/>
            <a:ext cx="787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b. Những số vừa lớn hơn 3 vừa bé hơn 6: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21F677-1E2B-1647-A95F-F4E368E0BDA9}"/>
              </a:ext>
            </a:extLst>
          </p:cNvPr>
          <p:cNvSpPr txBox="1"/>
          <p:nvPr/>
        </p:nvSpPr>
        <p:spPr>
          <a:xfrm>
            <a:off x="8431202" y="4888163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4; 5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0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Chọn câu trả lời đúng.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202FA-4181-3F4B-A61C-496770E7D287}"/>
              </a:ext>
            </a:extLst>
          </p:cNvPr>
          <p:cNvSpPr txBox="1"/>
          <p:nvPr/>
        </p:nvSpPr>
        <p:spPr>
          <a:xfrm>
            <a:off x="1123726" y="1298208"/>
            <a:ext cx="71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itchFamily="18" charset="0"/>
                <a:cs typeface="Times New Roman" pitchFamily="18" charset="0"/>
              </a:rPr>
              <a:t>Ghép hai trong ba thẻ số bên được tất cả bao nhiêu số có hai chữ số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FCB1C2-47D3-4B48-9E77-8C91A6175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935"/>
          <a:stretch/>
        </p:blipFill>
        <p:spPr>
          <a:xfrm>
            <a:off x="4959985" y="2240440"/>
            <a:ext cx="4566791" cy="2616568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50EF27D-0D1D-2A4E-B3A3-7BD57422CA2C}"/>
              </a:ext>
            </a:extLst>
          </p:cNvPr>
          <p:cNvSpPr/>
          <p:nvPr/>
        </p:nvSpPr>
        <p:spPr>
          <a:xfrm>
            <a:off x="1270925" y="2428752"/>
            <a:ext cx="1460400" cy="575705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 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FF92D8-966D-D246-9A51-90C20A91468F}"/>
              </a:ext>
            </a:extLst>
          </p:cNvPr>
          <p:cNvSpPr/>
          <p:nvPr/>
        </p:nvSpPr>
        <p:spPr>
          <a:xfrm>
            <a:off x="1176590" y="3282520"/>
            <a:ext cx="1566610" cy="529460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 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27C996A-3540-9B4C-9C46-D3CFE0D3F891}"/>
              </a:ext>
            </a:extLst>
          </p:cNvPr>
          <p:cNvSpPr/>
          <p:nvPr/>
        </p:nvSpPr>
        <p:spPr>
          <a:xfrm>
            <a:off x="1212227" y="4060993"/>
            <a:ext cx="1388470" cy="546633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 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19E161-9CA0-B843-91EE-7892399C09C1}"/>
              </a:ext>
            </a:extLst>
          </p:cNvPr>
          <p:cNvSpPr/>
          <p:nvPr/>
        </p:nvSpPr>
        <p:spPr>
          <a:xfrm>
            <a:off x="1259717" y="2428752"/>
            <a:ext cx="604709" cy="5875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D0E9D2-DD4E-8142-A930-7FD8393D523B}"/>
              </a:ext>
            </a:extLst>
          </p:cNvPr>
          <p:cNvSpPr/>
          <p:nvPr/>
        </p:nvSpPr>
        <p:spPr>
          <a:xfrm>
            <a:off x="1185784" y="3272784"/>
            <a:ext cx="648851" cy="5362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37F7C4-BA0F-D34A-82D0-72920D0D9A15}"/>
              </a:ext>
            </a:extLst>
          </p:cNvPr>
          <p:cNvSpPr/>
          <p:nvPr/>
        </p:nvSpPr>
        <p:spPr>
          <a:xfrm>
            <a:off x="1210185" y="4060992"/>
            <a:ext cx="598972" cy="54026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247C6B-5CE5-1344-A269-43E42CD252C8}"/>
              </a:ext>
            </a:extLst>
          </p:cNvPr>
          <p:cNvSpPr txBox="1"/>
          <p:nvPr/>
        </p:nvSpPr>
        <p:spPr>
          <a:xfrm>
            <a:off x="1600658" y="5084329"/>
            <a:ext cx="7958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itchFamily="18" charset="0"/>
                <a:cs typeface="Times New Roman" pitchFamily="18" charset="0"/>
              </a:rPr>
              <a:t>Các số có 2 chữ số ghép được từ 3 thẻ số trên là:</a:t>
            </a:r>
          </a:p>
          <a:p>
            <a:r>
              <a:rPr lang="x-none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x-none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4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x-none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x-none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5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x-none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x-none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1" y="46237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Số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7B55F-1F70-3049-B9B0-4FCD0A310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847165" y="1118700"/>
            <a:ext cx="10390214" cy="45156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292EB2-4861-5147-98F0-EC200767B28B}"/>
              </a:ext>
            </a:extLst>
          </p:cNvPr>
          <p:cNvGrpSpPr/>
          <p:nvPr/>
        </p:nvGrpSpPr>
        <p:grpSpPr>
          <a:xfrm>
            <a:off x="954621" y="3709649"/>
            <a:ext cx="5745675" cy="1305101"/>
            <a:chOff x="953017" y="2715812"/>
            <a:chExt cx="5745675" cy="1305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EB7A62-42FD-214D-B4B3-DDB53099F1C4}"/>
                </a:ext>
              </a:extLst>
            </p:cNvPr>
            <p:cNvSpPr/>
            <p:nvPr/>
          </p:nvSpPr>
          <p:spPr>
            <a:xfrm>
              <a:off x="953017" y="2715812"/>
              <a:ext cx="574567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Toa liền sau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trước của toa        là toa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07E455-8343-E045-88DB-42C380911FB8}"/>
                </a:ext>
              </a:extLst>
            </p:cNvPr>
            <p:cNvGrpSpPr/>
            <p:nvPr/>
          </p:nvGrpSpPr>
          <p:grpSpPr>
            <a:xfrm>
              <a:off x="4682597" y="2834464"/>
              <a:ext cx="591924" cy="561176"/>
              <a:chOff x="4709527" y="2968932"/>
              <a:chExt cx="631826" cy="59900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854940-5A01-FC47-A998-1071F085DFA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118108-0545-6640-932E-30C8CA043C07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24B11-AD96-B741-A7DB-8965FF91508C}"/>
                </a:ext>
              </a:extLst>
            </p:cNvPr>
            <p:cNvGrpSpPr/>
            <p:nvPr/>
          </p:nvGrpSpPr>
          <p:grpSpPr>
            <a:xfrm>
              <a:off x="5039841" y="3436241"/>
              <a:ext cx="591924" cy="561176"/>
              <a:chOff x="4709527" y="2968932"/>
              <a:chExt cx="631826" cy="5990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032CDEF-C0B9-F64E-BADB-E3B1BD0C4F84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E390EEB-E4C3-1141-AB11-EFD10E7D1A1F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AC984F-6549-2C49-9E98-3DE2CC4C4A38}"/>
              </a:ext>
            </a:extLst>
          </p:cNvPr>
          <p:cNvGrpSpPr/>
          <p:nvPr/>
        </p:nvGrpSpPr>
        <p:grpSpPr>
          <a:xfrm>
            <a:off x="953017" y="3707406"/>
            <a:ext cx="5747279" cy="1305101"/>
            <a:chOff x="953017" y="3963039"/>
            <a:chExt cx="5747279" cy="13051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A99A23-A76E-8741-A5CE-BF5A7DF7FE47}"/>
                </a:ext>
              </a:extLst>
            </p:cNvPr>
            <p:cNvSpPr/>
            <p:nvPr/>
          </p:nvSpPr>
          <p:spPr>
            <a:xfrm>
              <a:off x="953017" y="3963039"/>
              <a:ext cx="5747279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Toa liền trước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sau của toa         là toa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8B201A1-19D2-6146-A227-59F74465EC47}"/>
                </a:ext>
              </a:extLst>
            </p:cNvPr>
            <p:cNvGrpSpPr/>
            <p:nvPr/>
          </p:nvGrpSpPr>
          <p:grpSpPr>
            <a:xfrm>
              <a:off x="4995008" y="4064776"/>
              <a:ext cx="591924" cy="561176"/>
              <a:chOff x="4709527" y="2968932"/>
              <a:chExt cx="631826" cy="59900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49C5791-8BFE-434C-AD14-016477A02E1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E4052AA-FB62-DF41-BA39-B687B710B3F3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49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1CF0F8-DF20-3944-B7ED-409BE793837B}"/>
                </a:ext>
              </a:extLst>
            </p:cNvPr>
            <p:cNvGrpSpPr/>
            <p:nvPr/>
          </p:nvGrpSpPr>
          <p:grpSpPr>
            <a:xfrm>
              <a:off x="4761724" y="4667148"/>
              <a:ext cx="591924" cy="561176"/>
              <a:chOff x="4709527" y="2968932"/>
              <a:chExt cx="631826" cy="59900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B951704-19B1-D74A-92CF-D5E9FC587D33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C5ABB8-6252-A14F-A072-A05133D615B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19F291-17F1-0344-B48C-0B77A1167609}"/>
              </a:ext>
            </a:extLst>
          </p:cNvPr>
          <p:cNvGrpSpPr/>
          <p:nvPr/>
        </p:nvGrpSpPr>
        <p:grpSpPr>
          <a:xfrm>
            <a:off x="953017" y="3704375"/>
            <a:ext cx="7534435" cy="1317270"/>
            <a:chOff x="953017" y="5143031"/>
            <a:chExt cx="7534435" cy="13172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5D967E-7FFD-DA46-9D0B-E262812F230F}"/>
                </a:ext>
              </a:extLst>
            </p:cNvPr>
            <p:cNvSpPr/>
            <p:nvPr/>
          </p:nvSpPr>
          <p:spPr>
            <a:xfrm>
              <a:off x="953017" y="5143031"/>
              <a:ext cx="753443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Ở giữa toa       và toa        là toa 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Ở giữa toa       và toa        là toa         và toa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82002B5-1406-E140-AF6D-CCB9945E408D}"/>
                </a:ext>
              </a:extLst>
            </p:cNvPr>
            <p:cNvGrpSpPr/>
            <p:nvPr/>
          </p:nvGrpSpPr>
          <p:grpSpPr>
            <a:xfrm>
              <a:off x="4888338" y="5266416"/>
              <a:ext cx="591924" cy="561176"/>
              <a:chOff x="4709527" y="2968932"/>
              <a:chExt cx="631826" cy="59900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9E402F7-2D43-944C-AF6C-C9C2C5EF94D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3C56979-BEE2-0644-8A2A-318A97A788F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2A63E27-E8F3-7C43-9342-48C0E80955CE}"/>
                </a:ext>
              </a:extLst>
            </p:cNvPr>
            <p:cNvGrpSpPr/>
            <p:nvPr/>
          </p:nvGrpSpPr>
          <p:grpSpPr>
            <a:xfrm>
              <a:off x="3185577" y="5277097"/>
              <a:ext cx="591924" cy="561176"/>
              <a:chOff x="4709527" y="2968932"/>
              <a:chExt cx="631826" cy="59900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8CBEF9C-D343-744B-BF22-ED6AFEDE2EA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783F7DC-E122-004D-9E4B-97A74BF6F208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49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A23E7A-BCDC-D143-8DE4-D013E03D56BD}"/>
                </a:ext>
              </a:extLst>
            </p:cNvPr>
            <p:cNvGrpSpPr/>
            <p:nvPr/>
          </p:nvGrpSpPr>
          <p:grpSpPr>
            <a:xfrm>
              <a:off x="4894845" y="5888444"/>
              <a:ext cx="591924" cy="561176"/>
              <a:chOff x="4709527" y="2968932"/>
              <a:chExt cx="631826" cy="59900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A043378-FC74-9C4A-8105-B6CA7DF0C10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30953BE-575F-6246-88B7-7FCA29AA2BF1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53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31E0B6C-DDB4-0F44-8D41-49774F82A303}"/>
                </a:ext>
              </a:extLst>
            </p:cNvPr>
            <p:cNvGrpSpPr/>
            <p:nvPr/>
          </p:nvGrpSpPr>
          <p:grpSpPr>
            <a:xfrm>
              <a:off x="3192084" y="5899125"/>
              <a:ext cx="591924" cy="561176"/>
              <a:chOff x="4709527" y="2968932"/>
              <a:chExt cx="631826" cy="59900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D4AEC50-AD4F-AA49-BB91-AFFFD5E5B3E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75A6E00-7340-2D40-8D93-33F5DF990BDD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50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5C6E78A-BF8E-C34C-9536-46390A655C48}"/>
              </a:ext>
            </a:extLst>
          </p:cNvPr>
          <p:cNvGrpSpPr/>
          <p:nvPr/>
        </p:nvGrpSpPr>
        <p:grpSpPr>
          <a:xfrm>
            <a:off x="6419708" y="3787077"/>
            <a:ext cx="591924" cy="561176"/>
            <a:chOff x="5193845" y="3412589"/>
            <a:chExt cx="591924" cy="56117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05D15B-16B1-7D4E-91F1-97D78D3913B2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B2D1E4-3848-514D-8995-59A4C395D828}"/>
                </a:ext>
              </a:extLst>
            </p:cNvPr>
            <p:cNvSpPr/>
            <p:nvPr/>
          </p:nvSpPr>
          <p:spPr>
            <a:xfrm>
              <a:off x="5200352" y="3427784"/>
              <a:ext cx="585417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70B5FD4-9061-C244-92CC-FCA05F6B1967}"/>
              </a:ext>
            </a:extLst>
          </p:cNvPr>
          <p:cNvGrpSpPr/>
          <p:nvPr/>
        </p:nvGrpSpPr>
        <p:grpSpPr>
          <a:xfrm>
            <a:off x="6700296" y="4453574"/>
            <a:ext cx="591924" cy="561176"/>
            <a:chOff x="5193845" y="3412589"/>
            <a:chExt cx="591924" cy="56117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FB3F28F-671C-3A4B-A5C7-540D46993BAA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A741B93-875A-7C43-A28B-965C15FBC0C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D68C80-24B3-0942-8D52-F7631719B54A}"/>
              </a:ext>
            </a:extLst>
          </p:cNvPr>
          <p:cNvGrpSpPr/>
          <p:nvPr/>
        </p:nvGrpSpPr>
        <p:grpSpPr>
          <a:xfrm>
            <a:off x="6703549" y="3811372"/>
            <a:ext cx="591924" cy="561176"/>
            <a:chOff x="5193845" y="3412589"/>
            <a:chExt cx="591924" cy="56117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E8CA59B-C082-F544-8296-17BDED4E07B6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CB8C08F-1EBA-5F41-B1DB-C02D1E37DA96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48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538F038-CE9E-A74C-8278-97407C9148C1}"/>
              </a:ext>
            </a:extLst>
          </p:cNvPr>
          <p:cNvGrpSpPr/>
          <p:nvPr/>
        </p:nvGrpSpPr>
        <p:grpSpPr>
          <a:xfrm>
            <a:off x="6485734" y="4462712"/>
            <a:ext cx="591924" cy="561176"/>
            <a:chOff x="5193845" y="3412589"/>
            <a:chExt cx="591924" cy="56117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56E254D-B50B-A044-A18A-A6D50EA8A87F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236D9F7-09CB-7041-8F7B-CA022FF204C1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8D11F9-4374-E94E-B847-AB79F9F37B2B}"/>
              </a:ext>
            </a:extLst>
          </p:cNvPr>
          <p:cNvGrpSpPr/>
          <p:nvPr/>
        </p:nvGrpSpPr>
        <p:grpSpPr>
          <a:xfrm>
            <a:off x="6560351" y="3803559"/>
            <a:ext cx="591924" cy="561176"/>
            <a:chOff x="5193845" y="3412589"/>
            <a:chExt cx="591924" cy="56117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C303E5E-14E4-CB4E-A1E8-81A3540D8EFB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0D394EE-3890-E541-A7BB-3DBDB9B75D93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A5416D6-51E0-2747-93A0-AA2054EFF683}"/>
              </a:ext>
            </a:extLst>
          </p:cNvPr>
          <p:cNvGrpSpPr/>
          <p:nvPr/>
        </p:nvGrpSpPr>
        <p:grpSpPr>
          <a:xfrm>
            <a:off x="6597606" y="4416020"/>
            <a:ext cx="591924" cy="561176"/>
            <a:chOff x="5193845" y="3412589"/>
            <a:chExt cx="591924" cy="56117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DEFFF7F-F5AF-AF44-84EA-E2DCE1EE1FB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C8D9864-F6C7-E048-90D1-27F30037C58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15D477-6AC1-E841-8B80-7481DC194D57}"/>
              </a:ext>
            </a:extLst>
          </p:cNvPr>
          <p:cNvGrpSpPr/>
          <p:nvPr/>
        </p:nvGrpSpPr>
        <p:grpSpPr>
          <a:xfrm>
            <a:off x="8437578" y="4410034"/>
            <a:ext cx="591924" cy="561176"/>
            <a:chOff x="5193845" y="3412589"/>
            <a:chExt cx="591924" cy="56117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A37592D-5371-3C49-B4D4-549D79A2849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F1D19C-0E30-B143-8B85-5E9C347DE17B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519844" y="492097"/>
            <a:ext cx="926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 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50BCDB1-854B-8344-87F3-CC2BC20A8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59183"/>
              </p:ext>
            </p:extLst>
          </p:nvPr>
        </p:nvGraphicFramePr>
        <p:xfrm>
          <a:off x="1981201" y="1304416"/>
          <a:ext cx="7996518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862E388-75ED-1F41-8DC7-5F3CFB7B06F8}"/>
              </a:ext>
            </a:extLst>
          </p:cNvPr>
          <p:cNvSpPr/>
          <p:nvPr/>
        </p:nvSpPr>
        <p:spPr>
          <a:xfrm>
            <a:off x="2816129" y="3091386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383C25-EE42-E549-8055-0B5BFDC9FBF2}"/>
              </a:ext>
            </a:extLst>
          </p:cNvPr>
          <p:cNvSpPr/>
          <p:nvPr/>
        </p:nvSpPr>
        <p:spPr>
          <a:xfrm>
            <a:off x="8253223" y="309138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F18FA2-AA04-2243-9323-AA5AE34EAB83}"/>
              </a:ext>
            </a:extLst>
          </p:cNvPr>
          <p:cNvSpPr/>
          <p:nvPr/>
        </p:nvSpPr>
        <p:spPr>
          <a:xfrm>
            <a:off x="2816129" y="3917635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088858-FCB1-DB45-A79B-7D32BC4E31FB}"/>
              </a:ext>
            </a:extLst>
          </p:cNvPr>
          <p:cNvSpPr/>
          <p:nvPr/>
        </p:nvSpPr>
        <p:spPr>
          <a:xfrm>
            <a:off x="8253223" y="3917634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3AB559-9CAE-B24A-872C-288750AB1526}"/>
              </a:ext>
            </a:extLst>
          </p:cNvPr>
          <p:cNvSpPr/>
          <p:nvPr/>
        </p:nvSpPr>
        <p:spPr>
          <a:xfrm>
            <a:off x="2816129" y="4743883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198E6-B7E0-7847-BDE9-7406E9E66026}"/>
              </a:ext>
            </a:extLst>
          </p:cNvPr>
          <p:cNvSpPr/>
          <p:nvPr/>
        </p:nvSpPr>
        <p:spPr>
          <a:xfrm>
            <a:off x="8253223" y="4743882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FABA2D-8AD7-BF4C-9E26-F96CC60972C7}"/>
              </a:ext>
            </a:extLst>
          </p:cNvPr>
          <p:cNvSpPr/>
          <p:nvPr/>
        </p:nvSpPr>
        <p:spPr>
          <a:xfrm>
            <a:off x="2816129" y="5496470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6C0660-8851-3E4A-8E3A-8726B3BD4636}"/>
              </a:ext>
            </a:extLst>
          </p:cNvPr>
          <p:cNvSpPr/>
          <p:nvPr/>
        </p:nvSpPr>
        <p:spPr>
          <a:xfrm>
            <a:off x="8253223" y="5496469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1CB6D0-40A6-F347-9F51-7E37D93A985B}"/>
              </a:ext>
            </a:extLst>
          </p:cNvPr>
          <p:cNvGrpSpPr/>
          <p:nvPr/>
        </p:nvGrpSpPr>
        <p:grpSpPr>
          <a:xfrm>
            <a:off x="785313" y="193811"/>
            <a:ext cx="651443" cy="923331"/>
            <a:chOff x="3411830" y="2729494"/>
            <a:chExt cx="340554" cy="48269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8408849-E744-C440-83B1-B5E655DB8939}"/>
                </a:ext>
              </a:extLst>
            </p:cNvPr>
            <p:cNvSpPr/>
            <p:nvPr/>
          </p:nvSpPr>
          <p:spPr>
            <a:xfrm>
              <a:off x="3430491" y="2845045"/>
              <a:ext cx="321893" cy="3218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harlotte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11B54-7C2D-7A42-A2E5-56DE10B29287}"/>
                </a:ext>
              </a:extLst>
            </p:cNvPr>
            <p:cNvSpPr/>
            <p:nvPr/>
          </p:nvSpPr>
          <p:spPr>
            <a:xfrm rot="21163024">
              <a:off x="3411830" y="2729494"/>
              <a:ext cx="289687" cy="482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x-none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harlotte" panose="02040603050506020204" pitchFamily="18" charset="0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480CBE2-5CA7-9643-95C9-08FC192AD976}"/>
              </a:ext>
            </a:extLst>
          </p:cNvPr>
          <p:cNvSpPr txBox="1"/>
          <p:nvPr/>
        </p:nvSpPr>
        <p:spPr>
          <a:xfrm>
            <a:off x="1350755" y="492097"/>
            <a:ext cx="9847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x-none" sz="2800" dirty="0"/>
              <a:t>  </a:t>
            </a:r>
            <a:r>
              <a:rPr lang="x-none" sz="2800" dirty="0">
                <a:latin typeface="Times New Roman" pitchFamily="18" charset="0"/>
                <a:cs typeface="Times New Roman" pitchFamily="18" charset="0"/>
              </a:rPr>
              <a:t>Thỏ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800" dirty="0">
                <a:latin typeface="Times New Roman" pitchFamily="18" charset="0"/>
                <a:cs typeface="Times New Roman" pitchFamily="18" charset="0"/>
              </a:rPr>
              <a:t>thỏ nâu, thỏ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x-none" sz="2800" dirty="0">
                <a:latin typeface="Times New Roman" pitchFamily="18" charset="0"/>
                <a:cs typeface="Times New Roman" pitchFamily="18" charset="0"/>
              </a:rPr>
              <a:t> và thỏ xám đang chuẩn bị thi chạy. Các làn </a:t>
            </a:r>
            <a:r>
              <a:rPr lang="x-none" sz="2800" dirty="0" smtClean="0">
                <a:latin typeface="Times New Roman" pitchFamily="18" charset="0"/>
                <a:cs typeface="Times New Roman" pitchFamily="18" charset="0"/>
              </a:rPr>
              <a:t>đánh </a:t>
            </a:r>
            <a:r>
              <a:rPr lang="x-none" sz="2800" dirty="0">
                <a:latin typeface="Times New Roman" pitchFamily="18" charset="0"/>
                <a:cs typeface="Times New Roman" pitchFamily="18" charset="0"/>
              </a:rPr>
              <a:t>số từ bé đến lớn.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endParaRPr lang="x-none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9D55A8-739C-DA41-B36E-1BD7D8139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2443496" y="1576833"/>
            <a:ext cx="7793034" cy="36126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3D1D32-6876-9242-B308-B37E93530AED}"/>
              </a:ext>
            </a:extLst>
          </p:cNvPr>
          <p:cNvSpPr txBox="1"/>
          <p:nvPr/>
        </p:nvSpPr>
        <p:spPr>
          <a:xfrm>
            <a:off x="1436756" y="525602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 </a:t>
            </a:r>
            <a:r>
              <a:rPr lang="x-none" sz="2800"/>
              <a:t>Thỏ </a:t>
            </a:r>
            <a:r>
              <a:rPr lang="en-US" sz="2800" dirty="0" err="1"/>
              <a:t>trắng</a:t>
            </a:r>
            <a:r>
              <a:rPr lang="x-none" sz="2800"/>
              <a:t> </a:t>
            </a:r>
            <a:r>
              <a:rPr lang="x-none" sz="2800" dirty="0"/>
              <a:t>chạy ở làn số mấy?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A1C9A-74AA-ED45-B329-63F5C33258F3}"/>
              </a:ext>
            </a:extLst>
          </p:cNvPr>
          <p:cNvSpPr txBox="1"/>
          <p:nvPr/>
        </p:nvSpPr>
        <p:spPr>
          <a:xfrm>
            <a:off x="1436756" y="577924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  </a:t>
            </a:r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x-none" sz="2800">
                <a:solidFill>
                  <a:srgbClr val="FF0000"/>
                </a:solidFill>
              </a:rPr>
              <a:t>Thỏ </a:t>
            </a:r>
            <a:r>
              <a:rPr lang="en-US" sz="2800" dirty="0" err="1">
                <a:solidFill>
                  <a:srgbClr val="FF0000"/>
                </a:solidFill>
              </a:rPr>
              <a:t>trắng</a:t>
            </a:r>
            <a:r>
              <a:rPr lang="x-none" sz="2800">
                <a:solidFill>
                  <a:srgbClr val="FF0000"/>
                </a:solidFill>
              </a:rPr>
              <a:t> </a:t>
            </a:r>
            <a:r>
              <a:rPr lang="x-none" sz="2800" dirty="0">
                <a:solidFill>
                  <a:srgbClr val="FF0000"/>
                </a:solidFill>
              </a:rPr>
              <a:t>chạy ở làn </a:t>
            </a:r>
            <a:r>
              <a:rPr lang="x-none" sz="2800">
                <a:solidFill>
                  <a:srgbClr val="FF0000"/>
                </a:solidFill>
              </a:rPr>
              <a:t>số </a:t>
            </a:r>
            <a:r>
              <a:rPr lang="en-US" sz="2800">
                <a:solidFill>
                  <a:srgbClr val="FF0000"/>
                </a:solidFill>
              </a:rPr>
              <a:t>3</a:t>
            </a:r>
            <a:r>
              <a:rPr lang="x-none" sz="2800">
                <a:solidFill>
                  <a:srgbClr val="FF0000"/>
                </a:solidFill>
              </a:rPr>
              <a:t>.</a:t>
            </a:r>
            <a:endParaRPr lang="x-non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2559" y="1151906"/>
            <a:ext cx="7980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2:Tia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9">
            <a:extLst>
              <a:ext uri="{FF2B5EF4-FFF2-40B4-BE49-F238E27FC236}">
                <a16:creationId xmlns:a16="http://schemas.microsoft.com/office/drawing/2014/main" id="{B3F77F5C-21ED-CB4C-81EE-CF5C2D197921}"/>
              </a:ext>
            </a:extLst>
          </p:cNvPr>
          <p:cNvGrpSpPr/>
          <p:nvPr/>
        </p:nvGrpSpPr>
        <p:grpSpPr>
          <a:xfrm>
            <a:off x="878774" y="1333607"/>
            <a:ext cx="10165278" cy="4843030"/>
            <a:chOff x="878774" y="1333607"/>
            <a:chExt cx="10165278" cy="4843030"/>
          </a:xfrm>
        </p:grpSpPr>
        <p:grpSp>
          <p:nvGrpSpPr>
            <p:cNvPr id="3" name="Group 11">
              <a:extLst>
                <a:ext uri="{FF2B5EF4-FFF2-40B4-BE49-F238E27FC236}">
                  <a16:creationId xmlns:a16="http://schemas.microsoft.com/office/drawing/2014/main" id="{E388D5CB-2B9A-B94E-90EC-681A23B586DC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7727221-5D37-8146-9BD4-8E76C1C4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0E8D86-41FE-174C-8011-E6C6F78F3C2F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id="{CB0FE2FC-1D00-BA4A-AB62-9BEEA3042C1A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custGeom>
              <a:avLst/>
              <a:gdLst>
                <a:gd name="connsiteX0" fmla="*/ 0 w 2452666"/>
                <a:gd name="connsiteY0" fmla="*/ 221046 h 1326247"/>
                <a:gd name="connsiteX1" fmla="*/ 221046 w 2452666"/>
                <a:gd name="connsiteY1" fmla="*/ 0 h 1326247"/>
                <a:gd name="connsiteX2" fmla="*/ 1430722 w 2452666"/>
                <a:gd name="connsiteY2" fmla="*/ 0 h 1326247"/>
                <a:gd name="connsiteX3" fmla="*/ 1430722 w 2452666"/>
                <a:gd name="connsiteY3" fmla="*/ 0 h 1326247"/>
                <a:gd name="connsiteX4" fmla="*/ 2043888 w 2452666"/>
                <a:gd name="connsiteY4" fmla="*/ 0 h 1326247"/>
                <a:gd name="connsiteX5" fmla="*/ 2231620 w 2452666"/>
                <a:gd name="connsiteY5" fmla="*/ 0 h 1326247"/>
                <a:gd name="connsiteX6" fmla="*/ 2452666 w 2452666"/>
                <a:gd name="connsiteY6" fmla="*/ 221046 h 1326247"/>
                <a:gd name="connsiteX7" fmla="*/ 2452666 w 2452666"/>
                <a:gd name="connsiteY7" fmla="*/ 773644 h 1326247"/>
                <a:gd name="connsiteX8" fmla="*/ 2452666 w 2452666"/>
                <a:gd name="connsiteY8" fmla="*/ 773644 h 1326247"/>
                <a:gd name="connsiteX9" fmla="*/ 2452666 w 2452666"/>
                <a:gd name="connsiteY9" fmla="*/ 1105206 h 1326247"/>
                <a:gd name="connsiteX10" fmla="*/ 2452666 w 2452666"/>
                <a:gd name="connsiteY10" fmla="*/ 1105201 h 1326247"/>
                <a:gd name="connsiteX11" fmla="*/ 2231620 w 2452666"/>
                <a:gd name="connsiteY11" fmla="*/ 1326247 h 1326247"/>
                <a:gd name="connsiteX12" fmla="*/ 2043888 w 2452666"/>
                <a:gd name="connsiteY12" fmla="*/ 1326247 h 1326247"/>
                <a:gd name="connsiteX13" fmla="*/ 2328537 w 2452666"/>
                <a:gd name="connsiteY13" fmla="*/ 1616085 h 1326247"/>
                <a:gd name="connsiteX14" fmla="*/ 1430722 w 2452666"/>
                <a:gd name="connsiteY14" fmla="*/ 1326247 h 1326247"/>
                <a:gd name="connsiteX15" fmla="*/ 221046 w 2452666"/>
                <a:gd name="connsiteY15" fmla="*/ 1326247 h 1326247"/>
                <a:gd name="connsiteX16" fmla="*/ 0 w 2452666"/>
                <a:gd name="connsiteY16" fmla="*/ 1105201 h 1326247"/>
                <a:gd name="connsiteX17" fmla="*/ 0 w 2452666"/>
                <a:gd name="connsiteY17" fmla="*/ 1105206 h 1326247"/>
                <a:gd name="connsiteX18" fmla="*/ 0 w 2452666"/>
                <a:gd name="connsiteY18" fmla="*/ 773644 h 1326247"/>
                <a:gd name="connsiteX19" fmla="*/ 0 w 2452666"/>
                <a:gd name="connsiteY19" fmla="*/ 773644 h 1326247"/>
                <a:gd name="connsiteX20" fmla="*/ 0 w 2452666"/>
                <a:gd name="connsiteY20" fmla="*/ 221046 h 1326247"/>
                <a:gd name="connsiteX0" fmla="*/ 0 w 2452666"/>
                <a:gd name="connsiteY0" fmla="*/ 221046 h 1616085"/>
                <a:gd name="connsiteX1" fmla="*/ 221046 w 2452666"/>
                <a:gd name="connsiteY1" fmla="*/ 0 h 1616085"/>
                <a:gd name="connsiteX2" fmla="*/ 1430722 w 2452666"/>
                <a:gd name="connsiteY2" fmla="*/ 0 h 1616085"/>
                <a:gd name="connsiteX3" fmla="*/ 1430722 w 2452666"/>
                <a:gd name="connsiteY3" fmla="*/ 0 h 1616085"/>
                <a:gd name="connsiteX4" fmla="*/ 2043888 w 2452666"/>
                <a:gd name="connsiteY4" fmla="*/ 0 h 1616085"/>
                <a:gd name="connsiteX5" fmla="*/ 2231620 w 2452666"/>
                <a:gd name="connsiteY5" fmla="*/ 0 h 1616085"/>
                <a:gd name="connsiteX6" fmla="*/ 2452666 w 2452666"/>
                <a:gd name="connsiteY6" fmla="*/ 221046 h 1616085"/>
                <a:gd name="connsiteX7" fmla="*/ 2452666 w 2452666"/>
                <a:gd name="connsiteY7" fmla="*/ 773644 h 1616085"/>
                <a:gd name="connsiteX8" fmla="*/ 2452666 w 2452666"/>
                <a:gd name="connsiteY8" fmla="*/ 773644 h 1616085"/>
                <a:gd name="connsiteX9" fmla="*/ 2452666 w 2452666"/>
                <a:gd name="connsiteY9" fmla="*/ 1105206 h 1616085"/>
                <a:gd name="connsiteX10" fmla="*/ 2452666 w 2452666"/>
                <a:gd name="connsiteY10" fmla="*/ 1105201 h 1616085"/>
                <a:gd name="connsiteX11" fmla="*/ 2231620 w 2452666"/>
                <a:gd name="connsiteY11" fmla="*/ 1326247 h 1616085"/>
                <a:gd name="connsiteX12" fmla="*/ 2328537 w 2452666"/>
                <a:gd name="connsiteY12" fmla="*/ 1616085 h 1616085"/>
                <a:gd name="connsiteX13" fmla="*/ 1430722 w 2452666"/>
                <a:gd name="connsiteY13" fmla="*/ 1326247 h 1616085"/>
                <a:gd name="connsiteX14" fmla="*/ 221046 w 2452666"/>
                <a:gd name="connsiteY14" fmla="*/ 1326247 h 1616085"/>
                <a:gd name="connsiteX15" fmla="*/ 0 w 2452666"/>
                <a:gd name="connsiteY15" fmla="*/ 1105201 h 1616085"/>
                <a:gd name="connsiteX16" fmla="*/ 0 w 2452666"/>
                <a:gd name="connsiteY16" fmla="*/ 1105206 h 1616085"/>
                <a:gd name="connsiteX17" fmla="*/ 0 w 2452666"/>
                <a:gd name="connsiteY17" fmla="*/ 773644 h 1616085"/>
                <a:gd name="connsiteX18" fmla="*/ 0 w 2452666"/>
                <a:gd name="connsiteY18" fmla="*/ 773644 h 1616085"/>
                <a:gd name="connsiteX19" fmla="*/ 0 w 2452666"/>
                <a:gd name="connsiteY19" fmla="*/ 221046 h 1616085"/>
                <a:gd name="connsiteX0" fmla="*/ 0 w 2452666"/>
                <a:gd name="connsiteY0" fmla="*/ 221046 h 1687522"/>
                <a:gd name="connsiteX1" fmla="*/ 221046 w 2452666"/>
                <a:gd name="connsiteY1" fmla="*/ 0 h 1687522"/>
                <a:gd name="connsiteX2" fmla="*/ 1430722 w 2452666"/>
                <a:gd name="connsiteY2" fmla="*/ 0 h 1687522"/>
                <a:gd name="connsiteX3" fmla="*/ 1430722 w 2452666"/>
                <a:gd name="connsiteY3" fmla="*/ 0 h 1687522"/>
                <a:gd name="connsiteX4" fmla="*/ 2043888 w 2452666"/>
                <a:gd name="connsiteY4" fmla="*/ 0 h 1687522"/>
                <a:gd name="connsiteX5" fmla="*/ 2231620 w 2452666"/>
                <a:gd name="connsiteY5" fmla="*/ 0 h 1687522"/>
                <a:gd name="connsiteX6" fmla="*/ 2452666 w 2452666"/>
                <a:gd name="connsiteY6" fmla="*/ 221046 h 1687522"/>
                <a:gd name="connsiteX7" fmla="*/ 2452666 w 2452666"/>
                <a:gd name="connsiteY7" fmla="*/ 773644 h 1687522"/>
                <a:gd name="connsiteX8" fmla="*/ 2452666 w 2452666"/>
                <a:gd name="connsiteY8" fmla="*/ 773644 h 1687522"/>
                <a:gd name="connsiteX9" fmla="*/ 2452666 w 2452666"/>
                <a:gd name="connsiteY9" fmla="*/ 1105206 h 1687522"/>
                <a:gd name="connsiteX10" fmla="*/ 2452666 w 2452666"/>
                <a:gd name="connsiteY10" fmla="*/ 1105201 h 1687522"/>
                <a:gd name="connsiteX11" fmla="*/ 2231620 w 2452666"/>
                <a:gd name="connsiteY11" fmla="*/ 1326247 h 1687522"/>
                <a:gd name="connsiteX12" fmla="*/ 2271387 w 2452666"/>
                <a:gd name="connsiteY12" fmla="*/ 1687522 h 1687522"/>
                <a:gd name="connsiteX13" fmla="*/ 1430722 w 2452666"/>
                <a:gd name="connsiteY13" fmla="*/ 1326247 h 1687522"/>
                <a:gd name="connsiteX14" fmla="*/ 221046 w 2452666"/>
                <a:gd name="connsiteY14" fmla="*/ 1326247 h 1687522"/>
                <a:gd name="connsiteX15" fmla="*/ 0 w 2452666"/>
                <a:gd name="connsiteY15" fmla="*/ 1105201 h 1687522"/>
                <a:gd name="connsiteX16" fmla="*/ 0 w 2452666"/>
                <a:gd name="connsiteY16" fmla="*/ 1105206 h 1687522"/>
                <a:gd name="connsiteX17" fmla="*/ 0 w 2452666"/>
                <a:gd name="connsiteY17" fmla="*/ 773644 h 1687522"/>
                <a:gd name="connsiteX18" fmla="*/ 0 w 2452666"/>
                <a:gd name="connsiteY18" fmla="*/ 773644 h 1687522"/>
                <a:gd name="connsiteX19" fmla="*/ 0 w 2452666"/>
                <a:gd name="connsiteY19" fmla="*/ 221046 h 168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2666" h="1687522">
                  <a:moveTo>
                    <a:pt x="0" y="221046"/>
                  </a:moveTo>
                  <a:cubicBezTo>
                    <a:pt x="0" y="98966"/>
                    <a:pt x="98966" y="0"/>
                    <a:pt x="221046" y="0"/>
                  </a:cubicBezTo>
                  <a:lnTo>
                    <a:pt x="1430722" y="0"/>
                  </a:lnTo>
                  <a:lnTo>
                    <a:pt x="1430722" y="0"/>
                  </a:lnTo>
                  <a:lnTo>
                    <a:pt x="2043888" y="0"/>
                  </a:lnTo>
                  <a:lnTo>
                    <a:pt x="2231620" y="0"/>
                  </a:lnTo>
                  <a:cubicBezTo>
                    <a:pt x="2353700" y="0"/>
                    <a:pt x="2452666" y="98966"/>
                    <a:pt x="2452666" y="221046"/>
                  </a:cubicBezTo>
                  <a:lnTo>
                    <a:pt x="2452666" y="773644"/>
                  </a:lnTo>
                  <a:lnTo>
                    <a:pt x="2452666" y="773644"/>
                  </a:lnTo>
                  <a:lnTo>
                    <a:pt x="2452666" y="1105206"/>
                  </a:lnTo>
                  <a:lnTo>
                    <a:pt x="2452666" y="1105201"/>
                  </a:lnTo>
                  <a:cubicBezTo>
                    <a:pt x="2452666" y="1227281"/>
                    <a:pt x="2353700" y="1326247"/>
                    <a:pt x="2231620" y="1326247"/>
                  </a:cubicBezTo>
                  <a:lnTo>
                    <a:pt x="2271387" y="1687522"/>
                  </a:lnTo>
                  <a:lnTo>
                    <a:pt x="1430722" y="1326247"/>
                  </a:lnTo>
                  <a:lnTo>
                    <a:pt x="221046" y="1326247"/>
                  </a:lnTo>
                  <a:cubicBezTo>
                    <a:pt x="98966" y="1326247"/>
                    <a:pt x="0" y="1227281"/>
                    <a:pt x="0" y="1105201"/>
                  </a:cubicBezTo>
                  <a:lnTo>
                    <a:pt x="0" y="1105206"/>
                  </a:lnTo>
                  <a:lnTo>
                    <a:pt x="0" y="773644"/>
                  </a:lnTo>
                  <a:lnTo>
                    <a:pt x="0" y="773644"/>
                  </a:lnTo>
                  <a:lnTo>
                    <a:pt x="0" y="221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D55F0B-5618-5844-A1ED-EA6B1320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06772CA-C906-5943-A36E-22B6FBC0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ect">
              <a:avLst/>
            </a:prstGeom>
          </p:spPr>
        </p:pic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id="{BA6F4FDF-1B5D-C847-8116-AEB9E38EFD2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wedgeRoundRectCallout">
              <a:avLst>
                <a:gd name="adj1" fmla="val -24934"/>
                <a:gd name="adj2" fmla="val 79524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1034CD2-7AEF-DD4D-9522-1E13B3AA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cloud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92F827E-EE43-1947-8950-5BED269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cloud">
              <a:avLst/>
            </a:prstGeom>
          </p:spPr>
        </p:pic>
      </p:grpSp>
      <p:sp>
        <p:nvSpPr>
          <p:cNvPr id="72" name="Rounded Rectangular Callout 35">
            <a:extLst>
              <a:ext uri="{FF2B5EF4-FFF2-40B4-BE49-F238E27FC236}">
                <a16:creationId xmlns:a16="http://schemas.microsoft.com/office/drawing/2014/main" id="{54FA9870-95FE-3140-9AEE-254ED6BCF6F4}"/>
              </a:ext>
            </a:extLst>
          </p:cNvPr>
          <p:cNvSpPr/>
          <p:nvPr/>
        </p:nvSpPr>
        <p:spPr>
          <a:xfrm>
            <a:off x="1964403" y="2183065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11003E7A-E4E5-FA40-9C60-91F5B671F077}"/>
              </a:ext>
            </a:extLst>
          </p:cNvPr>
          <p:cNvSpPr/>
          <p:nvPr/>
        </p:nvSpPr>
        <p:spPr>
          <a:xfrm>
            <a:off x="8843836" y="1766455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F7DCC8-B7C8-AF45-A86F-9A00D54E9979}"/>
              </a:ext>
            </a:extLst>
          </p:cNvPr>
          <p:cNvSpPr/>
          <p:nvPr/>
        </p:nvSpPr>
        <p:spPr>
          <a:xfrm>
            <a:off x="2263055" y="2246373"/>
            <a:ext cx="2137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A! Các quả táo ghi số từ 0 đến 10.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1971AC-A5F9-B744-A95B-BB334DCB69A4}"/>
              </a:ext>
            </a:extLst>
          </p:cNvPr>
          <p:cNvSpPr/>
          <p:nvPr/>
        </p:nvSpPr>
        <p:spPr>
          <a:xfrm>
            <a:off x="8947322" y="1962615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Sắp xếp các số này như thế nào nhỉ?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1" grpId="0" animBg="1"/>
      <p:bldP spid="51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EB97407-7DC5-FC41-A01F-7C9EA07F063A}"/>
              </a:ext>
            </a:extLst>
          </p:cNvPr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52A34-03A6-A847-ACAB-AA150C31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9E71523-C9F2-2241-94DB-5478E132EB23}"/>
              </a:ext>
            </a:extLst>
          </p:cNvPr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238E57E-E229-B045-994C-1E95207A1C7C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A2C080-3EA5-BD4B-97BF-1324EA73ADF5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132833-99A7-1A4C-BAFA-AE02AFC9A9ED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981667-F134-DE4B-ACFD-4E97726CEF00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E638C2-289C-B045-8732-83D2B2DABCF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39AB21-2208-D440-BAA7-F05AE7590F84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C869761-CCB9-7546-AE85-351C09C01137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10D8EB2-C295-B94C-93C3-881B72A8F58C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195B80-8F60-2A43-9328-000C95A4DF0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FE5536-DD04-2E4F-8007-CD840CAD288F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AE39AB-CFDE-6042-A50A-2EC3807DCD9F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80368D-F9B5-F947-B5E5-9C7671587EFF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D38AC43-1309-1C43-8A3A-E8F3CCE093B2}"/>
              </a:ext>
            </a:extLst>
          </p:cNvPr>
          <p:cNvSpPr txBox="1"/>
          <p:nvPr/>
        </p:nvSpPr>
        <p:spPr>
          <a:xfrm>
            <a:off x="700024" y="62904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9909AF3-2B1A-7143-869A-541FBCA8F014}"/>
              </a:ext>
            </a:extLst>
          </p:cNvPr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B0291D-7166-D14F-8732-E084FEB05EF1}"/>
              </a:ext>
            </a:extLst>
          </p:cNvPr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378CB7-E397-DE4D-9AD5-C598159229AC}"/>
              </a:ext>
            </a:extLst>
          </p:cNvPr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E12B7E-6565-3448-BD5B-D753A94E7FD3}"/>
              </a:ext>
            </a:extLst>
          </p:cNvPr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3519C2-0172-A446-BD41-3915BCD671B6}"/>
              </a:ext>
            </a:extLst>
          </p:cNvPr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4FCFEF-1064-FD48-98DA-4AC49C37663C}"/>
              </a:ext>
            </a:extLst>
          </p:cNvPr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651341-986A-D047-BD90-1470671FBBD2}"/>
              </a:ext>
            </a:extLst>
          </p:cNvPr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7F6FE0-2611-0D4F-B886-C90C116C7E47}"/>
              </a:ext>
            </a:extLst>
          </p:cNvPr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3464B-2BC9-6E41-9CA5-301E23A986CB}"/>
              </a:ext>
            </a:extLst>
          </p:cNvPr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0BAC58-45DC-A64A-901E-917A4FAC57EA}"/>
              </a:ext>
            </a:extLst>
          </p:cNvPr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AEC983-FDB9-734D-A337-687567D263D3}"/>
              </a:ext>
            </a:extLst>
          </p:cNvPr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84BC1D-FDA9-0343-87A7-290F1BBE0F69}"/>
              </a:ext>
            </a:extLst>
          </p:cNvPr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F69F43-46CC-9144-808E-5A73AF2EF16B}"/>
              </a:ext>
            </a:extLst>
          </p:cNvPr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dirty="0"/>
              <a:t>Đây là </a:t>
            </a:r>
            <a:r>
              <a:rPr lang="x-none" sz="3200" dirty="0">
                <a:solidFill>
                  <a:srgbClr val="FF0000"/>
                </a:solidFill>
              </a:rPr>
              <a:t>tia số</a:t>
            </a:r>
            <a:r>
              <a:rPr lang="x-none" sz="32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BE7AE8-E9FD-AC47-8129-7A40C84A8F7C}"/>
              </a:ext>
            </a:extLst>
          </p:cNvPr>
          <p:cNvSpPr txBox="1"/>
          <p:nvPr/>
        </p:nvSpPr>
        <p:spPr>
          <a:xfrm>
            <a:off x="662283" y="436213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E65EC5-0B7F-2942-A78D-EFB4E5DD5621}"/>
              </a:ext>
            </a:extLst>
          </p:cNvPr>
          <p:cNvSpPr txBox="1"/>
          <p:nvPr/>
        </p:nvSpPr>
        <p:spPr>
          <a:xfrm>
            <a:off x="700023" y="5321843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bên hải nó.</a:t>
            </a:r>
          </a:p>
        </p:txBody>
      </p:sp>
    </p:spTree>
    <p:extLst>
      <p:ext uri="{BB962C8B-B14F-4D97-AF65-F5344CB8AC3E}">
        <p14:creationId xmlns:p14="http://schemas.microsoft.com/office/powerpoint/2010/main" val="17762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F71D9A21-4502-D142-8C4F-F4E060C43BCD}"/>
              </a:ext>
            </a:extLst>
          </p:cNvPr>
          <p:cNvSpPr/>
          <p:nvPr/>
        </p:nvSpPr>
        <p:spPr>
          <a:xfrm>
            <a:off x="5231653" y="2628750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169BA5-8905-2A47-8970-714F2113B2EA}"/>
              </a:ext>
            </a:extLst>
          </p:cNvPr>
          <p:cNvSpPr/>
          <p:nvPr/>
        </p:nvSpPr>
        <p:spPr>
          <a:xfrm>
            <a:off x="4467801" y="2619025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DD4512-3B74-6847-9E64-640E2C0A22F2}"/>
              </a:ext>
            </a:extLst>
          </p:cNvPr>
          <p:cNvSpPr/>
          <p:nvPr/>
        </p:nvSpPr>
        <p:spPr>
          <a:xfrm>
            <a:off x="3708859" y="26133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D5F2C-648D-F742-B93A-44FD6F282940}"/>
              </a:ext>
            </a:extLst>
          </p:cNvPr>
          <p:cNvSpPr txBox="1"/>
          <p:nvPr/>
        </p:nvSpPr>
        <p:spPr>
          <a:xfrm>
            <a:off x="1102659" y="47064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CF000-010E-F641-931A-80912A28B5F8}"/>
              </a:ext>
            </a:extLst>
          </p:cNvPr>
          <p:cNvGrpSpPr/>
          <p:nvPr/>
        </p:nvGrpSpPr>
        <p:grpSpPr>
          <a:xfrm>
            <a:off x="1509448" y="1506071"/>
            <a:ext cx="8656529" cy="1922929"/>
            <a:chOff x="1509448" y="1506071"/>
            <a:chExt cx="8656529" cy="192292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BB4A06C-D5A9-D24C-9B43-60B5C4A8D128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17F54D-652A-1D46-B7F1-88AFDA11152B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F6A668AF-093E-2F47-9DA5-7DBF1989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A35EFC7-85D6-9445-9BE5-1E3234B8BB9E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EA70417-D6C0-E846-9501-F4DE4A144A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AD86A43-2F6F-D047-9CAC-F9A9B02600E9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3E1DDB5-B371-5B44-89E8-B19EBF5CC00B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511AF14-DAE1-D247-9DBC-316E21AFD7C9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51CA1B8-93D1-4449-AEC4-494CA77F3FB1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8B8BE4A-9BB8-DA46-AB5A-915ABF4521A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FA2BD9D-6C06-AD4A-AC18-CAE295BEBBFD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F18C4-9A17-5040-B271-205FC07E32A3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1482E56-C257-4D49-802C-2891A203161C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8C3EE52-F096-CE4B-9BC6-462484FD97FF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9473BD-19E6-4D47-9599-572235AB4141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6B9673-7077-1446-B10D-EC9AAE015FE3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88A415-1962-7940-BCEF-55CC979DE4B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3191D2-6D7A-BE4C-B369-E72D84D06234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BCFE57-3F30-4E4C-B12D-D8CE460357A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58322E-2F65-D548-B3EF-ED972766196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16293C-90BC-4540-BF0E-7EF34E03D6EE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842F77-3B4A-7A42-A4DC-D8F63E676DC2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AD00BD-917A-7F4D-AD8F-F0DA3A39DDEC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DD9426-10F7-704C-A548-6A5F810F56A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E4F163-8EAE-DF4A-84E4-78689A0E83E1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3F638FE-5513-B74D-8888-326710506AE6}"/>
              </a:ext>
            </a:extLst>
          </p:cNvPr>
          <p:cNvSpPr txBox="1"/>
          <p:nvPr/>
        </p:nvSpPr>
        <p:spPr>
          <a:xfrm>
            <a:off x="1280589" y="399682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80CA65-FFE2-CF4B-BC87-CA12215CA7E5}"/>
              </a:ext>
            </a:extLst>
          </p:cNvPr>
          <p:cNvSpPr txBox="1"/>
          <p:nvPr/>
        </p:nvSpPr>
        <p:spPr>
          <a:xfrm>
            <a:off x="1280589" y="4887811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id="{EFA5D547-2B8E-7040-956E-3400FD5541D8}"/>
              </a:ext>
            </a:extLst>
          </p:cNvPr>
          <p:cNvSpPr/>
          <p:nvPr/>
        </p:nvSpPr>
        <p:spPr>
          <a:xfrm>
            <a:off x="4734343" y="1902117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:a16="http://schemas.microsoft.com/office/drawing/2014/main" id="{584152D6-8485-3C4F-8AF9-36A41998CFCF}"/>
              </a:ext>
            </a:extLst>
          </p:cNvPr>
          <p:cNvSpPr/>
          <p:nvPr/>
        </p:nvSpPr>
        <p:spPr>
          <a:xfrm flipH="1">
            <a:off x="3930833" y="1890136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5CC49D9-5722-E24E-8FA5-CF9DE6E3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1" y="4159262"/>
            <a:ext cx="2835004" cy="2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/>
      <p:bldP spid="33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4933803" y="271596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593998" y="496705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154757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8513928-DB92-CC40-8365-4FDE12862BD9}"/>
              </a:ext>
            </a:extLst>
          </p:cNvPr>
          <p:cNvGrpSpPr/>
          <p:nvPr/>
        </p:nvGrpSpPr>
        <p:grpSpPr>
          <a:xfrm>
            <a:off x="1019531" y="1454320"/>
            <a:ext cx="9343669" cy="1926192"/>
            <a:chOff x="1019531" y="1454320"/>
            <a:chExt cx="9343669" cy="19261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55F04B-45FB-5946-B89B-B026C93E872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774244-5A61-6C43-93E0-9B8702ADA4DE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AD14C41-812D-1B40-A235-62D071F22DDB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F2912635-6D9D-6047-A83B-77616B9929C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614B1286-3F93-8D43-806B-FB6C18C5E3F8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4A3DF264-42B7-734A-97B3-83CB10F4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ABC708A7-B2C6-C243-AAE2-F89E05F3DF66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C4A215D3-F27C-4F45-93B0-5D14D4DA130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B25F6172-4829-D643-A9C9-4B49D6BD616F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53E640AE-3D60-D848-A750-18ECC59A1D0E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F1698B29-3B2B-D542-8EEF-BA3695DA225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8083FC7A-554D-4048-9B58-5FF03D80119D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8E1AA56-B05F-3A45-81DC-862700ECEA0C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F920074E-B248-464D-9EF6-204DCF94BF05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43BC83A6-69BA-294A-BB0F-AAC8D743B04B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1DE05C02-E09D-6A48-901F-B40E5845C122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3DC895F5-2A10-B143-ABB1-B9EEB5A686C2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B0B2DAB-ACE6-1043-9368-A3CE51EA88D4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3A477C8-0C45-1740-989D-B322D121B5D0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A2E91F2-3210-3847-A2CD-9AEE99CB2A7F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2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2908585-65E0-DB40-8E3D-42F5B16CDB38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FA229B2-1D91-7C4A-A6B4-746783F321FD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4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C6CCFB-FB73-B04E-BAC0-09D05B183167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63EEF50-CA76-E84A-85B9-663EFB78A1CC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6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86CFE47-2D1D-4748-BC79-7732FEDAE2BE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7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B551DF-301F-3742-9318-9C1D2967D107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8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E24A53B-5EEE-D840-B834-8D3F2CA2F48A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9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89B3D32-784F-DF43-8A16-CB397176BD75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10</a:t>
                  </a: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92108208-1DD3-0946-81B1-768160A3621A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7233E152-48E1-044B-B33E-241E4376A7B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66807C5-5152-9A46-B187-5723DDF02CF5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C7FFAAF0-3565-7648-9285-63AD94E3729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BF1D726D-EDB9-8643-9ECF-02F52AD51793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13AFA28-5DA5-CE4E-98F1-CC5B3D1CF508}"/>
              </a:ext>
            </a:extLst>
          </p:cNvPr>
          <p:cNvGrpSpPr/>
          <p:nvPr/>
        </p:nvGrpSpPr>
        <p:grpSpPr>
          <a:xfrm>
            <a:off x="1019531" y="3775265"/>
            <a:ext cx="9343669" cy="2000192"/>
            <a:chOff x="1019531" y="3775265"/>
            <a:chExt cx="9343669" cy="20001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CB892E5-1CC9-1E43-9140-72D7DD3C6595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8A8D4AE2-087A-1244-9075-E410B2C35134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E47B77D-111B-C84E-88BD-2D95A89EB4A6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5F021F9B-D8FD-DE46-B537-3891E1324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322E610-3C68-0646-A043-12BE6D607A4A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D5D87C2E-7E4C-674B-90E1-66C60B9557C8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B32153C-17C8-4C47-B990-26414E435B84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BD590D01-C016-8742-8685-1AFCA72D065C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3008198-8E51-3142-9071-2AEB7BCDD734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E17CAC5-FF0F-D546-8D85-86C5E4AF4C09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DF18325-0B01-224B-928A-E506D16C9184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9C6BCAA0-02FC-D848-9A29-0A24C6EE53A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50AC569-6C5B-2245-A39A-0AC559E21511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AC8CCA8-5EE5-9342-A9E2-82B7E9E1AE0E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F2170612-3577-EB41-A400-4A45DF4EE045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058F8D3-F360-3E4C-8338-88D57F7E18FA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8B7A84-807B-924A-AF7A-F3C18EC36B61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8C33DD-BE3A-1A48-8F2C-68FD5823BF30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3DCD152-0B04-9346-992B-876B2A3EBBA4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8B3F46-A331-3E4E-9817-93812DDFF76A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F53C8B2-936C-4948-97B2-69CCA499C821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E93872-2ACD-2243-A1D9-D8A96844AFA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7515F2-50CD-154B-A0DB-22AA8E70E8D8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F8363B-6BF1-ED42-A102-0ABEE36A9590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D69C318-829E-344D-BC69-7077F7F947AD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733EFE7-3340-ED49-AF1C-3C1A60F5E31F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8C0B829-EAD2-7247-B926-2F32DBE828C9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B3B79A0B-4DAF-3541-B386-393454DB0335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2691576B-CE6E-D442-AAF6-EF0D7EAE21A3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2A3CCF47-E023-1F4D-A5F2-EAFA45BF1134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CA10807D-EF98-454C-A180-CE9DB355358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13FB5D6E-8ABE-6740-A6CC-BBD3AB799AA1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9BE8B666-A84C-B140-85E9-FA11593F949E}"/>
              </a:ext>
            </a:extLst>
          </p:cNvPr>
          <p:cNvSpPr/>
          <p:nvPr/>
        </p:nvSpPr>
        <p:spPr>
          <a:xfrm>
            <a:off x="4725150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DCA16646-B4BE-8048-A213-46F1E20E6C2E}"/>
              </a:ext>
            </a:extLst>
          </p:cNvPr>
          <p:cNvSpPr/>
          <p:nvPr/>
        </p:nvSpPr>
        <p:spPr>
          <a:xfrm>
            <a:off x="5455204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3806EFDC-87B9-8B47-A9E5-BAE828D1CC28}"/>
              </a:ext>
            </a:extLst>
          </p:cNvPr>
          <p:cNvSpPr/>
          <p:nvPr/>
        </p:nvSpPr>
        <p:spPr>
          <a:xfrm>
            <a:off x="6229688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154FDD9A-9CC7-C045-BBFD-C119907C1079}"/>
              </a:ext>
            </a:extLst>
          </p:cNvPr>
          <p:cNvSpPr/>
          <p:nvPr/>
        </p:nvSpPr>
        <p:spPr>
          <a:xfrm>
            <a:off x="6959742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872D0F7-ABFB-2F4C-95DE-FA0B8484BDBF}"/>
              </a:ext>
            </a:extLst>
          </p:cNvPr>
          <p:cNvSpPr/>
          <p:nvPr/>
        </p:nvSpPr>
        <p:spPr>
          <a:xfrm>
            <a:off x="8481534" y="265324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4FFF5880-7B03-0E4E-A55B-EBAED7081EB5}"/>
              </a:ext>
            </a:extLst>
          </p:cNvPr>
          <p:cNvSpPr/>
          <p:nvPr/>
        </p:nvSpPr>
        <p:spPr>
          <a:xfrm>
            <a:off x="3946472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6FD90D3-5737-3C46-9E9A-FB311B0162D7}"/>
              </a:ext>
            </a:extLst>
          </p:cNvPr>
          <p:cNvSpPr/>
          <p:nvPr/>
        </p:nvSpPr>
        <p:spPr>
          <a:xfrm>
            <a:off x="4676526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8D91D6E7-F51C-2841-93A2-3ABBE9ECBBE0}"/>
              </a:ext>
            </a:extLst>
          </p:cNvPr>
          <p:cNvSpPr/>
          <p:nvPr/>
        </p:nvSpPr>
        <p:spPr>
          <a:xfrm>
            <a:off x="5451010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7D41E532-0295-CA40-BCD6-66FA37903799}"/>
              </a:ext>
            </a:extLst>
          </p:cNvPr>
          <p:cNvSpPr/>
          <p:nvPr/>
        </p:nvSpPr>
        <p:spPr>
          <a:xfrm>
            <a:off x="6181064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5A1F7E25-BE85-CD4F-84F6-87953CFF7039}"/>
              </a:ext>
            </a:extLst>
          </p:cNvPr>
          <p:cNvSpPr/>
          <p:nvPr/>
        </p:nvSpPr>
        <p:spPr>
          <a:xfrm>
            <a:off x="8469464" y="503027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Mỗi quả bóng ứng với vạch nào trên tia số?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0A231B5-33B2-7D4B-999F-DB085CB35259}"/>
              </a:ext>
            </a:extLst>
          </p:cNvPr>
          <p:cNvGrpSpPr/>
          <p:nvPr/>
        </p:nvGrpSpPr>
        <p:grpSpPr>
          <a:xfrm>
            <a:off x="925072" y="1365298"/>
            <a:ext cx="10088833" cy="3906565"/>
            <a:chOff x="925729" y="1064853"/>
            <a:chExt cx="10088833" cy="39065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A79851E-AC0B-E74A-920B-87ADE1CACA84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72A8268-98F1-024B-842F-959475600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0D49235-8022-2941-8270-1E9D0B5337FB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EA78003-D566-8149-8B9F-A2D026BDD202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8E903DC-44A0-7740-8B18-BD8B0C2531F5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76C1C82-68C0-8847-A6F9-8B61D10CF323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117F10A-288B-4946-A971-8788B2A904B3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091CCCA-BEE4-5C4B-8A80-7B473FBA58E9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31BCCAE-884E-BD43-810D-86F7DA03382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01588B0-55AC-7F41-B52D-EC6C6BF9EC30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A412BA5-02C9-334B-BC97-81E8BE8E7F96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1392F2F-D904-3743-918A-68E8F9B7FF96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976EE94-F357-8A46-A091-D76A9576EE80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680659-427C-4C4D-A0D7-CB8E4A3327FF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38926C-6D7B-0048-803F-54701707EFD4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DFD356-B906-7448-B1D1-F1CFFE176851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F6C7C4-DE22-8249-B977-DDE02E456B31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62EACF-4F1F-9A43-B7C6-A350311B0FFA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3B8D95-3981-8D42-882D-C41283CE770A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1117CC-1DC0-6340-B61C-BD220AC51CA2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3C750A-51CA-2643-AD84-6CC4C160AA79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F963C9-05ED-A04B-A0A4-5C27E02FAB19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6310C7-1FD9-F148-A3AA-AEE00DBF9547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BCA09-F7B1-6B43-BE63-8D57F700BD61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4466FC7-8451-254B-8CB5-854CD3F1F2B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52615F5-2866-434E-AF34-2EEDCC56B76B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F2E8011-CA50-C34B-9ADA-85F2FA4ACFFC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218E689-69A0-B74D-AECB-45FEC9753A59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6B28C0F-1E45-F748-B026-B139DE1AB2E2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B2EFDA1-8FE3-D94F-B26D-8B7CC515CDB0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7319A77-197D-E24A-8611-BB70BA142DA2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1EDB8A1-3D23-5046-9D20-BE713A7A40EE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92D37A-96FE-0E4B-8A45-9D053D1E9907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57E4E4-6810-D349-91A8-D7AF0D7930F1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8C7A4E-625A-1A47-9CC6-01C4D8C4EF05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E7DD420-4F56-8049-B42A-0BA7E8148B78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14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0DB141-54AA-624D-A1BF-D1EF744535CD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02A256-F111-D74D-B1FE-DF5B9B37ADAA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4D014E-0287-3C48-9043-08F2D732D427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7941B34-A45B-E543-B46F-0E247CBE76EA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A057030-55B2-EE41-A367-C00F14B8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640C3B3-7AD7-2741-9D9B-209A5D97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91C431E-255F-8140-9B1A-879A51C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55970D2-3108-7743-AA0D-BD56C42C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7EA74CC-7BC5-7D44-8D03-B8BCDF25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6B168CE-37F6-124B-89CC-1C18E821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id="{EC88D301-518F-0343-93D7-BCCEC92419D9}"/>
              </a:ext>
            </a:extLst>
          </p:cNvPr>
          <p:cNvSpPr/>
          <p:nvPr/>
        </p:nvSpPr>
        <p:spPr>
          <a:xfrm>
            <a:off x="6527209" y="3144585"/>
            <a:ext cx="645487" cy="1368038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18C66FE6-B60A-7648-8CD6-564C4DAB528B}"/>
              </a:ext>
            </a:extLst>
          </p:cNvPr>
          <p:cNvSpPr/>
          <p:nvPr/>
        </p:nvSpPr>
        <p:spPr>
          <a:xfrm>
            <a:off x="1837612" y="3135085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4771FA8C-1553-A049-BCF2-52BEAD52D1E0}"/>
              </a:ext>
            </a:extLst>
          </p:cNvPr>
          <p:cNvSpPr/>
          <p:nvPr/>
        </p:nvSpPr>
        <p:spPr>
          <a:xfrm>
            <a:off x="3421812" y="3043645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4DF1083E-7CF3-A349-97B8-6AFAC6D1A257}"/>
              </a:ext>
            </a:extLst>
          </p:cNvPr>
          <p:cNvSpPr/>
          <p:nvPr/>
        </p:nvSpPr>
        <p:spPr>
          <a:xfrm>
            <a:off x="1566886" y="3108959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17A9E2E4-A43D-6A42-9E5D-323EED6CD8F1}"/>
              </a:ext>
            </a:extLst>
          </p:cNvPr>
          <p:cNvSpPr/>
          <p:nvPr/>
        </p:nvSpPr>
        <p:spPr>
          <a:xfrm>
            <a:off x="8405877" y="2816311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F0DEE7CE-83F8-A440-9802-13DC602AC492}"/>
              </a:ext>
            </a:extLst>
          </p:cNvPr>
          <p:cNvSpPr/>
          <p:nvPr/>
        </p:nvSpPr>
        <p:spPr>
          <a:xfrm>
            <a:off x="8618555" y="3340709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863C17-C600-2D4A-8DFA-0FE20FDB9BD2}"/>
              </a:ext>
            </a:extLst>
          </p:cNvPr>
          <p:cNvSpPr/>
          <p:nvPr/>
        </p:nvSpPr>
        <p:spPr>
          <a:xfrm>
            <a:off x="1612632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952436" y="7902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746526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Đ, 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D4E3CE-B58E-5744-9500-266802467092}"/>
              </a:ext>
            </a:extLst>
          </p:cNvPr>
          <p:cNvGrpSpPr/>
          <p:nvPr/>
        </p:nvGrpSpPr>
        <p:grpSpPr>
          <a:xfrm>
            <a:off x="710086" y="2237498"/>
            <a:ext cx="11156658" cy="2383003"/>
            <a:chOff x="697023" y="1809585"/>
            <a:chExt cx="11156658" cy="2383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E5E3BD-CB81-894E-86AF-83B89E112AB3}"/>
                </a:ext>
              </a:extLst>
            </p:cNvPr>
            <p:cNvSpPr/>
            <p:nvPr/>
          </p:nvSpPr>
          <p:spPr>
            <a:xfrm>
              <a:off x="697023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lang="x-none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3D1C56-1D2F-F041-AC95-0D17892889F2}"/>
                </a:ext>
              </a:extLst>
            </p:cNvPr>
            <p:cNvSpPr/>
            <p:nvPr/>
          </p:nvSpPr>
          <p:spPr>
            <a:xfrm>
              <a:off x="6331132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lang="x-none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9D21C9-94F9-8C4E-A286-386979C3B73B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lang="x-none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204B41-7249-714E-9D47-368F70214CDD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lang="x-none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347567-215A-DF45-82EA-C55CD3D6DC3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lang="x-none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E7D97-85FE-CD4E-95A4-D45B11381473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lang="x-none" sz="1400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8E4EAA9-AD31-7947-B536-3988C65CDF6F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C32DF11-4421-A441-9F39-C4FADA22FB37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58AB03D-E38F-414E-BD7C-20D37462E0F4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FBBFA48-4CE9-8243-BF63-78B557FD9D4B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D6DB193-4B18-E24F-80CF-D08556F0E80B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02AF716-7371-2745-B4A5-31D56400BF27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C5A5A4-5AE1-5841-A6DA-3912F0CAAB07}"/>
              </a:ext>
            </a:extLst>
          </p:cNvPr>
          <p:cNvSpPr/>
          <p:nvPr/>
        </p:nvSpPr>
        <p:spPr>
          <a:xfrm>
            <a:off x="5441124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800D8C1-1D4B-3741-9991-AE770E64E9DA}"/>
              </a:ext>
            </a:extLst>
          </p:cNvPr>
          <p:cNvSpPr/>
          <p:nvPr/>
        </p:nvSpPr>
        <p:spPr>
          <a:xfrm>
            <a:off x="5447050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CED1217-6AD0-0B40-82D3-09F87C3E153F}"/>
              </a:ext>
            </a:extLst>
          </p:cNvPr>
          <p:cNvSpPr/>
          <p:nvPr/>
        </p:nvSpPr>
        <p:spPr>
          <a:xfrm>
            <a:off x="5436770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37FE08-3095-D545-ABC6-B75821EDDBF2}"/>
              </a:ext>
            </a:extLst>
          </p:cNvPr>
          <p:cNvSpPr/>
          <p:nvPr/>
        </p:nvSpPr>
        <p:spPr>
          <a:xfrm>
            <a:off x="11179816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6DE5F8F-E63E-2643-B1A4-7C29B629170D}"/>
              </a:ext>
            </a:extLst>
          </p:cNvPr>
          <p:cNvSpPr/>
          <p:nvPr/>
        </p:nvSpPr>
        <p:spPr>
          <a:xfrm>
            <a:off x="11185742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0C4B1EB-A38B-4844-BD73-64C2A726DCEF}"/>
              </a:ext>
            </a:extLst>
          </p:cNvPr>
          <p:cNvSpPr/>
          <p:nvPr/>
        </p:nvSpPr>
        <p:spPr>
          <a:xfrm>
            <a:off x="11175462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617</Words>
  <Application>Microsoft Office PowerPoint</Application>
  <PresentationFormat>Widescreen</PresentationFormat>
  <Paragraphs>209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UTM Charlotte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115</cp:revision>
  <dcterms:created xsi:type="dcterms:W3CDTF">2021-06-02T01:34:28Z</dcterms:created>
  <dcterms:modified xsi:type="dcterms:W3CDTF">2022-09-09T01:34:20Z</dcterms:modified>
</cp:coreProperties>
</file>