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301" r:id="rId3"/>
    <p:sldId id="302" r:id="rId4"/>
    <p:sldId id="303" r:id="rId5"/>
    <p:sldId id="317" r:id="rId6"/>
    <p:sldId id="318" r:id="rId7"/>
    <p:sldId id="319" r:id="rId8"/>
    <p:sldId id="320" r:id="rId9"/>
    <p:sldId id="321" r:id="rId10"/>
    <p:sldId id="322" r:id="rId11"/>
    <p:sldId id="304" r:id="rId12"/>
    <p:sldId id="315" r:id="rId14"/>
    <p:sldId id="316" r:id="rId15"/>
    <p:sldId id="309" r:id="rId16"/>
    <p:sldId id="310" r:id="rId17"/>
    <p:sldId id="323" r:id="rId18"/>
  </p:sldIdLst>
  <p:sldSz cx="9144000" cy="5143500" type="screen16x9"/>
  <p:notesSz cx="6858000" cy="9144000"/>
  <p:embeddedFontLst>
    <p:embeddedFont>
      <p:font typeface="Pangolin" panose="00000500000000000000"/>
      <p:regular r:id="rId22"/>
    </p:embeddedFont>
    <p:embeddedFont>
      <p:font typeface="Baloo 2" panose="03080502040302020200"/>
      <p:regular r:id="rId23"/>
    </p:embeddedFont>
    <p:embeddedFont>
      <p:font typeface="Cambria" panose="0204050305040603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D0E6"/>
    <a:srgbClr val="AC98C9"/>
    <a:srgbClr val="A165AB"/>
    <a:srgbClr val="FEEAB6"/>
    <a:srgbClr val="62BB47"/>
    <a:srgbClr val="00A651"/>
    <a:srgbClr val="1A8C54"/>
    <a:srgbClr val="E5E1EE"/>
    <a:srgbClr val="FAD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136" d="100"/>
          <a:sy n="136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9pPr>
          </a:lstStyle>
          <a:p/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9" Type="http://schemas.microsoft.com/office/2007/relationships/hdphoto" Target="../media/image30.wdp"/><Relationship Id="rId8" Type="http://schemas.openxmlformats.org/officeDocument/2006/relationships/image" Target="../media/image29.png"/><Relationship Id="rId7" Type="http://schemas.microsoft.com/office/2007/relationships/hdphoto" Target="../media/image28.wdp"/><Relationship Id="rId6" Type="http://schemas.openxmlformats.org/officeDocument/2006/relationships/image" Target="../media/image27.png"/><Relationship Id="rId5" Type="http://schemas.microsoft.com/office/2007/relationships/hdphoto" Target="../media/image26.wdp"/><Relationship Id="rId4" Type="http://schemas.openxmlformats.org/officeDocument/2006/relationships/image" Target="../media/image25.png"/><Relationship Id="rId3" Type="http://schemas.microsoft.com/office/2007/relationships/hdphoto" Target="../media/image24.wdp"/><Relationship Id="rId2" Type="http://schemas.openxmlformats.org/officeDocument/2006/relationships/image" Target="../media/image23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35.wdp"/><Relationship Id="rId3" Type="http://schemas.openxmlformats.org/officeDocument/2006/relationships/image" Target="../media/image34.png"/><Relationship Id="rId2" Type="http://schemas.microsoft.com/office/2007/relationships/hdphoto" Target="../media/image33.wdp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8.wdp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42.wdp"/><Relationship Id="rId3" Type="http://schemas.openxmlformats.org/officeDocument/2006/relationships/image" Target="../media/image41.png"/><Relationship Id="rId2" Type="http://schemas.microsoft.com/office/2007/relationships/hdphoto" Target="../media/image40.wdp"/><Relationship Id="rId1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hdphoto" Target="../media/image15.wdp"/><Relationship Id="rId5" Type="http://schemas.openxmlformats.org/officeDocument/2006/relationships/image" Target="../media/image14.png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096" y="2116441"/>
            <a:ext cx="3657600" cy="1426500"/>
          </a:xfrm>
        </p:spPr>
        <p:txBody>
          <a:bodyPr/>
          <a:lstStyle/>
          <a:p>
            <a:r>
              <a:rPr lang="en-US" dirty="0" err="1">
                <a:latin typeface="Cambria" panose="02040503050406030204" charset="0"/>
                <a:cs typeface="Cambria" panose="02040503050406030204" charset="0"/>
              </a:rPr>
              <a:t>Bài</a:t>
            </a:r>
            <a:r>
              <a:rPr lang="en-US">
                <a:latin typeface="Cambria" panose="02040503050406030204" charset="0"/>
                <a:cs typeface="Cambria" panose="02040503050406030204" charset="0"/>
              </a:rPr>
              <a:t> 26: </a:t>
            </a:r>
            <a:br>
              <a:rPr lang="en-US" dirty="0">
                <a:latin typeface="Cambria" panose="02040503050406030204" charset="0"/>
                <a:cs typeface="Cambria" panose="02040503050406030204" charset="0"/>
              </a:rPr>
            </a:br>
            <a:r>
              <a:rPr lang="en-US" dirty="0" err="1">
                <a:latin typeface="Cambria" panose="02040503050406030204" charset="0"/>
                <a:cs typeface="Cambria" panose="02040503050406030204" charset="0"/>
              </a:rPr>
              <a:t>Những</a:t>
            </a:r>
            <a:r>
              <a:rPr lang="en-US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dirty="0" err="1">
                <a:latin typeface="Cambria" panose="02040503050406030204" charset="0"/>
                <a:cs typeface="Cambria" panose="02040503050406030204" charset="0"/>
              </a:rPr>
              <a:t>người</a:t>
            </a:r>
            <a:r>
              <a:rPr lang="en-US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dirty="0" err="1">
                <a:latin typeface="Cambria" panose="02040503050406030204" charset="0"/>
                <a:cs typeface="Cambria" panose="02040503050406030204" charset="0"/>
              </a:rPr>
              <a:t>bạn</a:t>
            </a:r>
            <a:r>
              <a:rPr lang="en-US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dirty="0" err="1">
                <a:latin typeface="Cambria" panose="02040503050406030204" charset="0"/>
                <a:cs typeface="Cambria" panose="02040503050406030204" charset="0"/>
              </a:rPr>
              <a:t>hàng</a:t>
            </a:r>
            <a:r>
              <a:rPr lang="en-US" dirty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dirty="0" err="1">
                <a:latin typeface="Cambria" panose="02040503050406030204" charset="0"/>
                <a:cs typeface="Cambria" panose="02040503050406030204" charset="0"/>
              </a:rPr>
              <a:t>xóm</a:t>
            </a:r>
            <a:endParaRPr lang="en-US" dirty="0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325" y="144138"/>
            <a:ext cx="8078039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53" name="Picture 2" descr="Thi THPT 2020: Đôi bạn 10 năm cõng nhau đến lớp, cùng thi đại học - Tuyển  sinh 2020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17689"/>
          <a:stretch>
            <a:fillRect/>
          </a:stretch>
        </p:blipFill>
        <p:spPr bwMode="auto">
          <a:xfrm>
            <a:off x="5493363" y="1275986"/>
            <a:ext cx="3281980" cy="31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Nam sinh '10 năm cõng bạn' không muốn được đặc cách - VnExpr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t="-1" r="15559" b="1661"/>
          <a:stretch>
            <a:fillRect/>
          </a:stretch>
        </p:blipFill>
        <p:spPr bwMode="auto">
          <a:xfrm>
            <a:off x="1811345" y="1034320"/>
            <a:ext cx="3456555" cy="37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8343" y="251931"/>
            <a:ext cx="807803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Tham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xây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“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”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928" y="1125180"/>
            <a:ext cx="3326516" cy="1543986"/>
            <a:chOff x="430696" y="881787"/>
            <a:chExt cx="3326516" cy="1543986"/>
          </a:xfrm>
        </p:grpSpPr>
        <p:grpSp>
          <p:nvGrpSpPr>
            <p:cNvPr id="14" name="Group 13"/>
            <p:cNvGrpSpPr/>
            <p:nvPr/>
          </p:nvGrpSpPr>
          <p:grpSpPr>
            <a:xfrm>
              <a:off x="430696" y="881787"/>
              <a:ext cx="3326516" cy="1543986"/>
              <a:chOff x="641923" y="869430"/>
              <a:chExt cx="3326516" cy="154398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1"/>
              <a:srcRect l="3778" t="8717"/>
              <a:stretch>
                <a:fillRect/>
              </a:stretch>
            </p:blipFill>
            <p:spPr>
              <a:xfrm>
                <a:off x="641923" y="869430"/>
                <a:ext cx="3326516" cy="1543986"/>
              </a:xfrm>
              <a:prstGeom prst="homePlate">
                <a:avLst>
                  <a:gd name="adj" fmla="val 15859"/>
                </a:avLst>
              </a:prstGeom>
            </p:spPr>
          </p:pic>
          <p:sp>
            <p:nvSpPr>
              <p:cNvPr id="13" name="Freeform 12"/>
              <p:cNvSpPr/>
              <p:nvPr/>
            </p:nvSpPr>
            <p:spPr>
              <a:xfrm>
                <a:off x="749646" y="1267706"/>
                <a:ext cx="3083164" cy="995809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95809">
                    <a:moveTo>
                      <a:pt x="59823" y="6458"/>
                    </a:moveTo>
                    <a:cubicBezTo>
                      <a:pt x="163504" y="56425"/>
                      <a:pt x="267186" y="106392"/>
                      <a:pt x="389606" y="111389"/>
                    </a:cubicBezTo>
                    <a:cubicBezTo>
                      <a:pt x="512026" y="116386"/>
                      <a:pt x="659430" y="43933"/>
                      <a:pt x="794341" y="36438"/>
                    </a:cubicBezTo>
                    <a:cubicBezTo>
                      <a:pt x="929252" y="28943"/>
                      <a:pt x="1071659" y="51429"/>
                      <a:pt x="1199075" y="66419"/>
                    </a:cubicBezTo>
                    <a:cubicBezTo>
                      <a:pt x="1326491" y="81409"/>
                      <a:pt x="1448911" y="136373"/>
                      <a:pt x="1558839" y="126379"/>
                    </a:cubicBezTo>
                    <a:cubicBezTo>
                      <a:pt x="1668767" y="116386"/>
                      <a:pt x="1721233" y="23947"/>
                      <a:pt x="1858643" y="6458"/>
                    </a:cubicBezTo>
                    <a:cubicBezTo>
                      <a:pt x="1996053" y="-11031"/>
                      <a:pt x="2190924" y="11455"/>
                      <a:pt x="2383298" y="21448"/>
                    </a:cubicBezTo>
                    <a:cubicBezTo>
                      <a:pt x="2575672" y="31441"/>
                      <a:pt x="2897960" y="3960"/>
                      <a:pt x="3012885" y="66419"/>
                    </a:cubicBezTo>
                    <a:cubicBezTo>
                      <a:pt x="3127810" y="128878"/>
                      <a:pt x="3065351" y="296268"/>
                      <a:pt x="3072846" y="396202"/>
                    </a:cubicBezTo>
                    <a:cubicBezTo>
                      <a:pt x="3080341" y="496136"/>
                      <a:pt x="3097830" y="601068"/>
                      <a:pt x="3057856" y="666025"/>
                    </a:cubicBezTo>
                    <a:cubicBezTo>
                      <a:pt x="3017882" y="730983"/>
                      <a:pt x="3040367" y="730983"/>
                      <a:pt x="2833003" y="785947"/>
                    </a:cubicBezTo>
                    <a:cubicBezTo>
                      <a:pt x="2625639" y="840911"/>
                      <a:pt x="2258380" y="973324"/>
                      <a:pt x="1813672" y="995809"/>
                    </a:cubicBezTo>
                    <a:lnTo>
                      <a:pt x="164754" y="920858"/>
                    </a:lnTo>
                    <a:cubicBezTo>
                      <a:pt x="-130052" y="898373"/>
                      <a:pt x="64820" y="923356"/>
                      <a:pt x="44833" y="860897"/>
                    </a:cubicBezTo>
                    <a:cubicBezTo>
                      <a:pt x="24846" y="798438"/>
                      <a:pt x="44833" y="546104"/>
                      <a:pt x="44833" y="546104"/>
                    </a:cubicBezTo>
                    <a:lnTo>
                      <a:pt x="59823" y="6458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08343" y="1287418"/>
              <a:ext cx="30831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Bước 1: Tìm hiểu về một bạn có hoàn cảnh khó khăn cần được chia sẻ.</a:t>
              </a:r>
              <a:endParaRPr lang="en-US" sz="20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79939" y="1130104"/>
            <a:ext cx="3083164" cy="1408454"/>
            <a:chOff x="3591601" y="886711"/>
            <a:chExt cx="3083164" cy="1408454"/>
          </a:xfrm>
        </p:grpSpPr>
        <p:grpSp>
          <p:nvGrpSpPr>
            <p:cNvPr id="25" name="Group 24"/>
            <p:cNvGrpSpPr/>
            <p:nvPr/>
          </p:nvGrpSpPr>
          <p:grpSpPr>
            <a:xfrm>
              <a:off x="3591601" y="886711"/>
              <a:ext cx="2667580" cy="1408454"/>
              <a:chOff x="3591601" y="886711"/>
              <a:chExt cx="2667580" cy="1408454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591601" y="886711"/>
                <a:ext cx="2667580" cy="1408454"/>
                <a:chOff x="2501900" y="1381677"/>
                <a:chExt cx="4140200" cy="2185982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42000"/>
                          </a14:imgEffect>
                        </a14:imgLayer>
                      </a14:imgProps>
                    </a:ext>
                  </a:extLst>
                </a:blip>
                <a:srcRect t="23436" b="10393"/>
                <a:stretch>
                  <a:fillRect/>
                </a:stretch>
              </p:blipFill>
              <p:spPr>
                <a:xfrm>
                  <a:off x="2501900" y="1903751"/>
                  <a:ext cx="4140200" cy="1663908"/>
                </a:xfrm>
                <a:prstGeom prst="chevron">
                  <a:avLst>
                    <a:gd name="adj" fmla="val 19551"/>
                  </a:avLst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6000"/>
                          </a14:imgEffect>
                        </a14:imgLayer>
                      </a14:imgProps>
                    </a:ext>
                  </a:extLst>
                </a:blip>
                <a:srcRect l="6914" t="2571" r="13793" b="66785"/>
                <a:stretch>
                  <a:fillRect/>
                </a:stretch>
              </p:blipFill>
              <p:spPr>
                <a:xfrm>
                  <a:off x="2788170" y="1381677"/>
                  <a:ext cx="3282847" cy="770570"/>
                </a:xfrm>
                <a:prstGeom prst="chevron">
                  <a:avLst>
                    <a:gd name="adj" fmla="val 9641"/>
                  </a:avLst>
                </a:prstGeom>
              </p:spPr>
            </p:pic>
          </p:grpSp>
          <p:sp>
            <p:nvSpPr>
              <p:cNvPr id="19" name="Freeform 18"/>
              <p:cNvSpPr/>
              <p:nvPr/>
            </p:nvSpPr>
            <p:spPr>
              <a:xfrm>
                <a:off x="3798907" y="1305814"/>
                <a:ext cx="2320997" cy="989351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-1" fmla="*/ 59823 w 3083164"/>
                  <a:gd name="connsiteY0-2" fmla="*/ 6458 h 995809"/>
                  <a:gd name="connsiteX1-3" fmla="*/ 389606 w 3083164"/>
                  <a:gd name="connsiteY1-4" fmla="*/ 85263 h 995809"/>
                  <a:gd name="connsiteX2-5" fmla="*/ 794341 w 3083164"/>
                  <a:gd name="connsiteY2-6" fmla="*/ 36438 h 995809"/>
                  <a:gd name="connsiteX3-7" fmla="*/ 1199075 w 3083164"/>
                  <a:gd name="connsiteY3-8" fmla="*/ 66419 h 995809"/>
                  <a:gd name="connsiteX4-9" fmla="*/ 1558839 w 3083164"/>
                  <a:gd name="connsiteY4-10" fmla="*/ 126379 h 995809"/>
                  <a:gd name="connsiteX5-11" fmla="*/ 1858643 w 3083164"/>
                  <a:gd name="connsiteY5-12" fmla="*/ 6458 h 995809"/>
                  <a:gd name="connsiteX6-13" fmla="*/ 2383298 w 3083164"/>
                  <a:gd name="connsiteY6-14" fmla="*/ 21448 h 995809"/>
                  <a:gd name="connsiteX7-15" fmla="*/ 3012885 w 3083164"/>
                  <a:gd name="connsiteY7-16" fmla="*/ 66419 h 995809"/>
                  <a:gd name="connsiteX8-17" fmla="*/ 3072846 w 3083164"/>
                  <a:gd name="connsiteY8-18" fmla="*/ 396202 h 995809"/>
                  <a:gd name="connsiteX9-19" fmla="*/ 3057856 w 3083164"/>
                  <a:gd name="connsiteY9-20" fmla="*/ 666025 h 995809"/>
                  <a:gd name="connsiteX10-21" fmla="*/ 2833003 w 3083164"/>
                  <a:gd name="connsiteY10-22" fmla="*/ 785947 h 995809"/>
                  <a:gd name="connsiteX11-23" fmla="*/ 1813672 w 3083164"/>
                  <a:gd name="connsiteY11-24" fmla="*/ 995809 h 995809"/>
                  <a:gd name="connsiteX12-25" fmla="*/ 164754 w 3083164"/>
                  <a:gd name="connsiteY12-26" fmla="*/ 920858 h 995809"/>
                  <a:gd name="connsiteX13-27" fmla="*/ 44833 w 3083164"/>
                  <a:gd name="connsiteY13-28" fmla="*/ 860897 h 995809"/>
                  <a:gd name="connsiteX14-29" fmla="*/ 44833 w 3083164"/>
                  <a:gd name="connsiteY14-30" fmla="*/ 546104 h 995809"/>
                  <a:gd name="connsiteX15-31" fmla="*/ 59823 w 3083164"/>
                  <a:gd name="connsiteY15-32" fmla="*/ 6458 h 995809"/>
                  <a:gd name="connsiteX0-33" fmla="*/ 59823 w 3083164"/>
                  <a:gd name="connsiteY0-34" fmla="*/ 3156 h 992507"/>
                  <a:gd name="connsiteX1-35" fmla="*/ 389606 w 3083164"/>
                  <a:gd name="connsiteY1-36" fmla="*/ 81961 h 992507"/>
                  <a:gd name="connsiteX2-37" fmla="*/ 794341 w 3083164"/>
                  <a:gd name="connsiteY2-38" fmla="*/ 33136 h 992507"/>
                  <a:gd name="connsiteX3-39" fmla="*/ 1199075 w 3083164"/>
                  <a:gd name="connsiteY3-40" fmla="*/ 63117 h 992507"/>
                  <a:gd name="connsiteX4-41" fmla="*/ 1544958 w 3083164"/>
                  <a:gd name="connsiteY4-42" fmla="*/ 76051 h 992507"/>
                  <a:gd name="connsiteX5-43" fmla="*/ 1858643 w 3083164"/>
                  <a:gd name="connsiteY5-44" fmla="*/ 3156 h 992507"/>
                  <a:gd name="connsiteX6-45" fmla="*/ 2383298 w 3083164"/>
                  <a:gd name="connsiteY6-46" fmla="*/ 18146 h 992507"/>
                  <a:gd name="connsiteX7-47" fmla="*/ 3012885 w 3083164"/>
                  <a:gd name="connsiteY7-48" fmla="*/ 63117 h 992507"/>
                  <a:gd name="connsiteX8-49" fmla="*/ 3072846 w 3083164"/>
                  <a:gd name="connsiteY8-50" fmla="*/ 392900 h 992507"/>
                  <a:gd name="connsiteX9-51" fmla="*/ 3057856 w 3083164"/>
                  <a:gd name="connsiteY9-52" fmla="*/ 662723 h 992507"/>
                  <a:gd name="connsiteX10-53" fmla="*/ 2833003 w 3083164"/>
                  <a:gd name="connsiteY10-54" fmla="*/ 782645 h 992507"/>
                  <a:gd name="connsiteX11-55" fmla="*/ 1813672 w 3083164"/>
                  <a:gd name="connsiteY11-56" fmla="*/ 992507 h 992507"/>
                  <a:gd name="connsiteX12-57" fmla="*/ 164754 w 3083164"/>
                  <a:gd name="connsiteY12-58" fmla="*/ 917556 h 992507"/>
                  <a:gd name="connsiteX13-59" fmla="*/ 44833 w 3083164"/>
                  <a:gd name="connsiteY13-60" fmla="*/ 857595 h 992507"/>
                  <a:gd name="connsiteX14-61" fmla="*/ 44833 w 3083164"/>
                  <a:gd name="connsiteY14-62" fmla="*/ 542802 h 992507"/>
                  <a:gd name="connsiteX15-63" fmla="*/ 59823 w 3083164"/>
                  <a:gd name="connsiteY15-64" fmla="*/ 3156 h 992507"/>
                  <a:gd name="connsiteX0-65" fmla="*/ 59823 w 3083164"/>
                  <a:gd name="connsiteY0-66" fmla="*/ 0 h 989351"/>
                  <a:gd name="connsiteX1-67" fmla="*/ 389606 w 3083164"/>
                  <a:gd name="connsiteY1-68" fmla="*/ 78805 h 989351"/>
                  <a:gd name="connsiteX2-69" fmla="*/ 794341 w 3083164"/>
                  <a:gd name="connsiteY2-70" fmla="*/ 29980 h 989351"/>
                  <a:gd name="connsiteX3-71" fmla="*/ 1199075 w 3083164"/>
                  <a:gd name="connsiteY3-72" fmla="*/ 59961 h 989351"/>
                  <a:gd name="connsiteX4-73" fmla="*/ 1544958 w 3083164"/>
                  <a:gd name="connsiteY4-74" fmla="*/ 72895 h 989351"/>
                  <a:gd name="connsiteX5-75" fmla="*/ 1900289 w 3083164"/>
                  <a:gd name="connsiteY5-76" fmla="*/ 52252 h 989351"/>
                  <a:gd name="connsiteX6-77" fmla="*/ 2383298 w 3083164"/>
                  <a:gd name="connsiteY6-78" fmla="*/ 14990 h 989351"/>
                  <a:gd name="connsiteX7-79" fmla="*/ 3012885 w 3083164"/>
                  <a:gd name="connsiteY7-80" fmla="*/ 59961 h 989351"/>
                  <a:gd name="connsiteX8-81" fmla="*/ 3072846 w 3083164"/>
                  <a:gd name="connsiteY8-82" fmla="*/ 389744 h 989351"/>
                  <a:gd name="connsiteX9-83" fmla="*/ 3057856 w 3083164"/>
                  <a:gd name="connsiteY9-84" fmla="*/ 659567 h 989351"/>
                  <a:gd name="connsiteX10-85" fmla="*/ 2833003 w 3083164"/>
                  <a:gd name="connsiteY10-86" fmla="*/ 779489 h 989351"/>
                  <a:gd name="connsiteX11-87" fmla="*/ 1813672 w 3083164"/>
                  <a:gd name="connsiteY11-88" fmla="*/ 989351 h 989351"/>
                  <a:gd name="connsiteX12-89" fmla="*/ 164754 w 3083164"/>
                  <a:gd name="connsiteY12-90" fmla="*/ 914400 h 989351"/>
                  <a:gd name="connsiteX13-91" fmla="*/ 44833 w 3083164"/>
                  <a:gd name="connsiteY13-92" fmla="*/ 854439 h 989351"/>
                  <a:gd name="connsiteX14-93" fmla="*/ 44833 w 3083164"/>
                  <a:gd name="connsiteY14-94" fmla="*/ 539646 h 989351"/>
                  <a:gd name="connsiteX15-95" fmla="*/ 59823 w 3083164"/>
                  <a:gd name="connsiteY15-96" fmla="*/ 0 h 989351"/>
                  <a:gd name="connsiteX0-97" fmla="*/ 59823 w 3083164"/>
                  <a:gd name="connsiteY0-98" fmla="*/ 0 h 989351"/>
                  <a:gd name="connsiteX1-99" fmla="*/ 389606 w 3083164"/>
                  <a:gd name="connsiteY1-100" fmla="*/ 78805 h 989351"/>
                  <a:gd name="connsiteX2-101" fmla="*/ 794341 w 3083164"/>
                  <a:gd name="connsiteY2-102" fmla="*/ 29980 h 989351"/>
                  <a:gd name="connsiteX3-103" fmla="*/ 1199075 w 3083164"/>
                  <a:gd name="connsiteY3-104" fmla="*/ 59961 h 989351"/>
                  <a:gd name="connsiteX4-105" fmla="*/ 1544958 w 3083164"/>
                  <a:gd name="connsiteY4-106" fmla="*/ 72895 h 989351"/>
                  <a:gd name="connsiteX5-107" fmla="*/ 1900289 w 3083164"/>
                  <a:gd name="connsiteY5-108" fmla="*/ 52252 h 989351"/>
                  <a:gd name="connsiteX6-109" fmla="*/ 2383298 w 3083164"/>
                  <a:gd name="connsiteY6-110" fmla="*/ 14990 h 989351"/>
                  <a:gd name="connsiteX7-111" fmla="*/ 3012885 w 3083164"/>
                  <a:gd name="connsiteY7-112" fmla="*/ 59961 h 989351"/>
                  <a:gd name="connsiteX8-113" fmla="*/ 3072846 w 3083164"/>
                  <a:gd name="connsiteY8-114" fmla="*/ 389744 h 989351"/>
                  <a:gd name="connsiteX9-115" fmla="*/ 3057856 w 3083164"/>
                  <a:gd name="connsiteY9-116" fmla="*/ 659567 h 989351"/>
                  <a:gd name="connsiteX10-117" fmla="*/ 2833003 w 3083164"/>
                  <a:gd name="connsiteY10-118" fmla="*/ 779489 h 989351"/>
                  <a:gd name="connsiteX11-119" fmla="*/ 1813672 w 3083164"/>
                  <a:gd name="connsiteY11-120" fmla="*/ 989351 h 989351"/>
                  <a:gd name="connsiteX12-121" fmla="*/ 164754 w 3083164"/>
                  <a:gd name="connsiteY12-122" fmla="*/ 914400 h 989351"/>
                  <a:gd name="connsiteX13-123" fmla="*/ 44833 w 3083164"/>
                  <a:gd name="connsiteY13-124" fmla="*/ 854439 h 989351"/>
                  <a:gd name="connsiteX14-125" fmla="*/ 44833 w 3083164"/>
                  <a:gd name="connsiteY14-126" fmla="*/ 539646 h 989351"/>
                  <a:gd name="connsiteX15-127" fmla="*/ 59823 w 3083164"/>
                  <a:gd name="connsiteY15-128" fmla="*/ 0 h 9893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</a:cxnLst>
                <a:rect l="l" t="t" r="r" b="b"/>
                <a:pathLst>
                  <a:path w="3083164" h="989351">
                    <a:moveTo>
                      <a:pt x="59823" y="0"/>
                    </a:moveTo>
                    <a:cubicBezTo>
                      <a:pt x="163504" y="49967"/>
                      <a:pt x="267186" y="73808"/>
                      <a:pt x="389606" y="78805"/>
                    </a:cubicBezTo>
                    <a:cubicBezTo>
                      <a:pt x="512026" y="83802"/>
                      <a:pt x="659430" y="33121"/>
                      <a:pt x="794341" y="29980"/>
                    </a:cubicBezTo>
                    <a:cubicBezTo>
                      <a:pt x="929252" y="26839"/>
                      <a:pt x="1073972" y="52809"/>
                      <a:pt x="1199075" y="59961"/>
                    </a:cubicBezTo>
                    <a:cubicBezTo>
                      <a:pt x="1324178" y="67114"/>
                      <a:pt x="1428089" y="74180"/>
                      <a:pt x="1544958" y="72895"/>
                    </a:cubicBezTo>
                    <a:cubicBezTo>
                      <a:pt x="1661827" y="71610"/>
                      <a:pt x="1753625" y="82803"/>
                      <a:pt x="1900289" y="52252"/>
                    </a:cubicBezTo>
                    <a:cubicBezTo>
                      <a:pt x="2046953" y="21701"/>
                      <a:pt x="2197865" y="13705"/>
                      <a:pt x="2383298" y="14990"/>
                    </a:cubicBezTo>
                    <a:cubicBezTo>
                      <a:pt x="2568731" y="16275"/>
                      <a:pt x="2897960" y="-2498"/>
                      <a:pt x="3012885" y="59961"/>
                    </a:cubicBezTo>
                    <a:cubicBezTo>
                      <a:pt x="3127810" y="122420"/>
                      <a:pt x="3065351" y="289810"/>
                      <a:pt x="3072846" y="389744"/>
                    </a:cubicBezTo>
                    <a:cubicBezTo>
                      <a:pt x="3080341" y="489678"/>
                      <a:pt x="3097830" y="594610"/>
                      <a:pt x="3057856" y="659567"/>
                    </a:cubicBezTo>
                    <a:cubicBezTo>
                      <a:pt x="3017882" y="724525"/>
                      <a:pt x="3040367" y="724525"/>
                      <a:pt x="2833003" y="779489"/>
                    </a:cubicBezTo>
                    <a:cubicBezTo>
                      <a:pt x="2625639" y="834453"/>
                      <a:pt x="2258380" y="966866"/>
                      <a:pt x="1813672" y="989351"/>
                    </a:cubicBezTo>
                    <a:lnTo>
                      <a:pt x="164754" y="914400"/>
                    </a:lnTo>
                    <a:cubicBezTo>
                      <a:pt x="-130052" y="891915"/>
                      <a:pt x="64820" y="916898"/>
                      <a:pt x="44833" y="854439"/>
                    </a:cubicBezTo>
                    <a:cubicBezTo>
                      <a:pt x="24846" y="791980"/>
                      <a:pt x="44833" y="539646"/>
                      <a:pt x="44833" y="539646"/>
                    </a:cubicBezTo>
                    <a:lnTo>
                      <a:pt x="59823" y="0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844403" y="1278920"/>
              <a:ext cx="28303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Bước 2: Thảo luận những cách có thể giúp đỡ bạn</a:t>
              </a:r>
              <a:endParaRPr lang="en-US" sz="2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08242" y="1124528"/>
            <a:ext cx="2835122" cy="1445475"/>
            <a:chOff x="6119904" y="881135"/>
            <a:chExt cx="2835122" cy="1445475"/>
          </a:xfrm>
        </p:grpSpPr>
        <p:grpSp>
          <p:nvGrpSpPr>
            <p:cNvPr id="24" name="Group 23"/>
            <p:cNvGrpSpPr/>
            <p:nvPr/>
          </p:nvGrpSpPr>
          <p:grpSpPr>
            <a:xfrm>
              <a:off x="6119904" y="881135"/>
              <a:ext cx="2835122" cy="1445475"/>
              <a:chOff x="6119904" y="881135"/>
              <a:chExt cx="2835122" cy="1445475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42000"/>
                        </a14:imgEffect>
                      </a14:imgLayer>
                    </a14:imgProps>
                  </a:ext>
                </a:extLst>
              </a:blip>
              <a:srcRect l="2181" t="4456" b="8636"/>
              <a:stretch>
                <a:fillRect/>
              </a:stretch>
            </p:blipFill>
            <p:spPr>
              <a:xfrm>
                <a:off x="6119904" y="881135"/>
                <a:ext cx="2835122" cy="1445475"/>
              </a:xfrm>
              <a:prstGeom prst="homePlate">
                <a:avLst>
                  <a:gd name="adj" fmla="val 119"/>
                </a:avLst>
              </a:prstGeom>
            </p:spPr>
          </p:pic>
          <p:sp>
            <p:nvSpPr>
              <p:cNvPr id="23" name="Freeform 22"/>
              <p:cNvSpPr/>
              <p:nvPr/>
            </p:nvSpPr>
            <p:spPr>
              <a:xfrm>
                <a:off x="6300874" y="1250374"/>
                <a:ext cx="2522491" cy="1017396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-1" fmla="*/ 59823 w 3083164"/>
                  <a:gd name="connsiteY0-2" fmla="*/ 5268 h 994619"/>
                  <a:gd name="connsiteX1-3" fmla="*/ 389606 w 3083164"/>
                  <a:gd name="connsiteY1-4" fmla="*/ 110199 h 994619"/>
                  <a:gd name="connsiteX2-5" fmla="*/ 794341 w 3083164"/>
                  <a:gd name="connsiteY2-6" fmla="*/ 35248 h 994619"/>
                  <a:gd name="connsiteX3-7" fmla="*/ 1199075 w 3083164"/>
                  <a:gd name="connsiteY3-8" fmla="*/ 65229 h 994619"/>
                  <a:gd name="connsiteX4-9" fmla="*/ 1552024 w 3083164"/>
                  <a:gd name="connsiteY4-10" fmla="*/ 108462 h 994619"/>
                  <a:gd name="connsiteX5-11" fmla="*/ 1858643 w 3083164"/>
                  <a:gd name="connsiteY5-12" fmla="*/ 5268 h 994619"/>
                  <a:gd name="connsiteX6-13" fmla="*/ 2383298 w 3083164"/>
                  <a:gd name="connsiteY6-14" fmla="*/ 20258 h 994619"/>
                  <a:gd name="connsiteX7-15" fmla="*/ 3012885 w 3083164"/>
                  <a:gd name="connsiteY7-16" fmla="*/ 65229 h 994619"/>
                  <a:gd name="connsiteX8-17" fmla="*/ 3072846 w 3083164"/>
                  <a:gd name="connsiteY8-18" fmla="*/ 395012 h 994619"/>
                  <a:gd name="connsiteX9-19" fmla="*/ 3057856 w 3083164"/>
                  <a:gd name="connsiteY9-20" fmla="*/ 664835 h 994619"/>
                  <a:gd name="connsiteX10-21" fmla="*/ 2833003 w 3083164"/>
                  <a:gd name="connsiteY10-22" fmla="*/ 784757 h 994619"/>
                  <a:gd name="connsiteX11-23" fmla="*/ 1813672 w 3083164"/>
                  <a:gd name="connsiteY11-24" fmla="*/ 994619 h 994619"/>
                  <a:gd name="connsiteX12-25" fmla="*/ 164754 w 3083164"/>
                  <a:gd name="connsiteY12-26" fmla="*/ 919668 h 994619"/>
                  <a:gd name="connsiteX13-27" fmla="*/ 44833 w 3083164"/>
                  <a:gd name="connsiteY13-28" fmla="*/ 859707 h 994619"/>
                  <a:gd name="connsiteX14-29" fmla="*/ 44833 w 3083164"/>
                  <a:gd name="connsiteY14-30" fmla="*/ 544914 h 994619"/>
                  <a:gd name="connsiteX15-31" fmla="*/ 59823 w 3083164"/>
                  <a:gd name="connsiteY15-32" fmla="*/ 5268 h 994619"/>
                  <a:gd name="connsiteX0-33" fmla="*/ 59823 w 3083164"/>
                  <a:gd name="connsiteY0-34" fmla="*/ 5268 h 994619"/>
                  <a:gd name="connsiteX1-35" fmla="*/ 389606 w 3083164"/>
                  <a:gd name="connsiteY1-36" fmla="*/ 110199 h 994619"/>
                  <a:gd name="connsiteX2-37" fmla="*/ 794341 w 3083164"/>
                  <a:gd name="connsiteY2-38" fmla="*/ 35248 h 994619"/>
                  <a:gd name="connsiteX3-39" fmla="*/ 1199075 w 3083164"/>
                  <a:gd name="connsiteY3-40" fmla="*/ 65229 h 994619"/>
                  <a:gd name="connsiteX4-41" fmla="*/ 1552024 w 3083164"/>
                  <a:gd name="connsiteY4-42" fmla="*/ 108462 h 994619"/>
                  <a:gd name="connsiteX5-43" fmla="*/ 1858643 w 3083164"/>
                  <a:gd name="connsiteY5-44" fmla="*/ 5268 h 994619"/>
                  <a:gd name="connsiteX6-45" fmla="*/ 2383298 w 3083164"/>
                  <a:gd name="connsiteY6-46" fmla="*/ 20258 h 994619"/>
                  <a:gd name="connsiteX7-47" fmla="*/ 3012885 w 3083164"/>
                  <a:gd name="connsiteY7-48" fmla="*/ 65229 h 994619"/>
                  <a:gd name="connsiteX8-49" fmla="*/ 3072846 w 3083164"/>
                  <a:gd name="connsiteY8-50" fmla="*/ 395012 h 994619"/>
                  <a:gd name="connsiteX9-51" fmla="*/ 3057856 w 3083164"/>
                  <a:gd name="connsiteY9-52" fmla="*/ 664835 h 994619"/>
                  <a:gd name="connsiteX10-53" fmla="*/ 2833003 w 3083164"/>
                  <a:gd name="connsiteY10-54" fmla="*/ 784757 h 994619"/>
                  <a:gd name="connsiteX11-55" fmla="*/ 1813672 w 3083164"/>
                  <a:gd name="connsiteY11-56" fmla="*/ 994619 h 994619"/>
                  <a:gd name="connsiteX12-57" fmla="*/ 164754 w 3083164"/>
                  <a:gd name="connsiteY12-58" fmla="*/ 919668 h 994619"/>
                  <a:gd name="connsiteX13-59" fmla="*/ 44833 w 3083164"/>
                  <a:gd name="connsiteY13-60" fmla="*/ 859707 h 994619"/>
                  <a:gd name="connsiteX14-61" fmla="*/ 44833 w 3083164"/>
                  <a:gd name="connsiteY14-62" fmla="*/ 544914 h 994619"/>
                  <a:gd name="connsiteX15-63" fmla="*/ 59823 w 3083164"/>
                  <a:gd name="connsiteY15-64" fmla="*/ 5268 h 994619"/>
                  <a:gd name="connsiteX0-65" fmla="*/ 59823 w 3083164"/>
                  <a:gd name="connsiteY0-66" fmla="*/ 5268 h 994619"/>
                  <a:gd name="connsiteX1-67" fmla="*/ 396421 w 3083164"/>
                  <a:gd name="connsiteY1-68" fmla="*/ 104624 h 994619"/>
                  <a:gd name="connsiteX2-69" fmla="*/ 794341 w 3083164"/>
                  <a:gd name="connsiteY2-70" fmla="*/ 35248 h 994619"/>
                  <a:gd name="connsiteX3-71" fmla="*/ 1199075 w 3083164"/>
                  <a:gd name="connsiteY3-72" fmla="*/ 65229 h 994619"/>
                  <a:gd name="connsiteX4-73" fmla="*/ 1552024 w 3083164"/>
                  <a:gd name="connsiteY4-74" fmla="*/ 108462 h 994619"/>
                  <a:gd name="connsiteX5-75" fmla="*/ 1858643 w 3083164"/>
                  <a:gd name="connsiteY5-76" fmla="*/ 5268 h 994619"/>
                  <a:gd name="connsiteX6-77" fmla="*/ 2383298 w 3083164"/>
                  <a:gd name="connsiteY6-78" fmla="*/ 20258 h 994619"/>
                  <a:gd name="connsiteX7-79" fmla="*/ 3012885 w 3083164"/>
                  <a:gd name="connsiteY7-80" fmla="*/ 65229 h 994619"/>
                  <a:gd name="connsiteX8-81" fmla="*/ 3072846 w 3083164"/>
                  <a:gd name="connsiteY8-82" fmla="*/ 395012 h 994619"/>
                  <a:gd name="connsiteX9-83" fmla="*/ 3057856 w 3083164"/>
                  <a:gd name="connsiteY9-84" fmla="*/ 664835 h 994619"/>
                  <a:gd name="connsiteX10-85" fmla="*/ 2833003 w 3083164"/>
                  <a:gd name="connsiteY10-86" fmla="*/ 784757 h 994619"/>
                  <a:gd name="connsiteX11-87" fmla="*/ 1813672 w 3083164"/>
                  <a:gd name="connsiteY11-88" fmla="*/ 994619 h 994619"/>
                  <a:gd name="connsiteX12-89" fmla="*/ 164754 w 3083164"/>
                  <a:gd name="connsiteY12-90" fmla="*/ 919668 h 994619"/>
                  <a:gd name="connsiteX13-91" fmla="*/ 44833 w 3083164"/>
                  <a:gd name="connsiteY13-92" fmla="*/ 859707 h 994619"/>
                  <a:gd name="connsiteX14-93" fmla="*/ 44833 w 3083164"/>
                  <a:gd name="connsiteY14-94" fmla="*/ 544914 h 994619"/>
                  <a:gd name="connsiteX15-95" fmla="*/ 59823 w 3083164"/>
                  <a:gd name="connsiteY15-96" fmla="*/ 5268 h 994619"/>
                  <a:gd name="connsiteX0-97" fmla="*/ 59823 w 3083164"/>
                  <a:gd name="connsiteY0-98" fmla="*/ 5268 h 994619"/>
                  <a:gd name="connsiteX1-99" fmla="*/ 396421 w 3083164"/>
                  <a:gd name="connsiteY1-100" fmla="*/ 104624 h 994619"/>
                  <a:gd name="connsiteX2-101" fmla="*/ 794341 w 3083164"/>
                  <a:gd name="connsiteY2-102" fmla="*/ 35248 h 994619"/>
                  <a:gd name="connsiteX3-103" fmla="*/ 1199075 w 3083164"/>
                  <a:gd name="connsiteY3-104" fmla="*/ 65229 h 994619"/>
                  <a:gd name="connsiteX4-105" fmla="*/ 1552024 w 3083164"/>
                  <a:gd name="connsiteY4-106" fmla="*/ 108462 h 994619"/>
                  <a:gd name="connsiteX5-107" fmla="*/ 1858643 w 3083164"/>
                  <a:gd name="connsiteY5-108" fmla="*/ 5268 h 994619"/>
                  <a:gd name="connsiteX6-109" fmla="*/ 2383298 w 3083164"/>
                  <a:gd name="connsiteY6-110" fmla="*/ 20258 h 994619"/>
                  <a:gd name="connsiteX7-111" fmla="*/ 3012885 w 3083164"/>
                  <a:gd name="connsiteY7-112" fmla="*/ 65229 h 994619"/>
                  <a:gd name="connsiteX8-113" fmla="*/ 3072846 w 3083164"/>
                  <a:gd name="connsiteY8-114" fmla="*/ 395012 h 994619"/>
                  <a:gd name="connsiteX9-115" fmla="*/ 3057856 w 3083164"/>
                  <a:gd name="connsiteY9-116" fmla="*/ 664835 h 994619"/>
                  <a:gd name="connsiteX10-117" fmla="*/ 2833003 w 3083164"/>
                  <a:gd name="connsiteY10-118" fmla="*/ 784757 h 994619"/>
                  <a:gd name="connsiteX11-119" fmla="*/ 1813672 w 3083164"/>
                  <a:gd name="connsiteY11-120" fmla="*/ 994619 h 994619"/>
                  <a:gd name="connsiteX12-121" fmla="*/ 164754 w 3083164"/>
                  <a:gd name="connsiteY12-122" fmla="*/ 919668 h 994619"/>
                  <a:gd name="connsiteX13-123" fmla="*/ 44833 w 3083164"/>
                  <a:gd name="connsiteY13-124" fmla="*/ 859707 h 994619"/>
                  <a:gd name="connsiteX14-125" fmla="*/ 44833 w 3083164"/>
                  <a:gd name="connsiteY14-126" fmla="*/ 544914 h 994619"/>
                  <a:gd name="connsiteX15-127" fmla="*/ 59823 w 3083164"/>
                  <a:gd name="connsiteY15-128" fmla="*/ 5268 h 994619"/>
                  <a:gd name="connsiteX0-129" fmla="*/ 59823 w 3083164"/>
                  <a:gd name="connsiteY0-130" fmla="*/ 5268 h 994619"/>
                  <a:gd name="connsiteX1-131" fmla="*/ 375976 w 3083164"/>
                  <a:gd name="connsiteY1-132" fmla="*/ 93473 h 994619"/>
                  <a:gd name="connsiteX2-133" fmla="*/ 794341 w 3083164"/>
                  <a:gd name="connsiteY2-134" fmla="*/ 35248 h 994619"/>
                  <a:gd name="connsiteX3-135" fmla="*/ 1199075 w 3083164"/>
                  <a:gd name="connsiteY3-136" fmla="*/ 65229 h 994619"/>
                  <a:gd name="connsiteX4-137" fmla="*/ 1552024 w 3083164"/>
                  <a:gd name="connsiteY4-138" fmla="*/ 108462 h 994619"/>
                  <a:gd name="connsiteX5-139" fmla="*/ 1858643 w 3083164"/>
                  <a:gd name="connsiteY5-140" fmla="*/ 5268 h 994619"/>
                  <a:gd name="connsiteX6-141" fmla="*/ 2383298 w 3083164"/>
                  <a:gd name="connsiteY6-142" fmla="*/ 20258 h 994619"/>
                  <a:gd name="connsiteX7-143" fmla="*/ 3012885 w 3083164"/>
                  <a:gd name="connsiteY7-144" fmla="*/ 65229 h 994619"/>
                  <a:gd name="connsiteX8-145" fmla="*/ 3072846 w 3083164"/>
                  <a:gd name="connsiteY8-146" fmla="*/ 395012 h 994619"/>
                  <a:gd name="connsiteX9-147" fmla="*/ 3057856 w 3083164"/>
                  <a:gd name="connsiteY9-148" fmla="*/ 664835 h 994619"/>
                  <a:gd name="connsiteX10-149" fmla="*/ 2833003 w 3083164"/>
                  <a:gd name="connsiteY10-150" fmla="*/ 784757 h 994619"/>
                  <a:gd name="connsiteX11-151" fmla="*/ 1813672 w 3083164"/>
                  <a:gd name="connsiteY11-152" fmla="*/ 994619 h 994619"/>
                  <a:gd name="connsiteX12-153" fmla="*/ 164754 w 3083164"/>
                  <a:gd name="connsiteY12-154" fmla="*/ 919668 h 994619"/>
                  <a:gd name="connsiteX13-155" fmla="*/ 44833 w 3083164"/>
                  <a:gd name="connsiteY13-156" fmla="*/ 859707 h 994619"/>
                  <a:gd name="connsiteX14-157" fmla="*/ 44833 w 3083164"/>
                  <a:gd name="connsiteY14-158" fmla="*/ 544914 h 994619"/>
                  <a:gd name="connsiteX15-159" fmla="*/ 59823 w 3083164"/>
                  <a:gd name="connsiteY15-160" fmla="*/ 5268 h 994619"/>
                  <a:gd name="connsiteX0-161" fmla="*/ 59823 w 3083164"/>
                  <a:gd name="connsiteY0-162" fmla="*/ 3661 h 993012"/>
                  <a:gd name="connsiteX1-163" fmla="*/ 375976 w 3083164"/>
                  <a:gd name="connsiteY1-164" fmla="*/ 91866 h 993012"/>
                  <a:gd name="connsiteX2-165" fmla="*/ 794341 w 3083164"/>
                  <a:gd name="connsiteY2-166" fmla="*/ 33641 h 993012"/>
                  <a:gd name="connsiteX3-167" fmla="*/ 1199075 w 3083164"/>
                  <a:gd name="connsiteY3-168" fmla="*/ 63622 h 993012"/>
                  <a:gd name="connsiteX4-169" fmla="*/ 1519977 w 3083164"/>
                  <a:gd name="connsiteY4-170" fmla="*/ 83913 h 993012"/>
                  <a:gd name="connsiteX5-171" fmla="*/ 1858643 w 3083164"/>
                  <a:gd name="connsiteY5-172" fmla="*/ 3661 h 993012"/>
                  <a:gd name="connsiteX6-173" fmla="*/ 2383298 w 3083164"/>
                  <a:gd name="connsiteY6-174" fmla="*/ 18651 h 993012"/>
                  <a:gd name="connsiteX7-175" fmla="*/ 3012885 w 3083164"/>
                  <a:gd name="connsiteY7-176" fmla="*/ 63622 h 993012"/>
                  <a:gd name="connsiteX8-177" fmla="*/ 3072846 w 3083164"/>
                  <a:gd name="connsiteY8-178" fmla="*/ 393405 h 993012"/>
                  <a:gd name="connsiteX9-179" fmla="*/ 3057856 w 3083164"/>
                  <a:gd name="connsiteY9-180" fmla="*/ 663228 h 993012"/>
                  <a:gd name="connsiteX10-181" fmla="*/ 2833003 w 3083164"/>
                  <a:gd name="connsiteY10-182" fmla="*/ 783150 h 993012"/>
                  <a:gd name="connsiteX11-183" fmla="*/ 1813672 w 3083164"/>
                  <a:gd name="connsiteY11-184" fmla="*/ 993012 h 993012"/>
                  <a:gd name="connsiteX12-185" fmla="*/ 164754 w 3083164"/>
                  <a:gd name="connsiteY12-186" fmla="*/ 918061 h 993012"/>
                  <a:gd name="connsiteX13-187" fmla="*/ 44833 w 3083164"/>
                  <a:gd name="connsiteY13-188" fmla="*/ 858100 h 993012"/>
                  <a:gd name="connsiteX14-189" fmla="*/ 44833 w 3083164"/>
                  <a:gd name="connsiteY14-190" fmla="*/ 543307 h 993012"/>
                  <a:gd name="connsiteX15-191" fmla="*/ 59823 w 3083164"/>
                  <a:gd name="connsiteY15-192" fmla="*/ 3661 h 993012"/>
                  <a:gd name="connsiteX0-193" fmla="*/ 59823 w 3083164"/>
                  <a:gd name="connsiteY0-194" fmla="*/ 3661 h 993012"/>
                  <a:gd name="connsiteX1-195" fmla="*/ 375976 w 3083164"/>
                  <a:gd name="connsiteY1-196" fmla="*/ 91866 h 993012"/>
                  <a:gd name="connsiteX2-197" fmla="*/ 794341 w 3083164"/>
                  <a:gd name="connsiteY2-198" fmla="*/ 33641 h 993012"/>
                  <a:gd name="connsiteX3-199" fmla="*/ 1199075 w 3083164"/>
                  <a:gd name="connsiteY3-200" fmla="*/ 63622 h 993012"/>
                  <a:gd name="connsiteX4-201" fmla="*/ 1519977 w 3083164"/>
                  <a:gd name="connsiteY4-202" fmla="*/ 83913 h 993012"/>
                  <a:gd name="connsiteX5-203" fmla="*/ 1858643 w 3083164"/>
                  <a:gd name="connsiteY5-204" fmla="*/ 3661 h 993012"/>
                  <a:gd name="connsiteX6-205" fmla="*/ 2383298 w 3083164"/>
                  <a:gd name="connsiteY6-206" fmla="*/ 18651 h 993012"/>
                  <a:gd name="connsiteX7-207" fmla="*/ 3012885 w 3083164"/>
                  <a:gd name="connsiteY7-208" fmla="*/ 63622 h 993012"/>
                  <a:gd name="connsiteX8-209" fmla="*/ 3072846 w 3083164"/>
                  <a:gd name="connsiteY8-210" fmla="*/ 393405 h 993012"/>
                  <a:gd name="connsiteX9-211" fmla="*/ 3057856 w 3083164"/>
                  <a:gd name="connsiteY9-212" fmla="*/ 663228 h 993012"/>
                  <a:gd name="connsiteX10-213" fmla="*/ 2833003 w 3083164"/>
                  <a:gd name="connsiteY10-214" fmla="*/ 783150 h 993012"/>
                  <a:gd name="connsiteX11-215" fmla="*/ 1813672 w 3083164"/>
                  <a:gd name="connsiteY11-216" fmla="*/ 993012 h 993012"/>
                  <a:gd name="connsiteX12-217" fmla="*/ 164754 w 3083164"/>
                  <a:gd name="connsiteY12-218" fmla="*/ 918061 h 993012"/>
                  <a:gd name="connsiteX13-219" fmla="*/ 44833 w 3083164"/>
                  <a:gd name="connsiteY13-220" fmla="*/ 858100 h 993012"/>
                  <a:gd name="connsiteX14-221" fmla="*/ 44833 w 3083164"/>
                  <a:gd name="connsiteY14-222" fmla="*/ 543307 h 993012"/>
                  <a:gd name="connsiteX15-223" fmla="*/ 59823 w 3083164"/>
                  <a:gd name="connsiteY15-224" fmla="*/ 3661 h 993012"/>
                  <a:gd name="connsiteX0-225" fmla="*/ 59823 w 3083164"/>
                  <a:gd name="connsiteY0-226" fmla="*/ 19347 h 1008698"/>
                  <a:gd name="connsiteX1-227" fmla="*/ 375976 w 3083164"/>
                  <a:gd name="connsiteY1-228" fmla="*/ 107552 h 1008698"/>
                  <a:gd name="connsiteX2-229" fmla="*/ 794341 w 3083164"/>
                  <a:gd name="connsiteY2-230" fmla="*/ 49327 h 1008698"/>
                  <a:gd name="connsiteX3-231" fmla="*/ 1199075 w 3083164"/>
                  <a:gd name="connsiteY3-232" fmla="*/ 79308 h 1008698"/>
                  <a:gd name="connsiteX4-233" fmla="*/ 1519977 w 3083164"/>
                  <a:gd name="connsiteY4-234" fmla="*/ 99599 h 1008698"/>
                  <a:gd name="connsiteX5-235" fmla="*/ 1858643 w 3083164"/>
                  <a:gd name="connsiteY5-236" fmla="*/ 19347 h 1008698"/>
                  <a:gd name="connsiteX6-237" fmla="*/ 2383298 w 3083164"/>
                  <a:gd name="connsiteY6-238" fmla="*/ 34337 h 1008698"/>
                  <a:gd name="connsiteX7-239" fmla="*/ 3012885 w 3083164"/>
                  <a:gd name="connsiteY7-240" fmla="*/ 79308 h 1008698"/>
                  <a:gd name="connsiteX8-241" fmla="*/ 3072846 w 3083164"/>
                  <a:gd name="connsiteY8-242" fmla="*/ 409091 h 1008698"/>
                  <a:gd name="connsiteX9-243" fmla="*/ 3057856 w 3083164"/>
                  <a:gd name="connsiteY9-244" fmla="*/ 678914 h 1008698"/>
                  <a:gd name="connsiteX10-245" fmla="*/ 2833003 w 3083164"/>
                  <a:gd name="connsiteY10-246" fmla="*/ 798836 h 1008698"/>
                  <a:gd name="connsiteX11-247" fmla="*/ 1813672 w 3083164"/>
                  <a:gd name="connsiteY11-248" fmla="*/ 1008698 h 1008698"/>
                  <a:gd name="connsiteX12-249" fmla="*/ 164754 w 3083164"/>
                  <a:gd name="connsiteY12-250" fmla="*/ 933747 h 1008698"/>
                  <a:gd name="connsiteX13-251" fmla="*/ 44833 w 3083164"/>
                  <a:gd name="connsiteY13-252" fmla="*/ 873786 h 1008698"/>
                  <a:gd name="connsiteX14-253" fmla="*/ 44833 w 3083164"/>
                  <a:gd name="connsiteY14-254" fmla="*/ 558993 h 1008698"/>
                  <a:gd name="connsiteX15-255" fmla="*/ 59823 w 3083164"/>
                  <a:gd name="connsiteY15-256" fmla="*/ 19347 h 1008698"/>
                  <a:gd name="connsiteX0-257" fmla="*/ 59823 w 3083164"/>
                  <a:gd name="connsiteY0-258" fmla="*/ 28045 h 1017396"/>
                  <a:gd name="connsiteX1-259" fmla="*/ 375976 w 3083164"/>
                  <a:gd name="connsiteY1-260" fmla="*/ 116250 h 1017396"/>
                  <a:gd name="connsiteX2-261" fmla="*/ 794341 w 3083164"/>
                  <a:gd name="connsiteY2-262" fmla="*/ 58025 h 1017396"/>
                  <a:gd name="connsiteX3-263" fmla="*/ 1199075 w 3083164"/>
                  <a:gd name="connsiteY3-264" fmla="*/ 88006 h 1017396"/>
                  <a:gd name="connsiteX4-265" fmla="*/ 1519977 w 3083164"/>
                  <a:gd name="connsiteY4-266" fmla="*/ 108297 h 1017396"/>
                  <a:gd name="connsiteX5-267" fmla="*/ 1858643 w 3083164"/>
                  <a:gd name="connsiteY5-268" fmla="*/ 28045 h 1017396"/>
                  <a:gd name="connsiteX6-269" fmla="*/ 2383298 w 3083164"/>
                  <a:gd name="connsiteY6-270" fmla="*/ 43035 h 1017396"/>
                  <a:gd name="connsiteX7-271" fmla="*/ 3012885 w 3083164"/>
                  <a:gd name="connsiteY7-272" fmla="*/ 88006 h 1017396"/>
                  <a:gd name="connsiteX8-273" fmla="*/ 3072846 w 3083164"/>
                  <a:gd name="connsiteY8-274" fmla="*/ 417789 h 1017396"/>
                  <a:gd name="connsiteX9-275" fmla="*/ 3057856 w 3083164"/>
                  <a:gd name="connsiteY9-276" fmla="*/ 687612 h 1017396"/>
                  <a:gd name="connsiteX10-277" fmla="*/ 2833003 w 3083164"/>
                  <a:gd name="connsiteY10-278" fmla="*/ 807534 h 1017396"/>
                  <a:gd name="connsiteX11-279" fmla="*/ 1813672 w 3083164"/>
                  <a:gd name="connsiteY11-280" fmla="*/ 1017396 h 1017396"/>
                  <a:gd name="connsiteX12-281" fmla="*/ 164754 w 3083164"/>
                  <a:gd name="connsiteY12-282" fmla="*/ 942445 h 1017396"/>
                  <a:gd name="connsiteX13-283" fmla="*/ 44833 w 3083164"/>
                  <a:gd name="connsiteY13-284" fmla="*/ 882484 h 1017396"/>
                  <a:gd name="connsiteX14-285" fmla="*/ 44833 w 3083164"/>
                  <a:gd name="connsiteY14-286" fmla="*/ 567691 h 1017396"/>
                  <a:gd name="connsiteX15-287" fmla="*/ 59823 w 3083164"/>
                  <a:gd name="connsiteY15-288" fmla="*/ 28045 h 1017396"/>
                  <a:gd name="connsiteX0-289" fmla="*/ 59824 w 3083165"/>
                  <a:gd name="connsiteY0-290" fmla="*/ 28045 h 1017396"/>
                  <a:gd name="connsiteX1-291" fmla="*/ 375977 w 3083165"/>
                  <a:gd name="connsiteY1-292" fmla="*/ 116250 h 1017396"/>
                  <a:gd name="connsiteX2-293" fmla="*/ 794342 w 3083165"/>
                  <a:gd name="connsiteY2-294" fmla="*/ 58025 h 1017396"/>
                  <a:gd name="connsiteX3-295" fmla="*/ 1199076 w 3083165"/>
                  <a:gd name="connsiteY3-296" fmla="*/ 88006 h 1017396"/>
                  <a:gd name="connsiteX4-297" fmla="*/ 1519978 w 3083165"/>
                  <a:gd name="connsiteY4-298" fmla="*/ 108297 h 1017396"/>
                  <a:gd name="connsiteX5-299" fmla="*/ 1858644 w 3083165"/>
                  <a:gd name="connsiteY5-300" fmla="*/ 28045 h 1017396"/>
                  <a:gd name="connsiteX6-301" fmla="*/ 2383299 w 3083165"/>
                  <a:gd name="connsiteY6-302" fmla="*/ 43035 h 1017396"/>
                  <a:gd name="connsiteX7-303" fmla="*/ 3012886 w 3083165"/>
                  <a:gd name="connsiteY7-304" fmla="*/ 88006 h 1017396"/>
                  <a:gd name="connsiteX8-305" fmla="*/ 3072847 w 3083165"/>
                  <a:gd name="connsiteY8-306" fmla="*/ 417789 h 1017396"/>
                  <a:gd name="connsiteX9-307" fmla="*/ 3057857 w 3083165"/>
                  <a:gd name="connsiteY9-308" fmla="*/ 687612 h 1017396"/>
                  <a:gd name="connsiteX10-309" fmla="*/ 2833004 w 3083165"/>
                  <a:gd name="connsiteY10-310" fmla="*/ 807534 h 1017396"/>
                  <a:gd name="connsiteX11-311" fmla="*/ 1813673 w 3083165"/>
                  <a:gd name="connsiteY11-312" fmla="*/ 1017396 h 1017396"/>
                  <a:gd name="connsiteX12-313" fmla="*/ 164754 w 3083165"/>
                  <a:gd name="connsiteY12-314" fmla="*/ 978658 h 1017396"/>
                  <a:gd name="connsiteX13-315" fmla="*/ 44834 w 3083165"/>
                  <a:gd name="connsiteY13-316" fmla="*/ 882484 h 1017396"/>
                  <a:gd name="connsiteX14-317" fmla="*/ 44834 w 3083165"/>
                  <a:gd name="connsiteY14-318" fmla="*/ 567691 h 1017396"/>
                  <a:gd name="connsiteX15-319" fmla="*/ 59824 w 3083165"/>
                  <a:gd name="connsiteY15-320" fmla="*/ 28045 h 10173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</a:cxnLst>
                <a:rect l="l" t="t" r="r" b="b"/>
                <a:pathLst>
                  <a:path w="3083165" h="1017396">
                    <a:moveTo>
                      <a:pt x="59824" y="28045"/>
                    </a:moveTo>
                    <a:cubicBezTo>
                      <a:pt x="163505" y="78012"/>
                      <a:pt x="267188" y="144707"/>
                      <a:pt x="375977" y="116250"/>
                    </a:cubicBezTo>
                    <a:cubicBezTo>
                      <a:pt x="484766" y="87793"/>
                      <a:pt x="657159" y="62732"/>
                      <a:pt x="794342" y="58025"/>
                    </a:cubicBezTo>
                    <a:cubicBezTo>
                      <a:pt x="931525" y="53318"/>
                      <a:pt x="1078137" y="79627"/>
                      <a:pt x="1199076" y="88006"/>
                    </a:cubicBezTo>
                    <a:cubicBezTo>
                      <a:pt x="1320015" y="96385"/>
                      <a:pt x="1442513" y="62875"/>
                      <a:pt x="1519978" y="108297"/>
                    </a:cubicBezTo>
                    <a:cubicBezTo>
                      <a:pt x="1597443" y="153719"/>
                      <a:pt x="1722769" y="94638"/>
                      <a:pt x="1858644" y="28045"/>
                    </a:cubicBezTo>
                    <a:cubicBezTo>
                      <a:pt x="1994519" y="-38548"/>
                      <a:pt x="2190925" y="33042"/>
                      <a:pt x="2383299" y="43035"/>
                    </a:cubicBezTo>
                    <a:cubicBezTo>
                      <a:pt x="2575673" y="53028"/>
                      <a:pt x="2897961" y="25547"/>
                      <a:pt x="3012886" y="88006"/>
                    </a:cubicBezTo>
                    <a:cubicBezTo>
                      <a:pt x="3127811" y="150465"/>
                      <a:pt x="3065352" y="317855"/>
                      <a:pt x="3072847" y="417789"/>
                    </a:cubicBezTo>
                    <a:cubicBezTo>
                      <a:pt x="3080342" y="517723"/>
                      <a:pt x="3097831" y="622655"/>
                      <a:pt x="3057857" y="687612"/>
                    </a:cubicBezTo>
                    <a:cubicBezTo>
                      <a:pt x="3017883" y="752570"/>
                      <a:pt x="3040368" y="752570"/>
                      <a:pt x="2833004" y="807534"/>
                    </a:cubicBezTo>
                    <a:cubicBezTo>
                      <a:pt x="2625640" y="862498"/>
                      <a:pt x="2258381" y="994911"/>
                      <a:pt x="1813673" y="1017396"/>
                    </a:cubicBezTo>
                    <a:lnTo>
                      <a:pt x="164754" y="978658"/>
                    </a:lnTo>
                    <a:cubicBezTo>
                      <a:pt x="-130052" y="956173"/>
                      <a:pt x="64821" y="944943"/>
                      <a:pt x="44834" y="882484"/>
                    </a:cubicBezTo>
                    <a:cubicBezTo>
                      <a:pt x="24847" y="820025"/>
                      <a:pt x="44834" y="567691"/>
                      <a:pt x="44834" y="567691"/>
                    </a:cubicBezTo>
                    <a:lnTo>
                      <a:pt x="59824" y="28045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355192" y="1260209"/>
              <a:ext cx="25224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Bước 3: Phân công nhiệm vụ, hẹn ngày giờ thực hiện.</a:t>
              </a:r>
              <a:endParaRPr lang="en-US" sz="2000" dirty="0"/>
            </a:p>
          </p:txBody>
        </p:sp>
      </p:grpSp>
      <p:pic>
        <p:nvPicPr>
          <p:cNvPr id="8194" name="Picture 2" descr="Child Cartoon, Cartoon student, cartoon Character, people, friendship png |  PNGWi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90" b="91508" l="10000" r="90000">
                        <a14:foregroundMark x1="38043" y1="77622" x2="38043" y2="77622"/>
                        <a14:foregroundMark x1="37717" y1="83916" x2="37717" y2="83916"/>
                        <a14:foregroundMark x1="63043" y1="91508" x2="63043" y2="91508"/>
                        <a14:foregroundMark x1="40326" y1="49650" x2="40326" y2="49650"/>
                        <a14:foregroundMark x1="42609" y1="58042" x2="38587" y2="58841"/>
                        <a14:foregroundMark x1="47174" y1="70629" x2="47174" y2="70629"/>
                        <a14:foregroundMark x1="45217" y1="76324" x2="45217" y2="76324"/>
                        <a14:foregroundMark x1="56196" y1="80819" x2="56196" y2="80819"/>
                        <a14:foregroundMark x1="36848" y1="90110" x2="38478" y2="79920"/>
                        <a14:foregroundMark x1="48370" y1="75724" x2="48370" y2="75724"/>
                        <a14:foregroundMark x1="55756" y1="83816" x2="56304" y2="84416"/>
                        <a14:foregroundMark x1="50358" y1="77902" x2="55027" y2="83017"/>
                        <a14:foregroundMark x1="48370" y1="75724" x2="48705" y2="76091"/>
                        <a14:foregroundMark x1="55870" y1="80819" x2="55870" y2="80819"/>
                        <a14:foregroundMark x1="56848" y1="82717" x2="56848" y2="82717"/>
                        <a14:foregroundMark x1="58587" y1="83916" x2="58587" y2="83916"/>
                        <a14:foregroundMark x1="59565" y1="85115" x2="59565" y2="85115"/>
                        <a14:foregroundMark x1="58913" y1="83816" x2="58913" y2="83816"/>
                        <a14:foregroundMark x1="50435" y1="74825" x2="50435" y2="74825"/>
                        <a14:backgroundMark x1="52935" y1="64735" x2="52935" y2="64735"/>
                        <a14:backgroundMark x1="52935" y1="64735" x2="53696" y2="61538"/>
                        <a14:backgroundMark x1="40217" y1="67932" x2="40217" y2="69031"/>
                        <a14:backgroundMark x1="40217" y1="68831" x2="39457" y2="65534"/>
                        <a14:backgroundMark x1="39783" y1="70529" x2="39783" y2="70529"/>
                        <a14:backgroundMark x1="43370" y1="76324" x2="43370" y2="76324"/>
                        <a14:backgroundMark x1="43478" y1="75924" x2="43478" y2="75924"/>
                        <a14:backgroundMark x1="35870" y1="79620" x2="35870" y2="79620"/>
                        <a14:backgroundMark x1="35870" y1="79620" x2="36196" y2="82318"/>
                        <a14:backgroundMark x1="58261" y1="79021" x2="58261" y2="80120"/>
                        <a14:backgroundMark x1="35543" y1="85415" x2="35543" y2="85415"/>
                        <a14:backgroundMark x1="35652" y1="84715" x2="35652" y2="84715"/>
                        <a14:backgroundMark x1="59130" y1="82917" x2="59130" y2="82917"/>
                        <a14:backgroundMark x1="55000" y1="83816" x2="55000" y2="83816"/>
                        <a14:backgroundMark x1="55000" y1="83017" x2="55000" y2="83017"/>
                        <a14:backgroundMark x1="55000" y1="83017" x2="55652" y2="84116"/>
                        <a14:backgroundMark x1="49565" y1="76823" x2="49565" y2="76823"/>
                        <a14:backgroundMark x1="49565" y1="76823" x2="49348" y2="75924"/>
                        <a14:backgroundMark x1="49348" y1="75724" x2="50435" y2="77123"/>
                        <a14:backgroundMark x1="49348" y1="76823" x2="49565" y2="78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26" y="2430799"/>
            <a:ext cx="2276048" cy="24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zzahra Kids Development Centre Kindergarten Nursery - Friends Cartoon,  Cliparts &amp;amp; Cartoons - Jing.fm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1" y="2881284"/>
            <a:ext cx="5054230" cy="20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6762" y="1293347"/>
            <a:ext cx="3805238" cy="2556806"/>
            <a:chOff x="785692" y="2272953"/>
            <a:chExt cx="3805238" cy="25568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4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5692" y="2272953"/>
              <a:ext cx="3805238" cy="217725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46729" y="4429649"/>
              <a:ext cx="3083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Chuẩn bị quà tặng bạn</a:t>
              </a:r>
              <a:endParaRPr lang="en-US" sz="2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81671" y="1362995"/>
            <a:ext cx="3915164" cy="2525083"/>
            <a:chOff x="4800601" y="2342601"/>
            <a:chExt cx="3915164" cy="25250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43002" y="2342601"/>
              <a:ext cx="2830362" cy="212439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800601" y="4467574"/>
              <a:ext cx="3915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Viết lời động viên, thăm hỏi bạn</a:t>
              </a:r>
              <a:endParaRPr lang="en-US" sz="2000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>
            <a:fillRect/>
          </a:stretch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538" y="1174777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Thực hiện công việc theo sự phân công của tổ.</a:t>
            </a:r>
            <a:endParaRPr lang="vi-VN" sz="2400" dirty="0"/>
          </a:p>
        </p:txBody>
      </p:sp>
      <p:sp>
        <p:nvSpPr>
          <p:cNvPr id="17" name="Oval 16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/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-1" fmla="*/ 85725 w 2714625"/>
              <a:gd name="connsiteY0-2" fmla="*/ 1044575 h 2130425"/>
              <a:gd name="connsiteX1-3" fmla="*/ 1166812 w 2714625"/>
              <a:gd name="connsiteY1-4" fmla="*/ 196850 h 2130425"/>
              <a:gd name="connsiteX2-5" fmla="*/ 1700212 w 2714625"/>
              <a:gd name="connsiteY2-6" fmla="*/ 473075 h 2130425"/>
              <a:gd name="connsiteX3-7" fmla="*/ 1700212 w 2714625"/>
              <a:gd name="connsiteY3-8" fmla="*/ 225425 h 2130425"/>
              <a:gd name="connsiteX4-9" fmla="*/ 1909762 w 2714625"/>
              <a:gd name="connsiteY4-10" fmla="*/ 225425 h 2130425"/>
              <a:gd name="connsiteX5-11" fmla="*/ 1909762 w 2714625"/>
              <a:gd name="connsiteY5-12" fmla="*/ 639763 h 2130425"/>
              <a:gd name="connsiteX6-13" fmla="*/ 2357437 w 2714625"/>
              <a:gd name="connsiteY6-14" fmla="*/ 1087438 h 2130425"/>
              <a:gd name="connsiteX7-15" fmla="*/ 2176462 w 2714625"/>
              <a:gd name="connsiteY7-16" fmla="*/ 1168400 h 2130425"/>
              <a:gd name="connsiteX8-17" fmla="*/ 2176462 w 2714625"/>
              <a:gd name="connsiteY8-18" fmla="*/ 1930400 h 2130425"/>
              <a:gd name="connsiteX9-19" fmla="*/ 1857375 w 2714625"/>
              <a:gd name="connsiteY9-20" fmla="*/ 1930400 h 2130425"/>
              <a:gd name="connsiteX10-21" fmla="*/ 1857375 w 2714625"/>
              <a:gd name="connsiteY10-22" fmla="*/ 1392238 h 2130425"/>
              <a:gd name="connsiteX11-23" fmla="*/ 1390650 w 2714625"/>
              <a:gd name="connsiteY11-24" fmla="*/ 1392238 h 2130425"/>
              <a:gd name="connsiteX12-25" fmla="*/ 1390650 w 2714625"/>
              <a:gd name="connsiteY12-26" fmla="*/ 1911350 h 2130425"/>
              <a:gd name="connsiteX13-27" fmla="*/ 1066800 w 2714625"/>
              <a:gd name="connsiteY13-28" fmla="*/ 1587500 h 2130425"/>
              <a:gd name="connsiteX14-29" fmla="*/ 52387 w 2714625"/>
              <a:gd name="connsiteY14-30" fmla="*/ 1187450 h 2130425"/>
              <a:gd name="connsiteX15-31" fmla="*/ 52387 w 2714625"/>
              <a:gd name="connsiteY15-32" fmla="*/ 1377950 h 2130425"/>
              <a:gd name="connsiteX16-33" fmla="*/ 847725 w 2714625"/>
              <a:gd name="connsiteY16-34" fmla="*/ 1673225 h 2130425"/>
              <a:gd name="connsiteX17-35" fmla="*/ 738187 w 2714625"/>
              <a:gd name="connsiteY17-36" fmla="*/ 1763713 h 2130425"/>
              <a:gd name="connsiteX18-37" fmla="*/ 138112 w 2714625"/>
              <a:gd name="connsiteY18-38" fmla="*/ 1549400 h 2130425"/>
              <a:gd name="connsiteX19-39" fmla="*/ 138112 w 2714625"/>
              <a:gd name="connsiteY19-40" fmla="*/ 1701800 h 2130425"/>
              <a:gd name="connsiteX20-41" fmla="*/ 776287 w 2714625"/>
              <a:gd name="connsiteY20-42" fmla="*/ 1930400 h 2130425"/>
              <a:gd name="connsiteX21-43" fmla="*/ 757237 w 2714625"/>
              <a:gd name="connsiteY21-44" fmla="*/ 1954213 h 2130425"/>
              <a:gd name="connsiteX22-45" fmla="*/ 219075 w 2714625"/>
              <a:gd name="connsiteY22-46" fmla="*/ 1754188 h 2130425"/>
              <a:gd name="connsiteX23-47" fmla="*/ 176212 w 2714625"/>
              <a:gd name="connsiteY23-48" fmla="*/ 1868488 h 2130425"/>
              <a:gd name="connsiteX24-49" fmla="*/ 776287 w 2714625"/>
              <a:gd name="connsiteY24-50" fmla="*/ 2106613 h 2130425"/>
              <a:gd name="connsiteX25-51" fmla="*/ 1162050 w 2714625"/>
              <a:gd name="connsiteY25-52" fmla="*/ 2130425 h 2130425"/>
              <a:gd name="connsiteX26-53" fmla="*/ 1162050 w 2714625"/>
              <a:gd name="connsiteY26-54" fmla="*/ 2073275 h 2130425"/>
              <a:gd name="connsiteX27-55" fmla="*/ 1576387 w 2714625"/>
              <a:gd name="connsiteY27-56" fmla="*/ 2073275 h 2130425"/>
              <a:gd name="connsiteX28-57" fmla="*/ 1576387 w 2714625"/>
              <a:gd name="connsiteY28-58" fmla="*/ 1749425 h 2130425"/>
              <a:gd name="connsiteX29-59" fmla="*/ 1538287 w 2714625"/>
              <a:gd name="connsiteY29-60" fmla="*/ 1749425 h 2130425"/>
              <a:gd name="connsiteX30-61" fmla="*/ 1538287 w 2714625"/>
              <a:gd name="connsiteY30-62" fmla="*/ 1525588 h 2130425"/>
              <a:gd name="connsiteX31-63" fmla="*/ 1695450 w 2714625"/>
              <a:gd name="connsiteY31-64" fmla="*/ 1525588 h 2130425"/>
              <a:gd name="connsiteX32-65" fmla="*/ 1695450 w 2714625"/>
              <a:gd name="connsiteY32-66" fmla="*/ 2130425 h 2130425"/>
              <a:gd name="connsiteX33-67" fmla="*/ 1871662 w 2714625"/>
              <a:gd name="connsiteY33-68" fmla="*/ 2130425 h 2130425"/>
              <a:gd name="connsiteX34-69" fmla="*/ 1871662 w 2714625"/>
              <a:gd name="connsiteY34-70" fmla="*/ 2073275 h 2130425"/>
              <a:gd name="connsiteX35-71" fmla="*/ 2352675 w 2714625"/>
              <a:gd name="connsiteY35-72" fmla="*/ 2073275 h 2130425"/>
              <a:gd name="connsiteX36-73" fmla="*/ 2352675 w 2714625"/>
              <a:gd name="connsiteY36-74" fmla="*/ 1773238 h 2130425"/>
              <a:gd name="connsiteX37-75" fmla="*/ 2400300 w 2714625"/>
              <a:gd name="connsiteY37-76" fmla="*/ 1773238 h 2130425"/>
              <a:gd name="connsiteX38-77" fmla="*/ 2400300 w 2714625"/>
              <a:gd name="connsiteY38-78" fmla="*/ 1273175 h 2130425"/>
              <a:gd name="connsiteX39-79" fmla="*/ 2447925 w 2714625"/>
              <a:gd name="connsiteY39-80" fmla="*/ 1273175 h 2130425"/>
              <a:gd name="connsiteX40-81" fmla="*/ 2447925 w 2714625"/>
              <a:gd name="connsiteY40-82" fmla="*/ 1230313 h 2130425"/>
              <a:gd name="connsiteX41-83" fmla="*/ 2714625 w 2714625"/>
              <a:gd name="connsiteY41-84" fmla="*/ 1230313 h 2130425"/>
              <a:gd name="connsiteX42-85" fmla="*/ 2714625 w 2714625"/>
              <a:gd name="connsiteY42-86" fmla="*/ 1144588 h 2130425"/>
              <a:gd name="connsiteX43-87" fmla="*/ 2686050 w 2714625"/>
              <a:gd name="connsiteY43-88" fmla="*/ 1144588 h 2130425"/>
              <a:gd name="connsiteX44-89" fmla="*/ 2686050 w 2714625"/>
              <a:gd name="connsiteY44-90" fmla="*/ 1092200 h 2130425"/>
              <a:gd name="connsiteX45-91" fmla="*/ 2595562 w 2714625"/>
              <a:gd name="connsiteY45-92" fmla="*/ 1092200 h 2130425"/>
              <a:gd name="connsiteX46-93" fmla="*/ 2043112 w 2714625"/>
              <a:gd name="connsiteY46-94" fmla="*/ 539750 h 2130425"/>
              <a:gd name="connsiteX47-95" fmla="*/ 2043112 w 2714625"/>
              <a:gd name="connsiteY47-96" fmla="*/ 101600 h 2130425"/>
              <a:gd name="connsiteX48-97" fmla="*/ 1562100 w 2714625"/>
              <a:gd name="connsiteY48-98" fmla="*/ 101600 h 2130425"/>
              <a:gd name="connsiteX49-99" fmla="*/ 1562100 w 2714625"/>
              <a:gd name="connsiteY49-100" fmla="*/ 230188 h 2130425"/>
              <a:gd name="connsiteX50-101" fmla="*/ 1135062 w 2714625"/>
              <a:gd name="connsiteY50-102" fmla="*/ 0 h 2130425"/>
              <a:gd name="connsiteX51-103" fmla="*/ 0 w 2714625"/>
              <a:gd name="connsiteY51-104" fmla="*/ 896938 h 2130425"/>
              <a:gd name="connsiteX52-105" fmla="*/ 85725 w 2714625"/>
              <a:gd name="connsiteY52-106" fmla="*/ 1044575 h 2130425"/>
              <a:gd name="connsiteX0-107" fmla="*/ 85725 w 2714625"/>
              <a:gd name="connsiteY0-108" fmla="*/ 1044575 h 2130425"/>
              <a:gd name="connsiteX1-109" fmla="*/ 1166812 w 2714625"/>
              <a:gd name="connsiteY1-110" fmla="*/ 196850 h 2130425"/>
              <a:gd name="connsiteX2-111" fmla="*/ 1700212 w 2714625"/>
              <a:gd name="connsiteY2-112" fmla="*/ 473075 h 2130425"/>
              <a:gd name="connsiteX3-113" fmla="*/ 1700212 w 2714625"/>
              <a:gd name="connsiteY3-114" fmla="*/ 225425 h 2130425"/>
              <a:gd name="connsiteX4-115" fmla="*/ 1909762 w 2714625"/>
              <a:gd name="connsiteY4-116" fmla="*/ 225425 h 2130425"/>
              <a:gd name="connsiteX5-117" fmla="*/ 1909762 w 2714625"/>
              <a:gd name="connsiteY5-118" fmla="*/ 639763 h 2130425"/>
              <a:gd name="connsiteX6-119" fmla="*/ 2357437 w 2714625"/>
              <a:gd name="connsiteY6-120" fmla="*/ 1087438 h 2130425"/>
              <a:gd name="connsiteX7-121" fmla="*/ 2176462 w 2714625"/>
              <a:gd name="connsiteY7-122" fmla="*/ 1168400 h 2130425"/>
              <a:gd name="connsiteX8-123" fmla="*/ 2176462 w 2714625"/>
              <a:gd name="connsiteY8-124" fmla="*/ 1930400 h 2130425"/>
              <a:gd name="connsiteX9-125" fmla="*/ 1857375 w 2714625"/>
              <a:gd name="connsiteY9-126" fmla="*/ 1930400 h 2130425"/>
              <a:gd name="connsiteX10-127" fmla="*/ 1857375 w 2714625"/>
              <a:gd name="connsiteY10-128" fmla="*/ 1392238 h 2130425"/>
              <a:gd name="connsiteX11-129" fmla="*/ 1390650 w 2714625"/>
              <a:gd name="connsiteY11-130" fmla="*/ 1392238 h 2130425"/>
              <a:gd name="connsiteX12-131" fmla="*/ 1390650 w 2714625"/>
              <a:gd name="connsiteY12-132" fmla="*/ 1911350 h 2130425"/>
              <a:gd name="connsiteX13-133" fmla="*/ 1066800 w 2714625"/>
              <a:gd name="connsiteY13-134" fmla="*/ 1587500 h 2130425"/>
              <a:gd name="connsiteX14-135" fmla="*/ 52387 w 2714625"/>
              <a:gd name="connsiteY14-136" fmla="*/ 1187450 h 2130425"/>
              <a:gd name="connsiteX15-137" fmla="*/ 52387 w 2714625"/>
              <a:gd name="connsiteY15-138" fmla="*/ 1377950 h 2130425"/>
              <a:gd name="connsiteX16-139" fmla="*/ 847725 w 2714625"/>
              <a:gd name="connsiteY16-140" fmla="*/ 1673225 h 2130425"/>
              <a:gd name="connsiteX17-141" fmla="*/ 738187 w 2714625"/>
              <a:gd name="connsiteY17-142" fmla="*/ 1763713 h 2130425"/>
              <a:gd name="connsiteX18-143" fmla="*/ 138112 w 2714625"/>
              <a:gd name="connsiteY18-144" fmla="*/ 1549400 h 2130425"/>
              <a:gd name="connsiteX19-145" fmla="*/ 138112 w 2714625"/>
              <a:gd name="connsiteY19-146" fmla="*/ 1701800 h 2130425"/>
              <a:gd name="connsiteX20-147" fmla="*/ 776287 w 2714625"/>
              <a:gd name="connsiteY20-148" fmla="*/ 1930400 h 2130425"/>
              <a:gd name="connsiteX21-149" fmla="*/ 764381 w 2714625"/>
              <a:gd name="connsiteY21-150" fmla="*/ 1947070 h 2130425"/>
              <a:gd name="connsiteX22-151" fmla="*/ 219075 w 2714625"/>
              <a:gd name="connsiteY22-152" fmla="*/ 1754188 h 2130425"/>
              <a:gd name="connsiteX23-153" fmla="*/ 176212 w 2714625"/>
              <a:gd name="connsiteY23-154" fmla="*/ 1868488 h 2130425"/>
              <a:gd name="connsiteX24-155" fmla="*/ 776287 w 2714625"/>
              <a:gd name="connsiteY24-156" fmla="*/ 2106613 h 2130425"/>
              <a:gd name="connsiteX25-157" fmla="*/ 1162050 w 2714625"/>
              <a:gd name="connsiteY25-158" fmla="*/ 2130425 h 2130425"/>
              <a:gd name="connsiteX26-159" fmla="*/ 1162050 w 2714625"/>
              <a:gd name="connsiteY26-160" fmla="*/ 2073275 h 2130425"/>
              <a:gd name="connsiteX27-161" fmla="*/ 1576387 w 2714625"/>
              <a:gd name="connsiteY27-162" fmla="*/ 2073275 h 2130425"/>
              <a:gd name="connsiteX28-163" fmla="*/ 1576387 w 2714625"/>
              <a:gd name="connsiteY28-164" fmla="*/ 1749425 h 2130425"/>
              <a:gd name="connsiteX29-165" fmla="*/ 1538287 w 2714625"/>
              <a:gd name="connsiteY29-166" fmla="*/ 1749425 h 2130425"/>
              <a:gd name="connsiteX30-167" fmla="*/ 1538287 w 2714625"/>
              <a:gd name="connsiteY30-168" fmla="*/ 1525588 h 2130425"/>
              <a:gd name="connsiteX31-169" fmla="*/ 1695450 w 2714625"/>
              <a:gd name="connsiteY31-170" fmla="*/ 1525588 h 2130425"/>
              <a:gd name="connsiteX32-171" fmla="*/ 1695450 w 2714625"/>
              <a:gd name="connsiteY32-172" fmla="*/ 2130425 h 2130425"/>
              <a:gd name="connsiteX33-173" fmla="*/ 1871662 w 2714625"/>
              <a:gd name="connsiteY33-174" fmla="*/ 2130425 h 2130425"/>
              <a:gd name="connsiteX34-175" fmla="*/ 1871662 w 2714625"/>
              <a:gd name="connsiteY34-176" fmla="*/ 2073275 h 2130425"/>
              <a:gd name="connsiteX35-177" fmla="*/ 2352675 w 2714625"/>
              <a:gd name="connsiteY35-178" fmla="*/ 2073275 h 2130425"/>
              <a:gd name="connsiteX36-179" fmla="*/ 2352675 w 2714625"/>
              <a:gd name="connsiteY36-180" fmla="*/ 1773238 h 2130425"/>
              <a:gd name="connsiteX37-181" fmla="*/ 2400300 w 2714625"/>
              <a:gd name="connsiteY37-182" fmla="*/ 1773238 h 2130425"/>
              <a:gd name="connsiteX38-183" fmla="*/ 2400300 w 2714625"/>
              <a:gd name="connsiteY38-184" fmla="*/ 1273175 h 2130425"/>
              <a:gd name="connsiteX39-185" fmla="*/ 2447925 w 2714625"/>
              <a:gd name="connsiteY39-186" fmla="*/ 1273175 h 2130425"/>
              <a:gd name="connsiteX40-187" fmla="*/ 2447925 w 2714625"/>
              <a:gd name="connsiteY40-188" fmla="*/ 1230313 h 2130425"/>
              <a:gd name="connsiteX41-189" fmla="*/ 2714625 w 2714625"/>
              <a:gd name="connsiteY41-190" fmla="*/ 1230313 h 2130425"/>
              <a:gd name="connsiteX42-191" fmla="*/ 2714625 w 2714625"/>
              <a:gd name="connsiteY42-192" fmla="*/ 1144588 h 2130425"/>
              <a:gd name="connsiteX43-193" fmla="*/ 2686050 w 2714625"/>
              <a:gd name="connsiteY43-194" fmla="*/ 1144588 h 2130425"/>
              <a:gd name="connsiteX44-195" fmla="*/ 2686050 w 2714625"/>
              <a:gd name="connsiteY44-196" fmla="*/ 1092200 h 2130425"/>
              <a:gd name="connsiteX45-197" fmla="*/ 2595562 w 2714625"/>
              <a:gd name="connsiteY45-198" fmla="*/ 1092200 h 2130425"/>
              <a:gd name="connsiteX46-199" fmla="*/ 2043112 w 2714625"/>
              <a:gd name="connsiteY46-200" fmla="*/ 539750 h 2130425"/>
              <a:gd name="connsiteX47-201" fmla="*/ 2043112 w 2714625"/>
              <a:gd name="connsiteY47-202" fmla="*/ 101600 h 2130425"/>
              <a:gd name="connsiteX48-203" fmla="*/ 1562100 w 2714625"/>
              <a:gd name="connsiteY48-204" fmla="*/ 101600 h 2130425"/>
              <a:gd name="connsiteX49-205" fmla="*/ 1562100 w 2714625"/>
              <a:gd name="connsiteY49-206" fmla="*/ 230188 h 2130425"/>
              <a:gd name="connsiteX50-207" fmla="*/ 1135062 w 2714625"/>
              <a:gd name="connsiteY50-208" fmla="*/ 0 h 2130425"/>
              <a:gd name="connsiteX51-209" fmla="*/ 0 w 2714625"/>
              <a:gd name="connsiteY51-210" fmla="*/ 896938 h 2130425"/>
              <a:gd name="connsiteX52-211" fmla="*/ 85725 w 2714625"/>
              <a:gd name="connsiteY52-212" fmla="*/ 1044575 h 2130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Smiling kids holding hands together, Friendship Day Greeting Wish, Cartoon  happy team, love, cartoon Character, child png | PNGW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8" b="95818" l="2609" r="99457">
                        <a14:foregroundMark x1="6957" y1="39068" x2="6957" y2="39068"/>
                        <a14:foregroundMark x1="2717" y1="41577" x2="2717" y2="41577"/>
                        <a14:foregroundMark x1="25761" y1="45998" x2="25761" y2="45998"/>
                        <a14:foregroundMark x1="27174" y1="44205" x2="27174" y2="48865"/>
                        <a14:foregroundMark x1="49239" y1="29391" x2="51630" y2="31780"/>
                        <a14:foregroundMark x1="51413" y1="4182" x2="42935" y2="4659"/>
                        <a14:foregroundMark x1="42935" y1="4659" x2="41522" y2="5615"/>
                        <a14:foregroundMark x1="51196" y1="478" x2="51196" y2="478"/>
                        <a14:foregroundMark x1="90435" y1="38232" x2="99130" y2="38471"/>
                        <a14:foregroundMark x1="99130" y1="38471" x2="99565" y2="38232"/>
                        <a14:foregroundMark x1="71413" y1="44922" x2="72283" y2="45161"/>
                        <a14:foregroundMark x1="72283" y1="44922" x2="72283" y2="41577"/>
                        <a14:foregroundMark x1="69457" y1="77539" x2="67174" y2="68100"/>
                        <a14:foregroundMark x1="67174" y1="68100" x2="64565" y2="67742"/>
                        <a14:foregroundMark x1="66196" y1="88053" x2="69239" y2="93548"/>
                        <a14:foregroundMark x1="37717" y1="94624" x2="25109" y2="95818"/>
                        <a14:foregroundMark x1="39891" y1="73955" x2="36304" y2="74194"/>
                        <a14:foregroundMark x1="53261" y1="37754" x2="51848" y2="37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11" y="1697451"/>
            <a:ext cx="3375259" cy="307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337810" y="1659300"/>
            <a:ext cx="3520259" cy="2731025"/>
            <a:chOff x="5246370" y="1510710"/>
            <a:chExt cx="3520259" cy="273102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5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1160" y="1910695"/>
              <a:ext cx="3395469" cy="2331040"/>
            </a:xfrm>
            <a:prstGeom prst="round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5246370" y="1510710"/>
              <a:ext cx="1417320" cy="10610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”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!”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429" y="1510710"/>
            <a:ext cx="5167741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muốn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gửi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tặng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>
            <a:fillRect/>
          </a:stretch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538" y="110619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Tiếp tục thực hiện những việc làm để chia sẻ với những người có hoàn cảnh khó khăn theo khả năng của mình.</a:t>
            </a:r>
            <a:endParaRPr lang="vi-VN" sz="2400" dirty="0"/>
          </a:p>
        </p:txBody>
      </p:sp>
      <p:sp>
        <p:nvSpPr>
          <p:cNvPr id="17" name="Oval 16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/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-1" fmla="*/ 85725 w 2714625"/>
              <a:gd name="connsiteY0-2" fmla="*/ 1044575 h 2130425"/>
              <a:gd name="connsiteX1-3" fmla="*/ 1166812 w 2714625"/>
              <a:gd name="connsiteY1-4" fmla="*/ 196850 h 2130425"/>
              <a:gd name="connsiteX2-5" fmla="*/ 1700212 w 2714625"/>
              <a:gd name="connsiteY2-6" fmla="*/ 473075 h 2130425"/>
              <a:gd name="connsiteX3-7" fmla="*/ 1700212 w 2714625"/>
              <a:gd name="connsiteY3-8" fmla="*/ 225425 h 2130425"/>
              <a:gd name="connsiteX4-9" fmla="*/ 1909762 w 2714625"/>
              <a:gd name="connsiteY4-10" fmla="*/ 225425 h 2130425"/>
              <a:gd name="connsiteX5-11" fmla="*/ 1909762 w 2714625"/>
              <a:gd name="connsiteY5-12" fmla="*/ 639763 h 2130425"/>
              <a:gd name="connsiteX6-13" fmla="*/ 2357437 w 2714625"/>
              <a:gd name="connsiteY6-14" fmla="*/ 1087438 h 2130425"/>
              <a:gd name="connsiteX7-15" fmla="*/ 2176462 w 2714625"/>
              <a:gd name="connsiteY7-16" fmla="*/ 1168400 h 2130425"/>
              <a:gd name="connsiteX8-17" fmla="*/ 2176462 w 2714625"/>
              <a:gd name="connsiteY8-18" fmla="*/ 1930400 h 2130425"/>
              <a:gd name="connsiteX9-19" fmla="*/ 1857375 w 2714625"/>
              <a:gd name="connsiteY9-20" fmla="*/ 1930400 h 2130425"/>
              <a:gd name="connsiteX10-21" fmla="*/ 1857375 w 2714625"/>
              <a:gd name="connsiteY10-22" fmla="*/ 1392238 h 2130425"/>
              <a:gd name="connsiteX11-23" fmla="*/ 1390650 w 2714625"/>
              <a:gd name="connsiteY11-24" fmla="*/ 1392238 h 2130425"/>
              <a:gd name="connsiteX12-25" fmla="*/ 1390650 w 2714625"/>
              <a:gd name="connsiteY12-26" fmla="*/ 1911350 h 2130425"/>
              <a:gd name="connsiteX13-27" fmla="*/ 1066800 w 2714625"/>
              <a:gd name="connsiteY13-28" fmla="*/ 1587500 h 2130425"/>
              <a:gd name="connsiteX14-29" fmla="*/ 52387 w 2714625"/>
              <a:gd name="connsiteY14-30" fmla="*/ 1187450 h 2130425"/>
              <a:gd name="connsiteX15-31" fmla="*/ 52387 w 2714625"/>
              <a:gd name="connsiteY15-32" fmla="*/ 1377950 h 2130425"/>
              <a:gd name="connsiteX16-33" fmla="*/ 847725 w 2714625"/>
              <a:gd name="connsiteY16-34" fmla="*/ 1673225 h 2130425"/>
              <a:gd name="connsiteX17-35" fmla="*/ 738187 w 2714625"/>
              <a:gd name="connsiteY17-36" fmla="*/ 1763713 h 2130425"/>
              <a:gd name="connsiteX18-37" fmla="*/ 138112 w 2714625"/>
              <a:gd name="connsiteY18-38" fmla="*/ 1549400 h 2130425"/>
              <a:gd name="connsiteX19-39" fmla="*/ 138112 w 2714625"/>
              <a:gd name="connsiteY19-40" fmla="*/ 1701800 h 2130425"/>
              <a:gd name="connsiteX20-41" fmla="*/ 776287 w 2714625"/>
              <a:gd name="connsiteY20-42" fmla="*/ 1930400 h 2130425"/>
              <a:gd name="connsiteX21-43" fmla="*/ 757237 w 2714625"/>
              <a:gd name="connsiteY21-44" fmla="*/ 1954213 h 2130425"/>
              <a:gd name="connsiteX22-45" fmla="*/ 219075 w 2714625"/>
              <a:gd name="connsiteY22-46" fmla="*/ 1754188 h 2130425"/>
              <a:gd name="connsiteX23-47" fmla="*/ 176212 w 2714625"/>
              <a:gd name="connsiteY23-48" fmla="*/ 1868488 h 2130425"/>
              <a:gd name="connsiteX24-49" fmla="*/ 776287 w 2714625"/>
              <a:gd name="connsiteY24-50" fmla="*/ 2106613 h 2130425"/>
              <a:gd name="connsiteX25-51" fmla="*/ 1162050 w 2714625"/>
              <a:gd name="connsiteY25-52" fmla="*/ 2130425 h 2130425"/>
              <a:gd name="connsiteX26-53" fmla="*/ 1162050 w 2714625"/>
              <a:gd name="connsiteY26-54" fmla="*/ 2073275 h 2130425"/>
              <a:gd name="connsiteX27-55" fmla="*/ 1576387 w 2714625"/>
              <a:gd name="connsiteY27-56" fmla="*/ 2073275 h 2130425"/>
              <a:gd name="connsiteX28-57" fmla="*/ 1576387 w 2714625"/>
              <a:gd name="connsiteY28-58" fmla="*/ 1749425 h 2130425"/>
              <a:gd name="connsiteX29-59" fmla="*/ 1538287 w 2714625"/>
              <a:gd name="connsiteY29-60" fmla="*/ 1749425 h 2130425"/>
              <a:gd name="connsiteX30-61" fmla="*/ 1538287 w 2714625"/>
              <a:gd name="connsiteY30-62" fmla="*/ 1525588 h 2130425"/>
              <a:gd name="connsiteX31-63" fmla="*/ 1695450 w 2714625"/>
              <a:gd name="connsiteY31-64" fmla="*/ 1525588 h 2130425"/>
              <a:gd name="connsiteX32-65" fmla="*/ 1695450 w 2714625"/>
              <a:gd name="connsiteY32-66" fmla="*/ 2130425 h 2130425"/>
              <a:gd name="connsiteX33-67" fmla="*/ 1871662 w 2714625"/>
              <a:gd name="connsiteY33-68" fmla="*/ 2130425 h 2130425"/>
              <a:gd name="connsiteX34-69" fmla="*/ 1871662 w 2714625"/>
              <a:gd name="connsiteY34-70" fmla="*/ 2073275 h 2130425"/>
              <a:gd name="connsiteX35-71" fmla="*/ 2352675 w 2714625"/>
              <a:gd name="connsiteY35-72" fmla="*/ 2073275 h 2130425"/>
              <a:gd name="connsiteX36-73" fmla="*/ 2352675 w 2714625"/>
              <a:gd name="connsiteY36-74" fmla="*/ 1773238 h 2130425"/>
              <a:gd name="connsiteX37-75" fmla="*/ 2400300 w 2714625"/>
              <a:gd name="connsiteY37-76" fmla="*/ 1773238 h 2130425"/>
              <a:gd name="connsiteX38-77" fmla="*/ 2400300 w 2714625"/>
              <a:gd name="connsiteY38-78" fmla="*/ 1273175 h 2130425"/>
              <a:gd name="connsiteX39-79" fmla="*/ 2447925 w 2714625"/>
              <a:gd name="connsiteY39-80" fmla="*/ 1273175 h 2130425"/>
              <a:gd name="connsiteX40-81" fmla="*/ 2447925 w 2714625"/>
              <a:gd name="connsiteY40-82" fmla="*/ 1230313 h 2130425"/>
              <a:gd name="connsiteX41-83" fmla="*/ 2714625 w 2714625"/>
              <a:gd name="connsiteY41-84" fmla="*/ 1230313 h 2130425"/>
              <a:gd name="connsiteX42-85" fmla="*/ 2714625 w 2714625"/>
              <a:gd name="connsiteY42-86" fmla="*/ 1144588 h 2130425"/>
              <a:gd name="connsiteX43-87" fmla="*/ 2686050 w 2714625"/>
              <a:gd name="connsiteY43-88" fmla="*/ 1144588 h 2130425"/>
              <a:gd name="connsiteX44-89" fmla="*/ 2686050 w 2714625"/>
              <a:gd name="connsiteY44-90" fmla="*/ 1092200 h 2130425"/>
              <a:gd name="connsiteX45-91" fmla="*/ 2595562 w 2714625"/>
              <a:gd name="connsiteY45-92" fmla="*/ 1092200 h 2130425"/>
              <a:gd name="connsiteX46-93" fmla="*/ 2043112 w 2714625"/>
              <a:gd name="connsiteY46-94" fmla="*/ 539750 h 2130425"/>
              <a:gd name="connsiteX47-95" fmla="*/ 2043112 w 2714625"/>
              <a:gd name="connsiteY47-96" fmla="*/ 101600 h 2130425"/>
              <a:gd name="connsiteX48-97" fmla="*/ 1562100 w 2714625"/>
              <a:gd name="connsiteY48-98" fmla="*/ 101600 h 2130425"/>
              <a:gd name="connsiteX49-99" fmla="*/ 1562100 w 2714625"/>
              <a:gd name="connsiteY49-100" fmla="*/ 230188 h 2130425"/>
              <a:gd name="connsiteX50-101" fmla="*/ 1135062 w 2714625"/>
              <a:gd name="connsiteY50-102" fmla="*/ 0 h 2130425"/>
              <a:gd name="connsiteX51-103" fmla="*/ 0 w 2714625"/>
              <a:gd name="connsiteY51-104" fmla="*/ 896938 h 2130425"/>
              <a:gd name="connsiteX52-105" fmla="*/ 85725 w 2714625"/>
              <a:gd name="connsiteY52-106" fmla="*/ 1044575 h 2130425"/>
              <a:gd name="connsiteX0-107" fmla="*/ 85725 w 2714625"/>
              <a:gd name="connsiteY0-108" fmla="*/ 1044575 h 2130425"/>
              <a:gd name="connsiteX1-109" fmla="*/ 1166812 w 2714625"/>
              <a:gd name="connsiteY1-110" fmla="*/ 196850 h 2130425"/>
              <a:gd name="connsiteX2-111" fmla="*/ 1700212 w 2714625"/>
              <a:gd name="connsiteY2-112" fmla="*/ 473075 h 2130425"/>
              <a:gd name="connsiteX3-113" fmla="*/ 1700212 w 2714625"/>
              <a:gd name="connsiteY3-114" fmla="*/ 225425 h 2130425"/>
              <a:gd name="connsiteX4-115" fmla="*/ 1909762 w 2714625"/>
              <a:gd name="connsiteY4-116" fmla="*/ 225425 h 2130425"/>
              <a:gd name="connsiteX5-117" fmla="*/ 1909762 w 2714625"/>
              <a:gd name="connsiteY5-118" fmla="*/ 639763 h 2130425"/>
              <a:gd name="connsiteX6-119" fmla="*/ 2357437 w 2714625"/>
              <a:gd name="connsiteY6-120" fmla="*/ 1087438 h 2130425"/>
              <a:gd name="connsiteX7-121" fmla="*/ 2176462 w 2714625"/>
              <a:gd name="connsiteY7-122" fmla="*/ 1168400 h 2130425"/>
              <a:gd name="connsiteX8-123" fmla="*/ 2176462 w 2714625"/>
              <a:gd name="connsiteY8-124" fmla="*/ 1930400 h 2130425"/>
              <a:gd name="connsiteX9-125" fmla="*/ 1857375 w 2714625"/>
              <a:gd name="connsiteY9-126" fmla="*/ 1930400 h 2130425"/>
              <a:gd name="connsiteX10-127" fmla="*/ 1857375 w 2714625"/>
              <a:gd name="connsiteY10-128" fmla="*/ 1392238 h 2130425"/>
              <a:gd name="connsiteX11-129" fmla="*/ 1390650 w 2714625"/>
              <a:gd name="connsiteY11-130" fmla="*/ 1392238 h 2130425"/>
              <a:gd name="connsiteX12-131" fmla="*/ 1390650 w 2714625"/>
              <a:gd name="connsiteY12-132" fmla="*/ 1911350 h 2130425"/>
              <a:gd name="connsiteX13-133" fmla="*/ 1066800 w 2714625"/>
              <a:gd name="connsiteY13-134" fmla="*/ 1587500 h 2130425"/>
              <a:gd name="connsiteX14-135" fmla="*/ 52387 w 2714625"/>
              <a:gd name="connsiteY14-136" fmla="*/ 1187450 h 2130425"/>
              <a:gd name="connsiteX15-137" fmla="*/ 52387 w 2714625"/>
              <a:gd name="connsiteY15-138" fmla="*/ 1377950 h 2130425"/>
              <a:gd name="connsiteX16-139" fmla="*/ 847725 w 2714625"/>
              <a:gd name="connsiteY16-140" fmla="*/ 1673225 h 2130425"/>
              <a:gd name="connsiteX17-141" fmla="*/ 738187 w 2714625"/>
              <a:gd name="connsiteY17-142" fmla="*/ 1763713 h 2130425"/>
              <a:gd name="connsiteX18-143" fmla="*/ 138112 w 2714625"/>
              <a:gd name="connsiteY18-144" fmla="*/ 1549400 h 2130425"/>
              <a:gd name="connsiteX19-145" fmla="*/ 138112 w 2714625"/>
              <a:gd name="connsiteY19-146" fmla="*/ 1701800 h 2130425"/>
              <a:gd name="connsiteX20-147" fmla="*/ 776287 w 2714625"/>
              <a:gd name="connsiteY20-148" fmla="*/ 1930400 h 2130425"/>
              <a:gd name="connsiteX21-149" fmla="*/ 764381 w 2714625"/>
              <a:gd name="connsiteY21-150" fmla="*/ 1947070 h 2130425"/>
              <a:gd name="connsiteX22-151" fmla="*/ 219075 w 2714625"/>
              <a:gd name="connsiteY22-152" fmla="*/ 1754188 h 2130425"/>
              <a:gd name="connsiteX23-153" fmla="*/ 176212 w 2714625"/>
              <a:gd name="connsiteY23-154" fmla="*/ 1868488 h 2130425"/>
              <a:gd name="connsiteX24-155" fmla="*/ 776287 w 2714625"/>
              <a:gd name="connsiteY24-156" fmla="*/ 2106613 h 2130425"/>
              <a:gd name="connsiteX25-157" fmla="*/ 1162050 w 2714625"/>
              <a:gd name="connsiteY25-158" fmla="*/ 2130425 h 2130425"/>
              <a:gd name="connsiteX26-159" fmla="*/ 1162050 w 2714625"/>
              <a:gd name="connsiteY26-160" fmla="*/ 2073275 h 2130425"/>
              <a:gd name="connsiteX27-161" fmla="*/ 1576387 w 2714625"/>
              <a:gd name="connsiteY27-162" fmla="*/ 2073275 h 2130425"/>
              <a:gd name="connsiteX28-163" fmla="*/ 1576387 w 2714625"/>
              <a:gd name="connsiteY28-164" fmla="*/ 1749425 h 2130425"/>
              <a:gd name="connsiteX29-165" fmla="*/ 1538287 w 2714625"/>
              <a:gd name="connsiteY29-166" fmla="*/ 1749425 h 2130425"/>
              <a:gd name="connsiteX30-167" fmla="*/ 1538287 w 2714625"/>
              <a:gd name="connsiteY30-168" fmla="*/ 1525588 h 2130425"/>
              <a:gd name="connsiteX31-169" fmla="*/ 1695450 w 2714625"/>
              <a:gd name="connsiteY31-170" fmla="*/ 1525588 h 2130425"/>
              <a:gd name="connsiteX32-171" fmla="*/ 1695450 w 2714625"/>
              <a:gd name="connsiteY32-172" fmla="*/ 2130425 h 2130425"/>
              <a:gd name="connsiteX33-173" fmla="*/ 1871662 w 2714625"/>
              <a:gd name="connsiteY33-174" fmla="*/ 2130425 h 2130425"/>
              <a:gd name="connsiteX34-175" fmla="*/ 1871662 w 2714625"/>
              <a:gd name="connsiteY34-176" fmla="*/ 2073275 h 2130425"/>
              <a:gd name="connsiteX35-177" fmla="*/ 2352675 w 2714625"/>
              <a:gd name="connsiteY35-178" fmla="*/ 2073275 h 2130425"/>
              <a:gd name="connsiteX36-179" fmla="*/ 2352675 w 2714625"/>
              <a:gd name="connsiteY36-180" fmla="*/ 1773238 h 2130425"/>
              <a:gd name="connsiteX37-181" fmla="*/ 2400300 w 2714625"/>
              <a:gd name="connsiteY37-182" fmla="*/ 1773238 h 2130425"/>
              <a:gd name="connsiteX38-183" fmla="*/ 2400300 w 2714625"/>
              <a:gd name="connsiteY38-184" fmla="*/ 1273175 h 2130425"/>
              <a:gd name="connsiteX39-185" fmla="*/ 2447925 w 2714625"/>
              <a:gd name="connsiteY39-186" fmla="*/ 1273175 h 2130425"/>
              <a:gd name="connsiteX40-187" fmla="*/ 2447925 w 2714625"/>
              <a:gd name="connsiteY40-188" fmla="*/ 1230313 h 2130425"/>
              <a:gd name="connsiteX41-189" fmla="*/ 2714625 w 2714625"/>
              <a:gd name="connsiteY41-190" fmla="*/ 1230313 h 2130425"/>
              <a:gd name="connsiteX42-191" fmla="*/ 2714625 w 2714625"/>
              <a:gd name="connsiteY42-192" fmla="*/ 1144588 h 2130425"/>
              <a:gd name="connsiteX43-193" fmla="*/ 2686050 w 2714625"/>
              <a:gd name="connsiteY43-194" fmla="*/ 1144588 h 2130425"/>
              <a:gd name="connsiteX44-195" fmla="*/ 2686050 w 2714625"/>
              <a:gd name="connsiteY44-196" fmla="*/ 1092200 h 2130425"/>
              <a:gd name="connsiteX45-197" fmla="*/ 2595562 w 2714625"/>
              <a:gd name="connsiteY45-198" fmla="*/ 1092200 h 2130425"/>
              <a:gd name="connsiteX46-199" fmla="*/ 2043112 w 2714625"/>
              <a:gd name="connsiteY46-200" fmla="*/ 539750 h 2130425"/>
              <a:gd name="connsiteX47-201" fmla="*/ 2043112 w 2714625"/>
              <a:gd name="connsiteY47-202" fmla="*/ 101600 h 2130425"/>
              <a:gd name="connsiteX48-203" fmla="*/ 1562100 w 2714625"/>
              <a:gd name="connsiteY48-204" fmla="*/ 101600 h 2130425"/>
              <a:gd name="connsiteX49-205" fmla="*/ 1562100 w 2714625"/>
              <a:gd name="connsiteY49-206" fmla="*/ 230188 h 2130425"/>
              <a:gd name="connsiteX50-207" fmla="*/ 1135062 w 2714625"/>
              <a:gd name="connsiteY50-208" fmla="*/ 0 h 2130425"/>
              <a:gd name="connsiteX51-209" fmla="*/ 0 w 2714625"/>
              <a:gd name="connsiteY51-210" fmla="*/ 896938 h 2130425"/>
              <a:gd name="connsiteX52-211" fmla="*/ 85725 w 2714625"/>
              <a:gd name="connsiteY52-212" fmla="*/ 1044575 h 2130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61" y="1915161"/>
            <a:ext cx="2859199" cy="28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6044" y="415868"/>
            <a:ext cx="7284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  <a:endParaRPr lang="en-US" sz="2400" b="1" dirty="0" err="1">
              <a:solidFill>
                <a:srgbClr val="E42428"/>
              </a:solidFill>
            </a:endParaRPr>
          </a:p>
          <a:p>
            <a:pPr algn="just"/>
            <a:r>
              <a:rPr lang="vi-VN" sz="2100" dirty="0"/>
              <a:t>Tham gia phát động phong trào “Học nhân ái, biết chia sẻ”.</a:t>
            </a:r>
            <a:endParaRPr lang="en-US" sz="2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786" y="1164044"/>
            <a:ext cx="6815328" cy="3641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khăn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4321" y="1579063"/>
            <a:ext cx="76296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nhỏ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7089" y="2412168"/>
            <a:ext cx="6656832" cy="2330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699" y="148333"/>
            <a:ext cx="7547493" cy="45542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học ngập bùn sau lũ quét - VnExpres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8" y="169925"/>
            <a:ext cx="6942964" cy="462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ọc sinh miền Trung nghỉ học vì mưa lũ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18" y="344932"/>
            <a:ext cx="6528946" cy="42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 điểm trường cho học sinh nghỉ học vì bị ngập - Vĩnh Long Online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0" y="158911"/>
            <a:ext cx="4903062" cy="34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gành giáo dục thiệt hại hơn 600 tỷ vì mưa lũ | Thời Báo Tài Chín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127468"/>
            <a:ext cx="4152030" cy="27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061" y="3808702"/>
            <a:ext cx="452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 có cảm nhận gì khi nhìn thấy những hình ảnh này?</a:t>
            </a:r>
            <a:endParaRPr lang="en-US" sz="2400" dirty="0"/>
          </a:p>
        </p:txBody>
      </p:sp>
      <p:pic>
        <p:nvPicPr>
          <p:cNvPr id="5" name="Picture 6" descr="Chung Tay Cùng Đồng Bào Miền Trung Thân Yêu - Doanh Nghiệp Tư Nhân Sơn Thị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5000"/>
                    </a14:imgEffect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48" y="158911"/>
            <a:ext cx="3310366" cy="47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115945" y="1290144"/>
            <a:ext cx="1981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Tháng 7, 8 là trọng điểm của mùa mưa bão.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9763" y="165704"/>
            <a:ext cx="6634195" cy="4612821"/>
            <a:chOff x="313871" y="1000578"/>
            <a:chExt cx="8917932" cy="4856843"/>
          </a:xfrm>
        </p:grpSpPr>
        <p:pic>
          <p:nvPicPr>
            <p:cNvPr id="20" name="Picture 2" descr="Bão số 6 mạnh cấp 12, hướng vào Quảng Ngãi - Khánh Hòa | VTV.VN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71" y="1000578"/>
              <a:ext cx="8917932" cy="485684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8091715" y="3370943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bg2"/>
                  </a:solidFill>
                </a:rPr>
                <a:t>8  </a:t>
              </a:r>
              <a:endParaRPr lang="en-US" sz="2200" dirty="0">
                <a:solidFill>
                  <a:schemeClr val="bg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71258" y="3044372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bg2"/>
                  </a:solidFill>
                </a:rPr>
                <a:t>8  </a:t>
              </a:r>
              <a:endParaRPr lang="en-US" sz="2200" dirty="0">
                <a:solidFill>
                  <a:schemeClr val="bg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33886" y="336731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bg2"/>
                  </a:solidFill>
                </a:rPr>
                <a:t>8  </a:t>
              </a:r>
              <a:endParaRPr lang="en-US" sz="2200" dirty="0">
                <a:solidFill>
                  <a:schemeClr val="bg2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71143" y="449844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bg2"/>
                  </a:solidFill>
                </a:rPr>
                <a:t>8  </a:t>
              </a:r>
              <a:endParaRPr lang="en-US" sz="2200" dirty="0">
                <a:solidFill>
                  <a:schemeClr val="bg2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341842" y="3973324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bg2"/>
                  </a:solidFill>
                </a:rPr>
                <a:t>8  </a:t>
              </a:r>
              <a:endParaRPr lang="en-US" sz="22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ới thiệu bác sĩ gia đình - Xét nghiệm Dr.Lab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9" y="1282428"/>
            <a:ext cx="3820213" cy="25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àng loạt bệnh nhi ung thư bác sĩ nghi do sơn t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02" y="979037"/>
            <a:ext cx="4790115" cy="31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ệnh viện Nhi Trung ương chăm lo Tết cho bệnh nhi có hoàn cảnh đặc biệt khó  khăn, mắc bệnh nặng phải ở lại viện - Ảnh thời sự trong nước -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04" y="192161"/>
            <a:ext cx="6415791" cy="45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1059</Words>
  <Application>WPS Presentation</Application>
  <PresentationFormat>On-screen Show (16:9)</PresentationFormat>
  <Paragraphs>55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SimSun</vt:lpstr>
      <vt:lpstr>Wingdings</vt:lpstr>
      <vt:lpstr>Arial</vt:lpstr>
      <vt:lpstr>Pangolin</vt:lpstr>
      <vt:lpstr>Baloo 2</vt:lpstr>
      <vt:lpstr>UTM Androgyne</vt:lpstr>
      <vt:lpstr>Segoe Print</vt:lpstr>
      <vt:lpstr>UTM Cookies</vt:lpstr>
      <vt:lpstr>Microsoft YaHei</vt:lpstr>
      <vt:lpstr>Arial Unicode MS</vt:lpstr>
      <vt:lpstr>Baloo 2</vt:lpstr>
      <vt:lpstr>Pangolin</vt:lpstr>
      <vt:lpstr>Cambria</vt:lpstr>
      <vt:lpstr>English Vocabulary Workshop by Slidesgo</vt:lpstr>
      <vt:lpstr>Bài 26:  Những người bạn hàng xóm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Lệ Mỹ</cp:lastModifiedBy>
  <cp:revision>92</cp:revision>
  <dcterms:created xsi:type="dcterms:W3CDTF">2022-03-04T08:08:29Z</dcterms:created>
  <dcterms:modified xsi:type="dcterms:W3CDTF">2022-03-06T13:40:54Z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CD20DB8539B449D7B083B4D431659E7F</vt:lpwstr>
  </property>
  <property fmtid="{D5CDD505-2E9C-101B-9397-08002B2CF9AE}" pid="3" name="KSOProductBuildVer">
    <vt:lpwstr>1033-11.2.0.10463</vt:lpwstr>
  </property>
</Properties>
</file>