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6"/>
  </p:notesMasterIdLst>
  <p:sldIdLst>
    <p:sldId id="359" r:id="rId4"/>
    <p:sldId id="280" r:id="rId5"/>
    <p:sldId id="281" r:id="rId6"/>
    <p:sldId id="360" r:id="rId7"/>
    <p:sldId id="260" r:id="rId8"/>
    <p:sldId id="361" r:id="rId9"/>
    <p:sldId id="363" r:id="rId10"/>
    <p:sldId id="258" r:id="rId11"/>
    <p:sldId id="362" r:id="rId12"/>
    <p:sldId id="364" r:id="rId13"/>
    <p:sldId id="365" r:id="rId14"/>
    <p:sldId id="335" r:id="rId15"/>
    <p:sldId id="356" r:id="rId16"/>
    <p:sldId id="336" r:id="rId17"/>
    <p:sldId id="358" r:id="rId18"/>
    <p:sldId id="368" r:id="rId19"/>
    <p:sldId id="337" r:id="rId20"/>
    <p:sldId id="357" r:id="rId21"/>
    <p:sldId id="366" r:id="rId22"/>
    <p:sldId id="367" r:id="rId23"/>
    <p:sldId id="369" r:id="rId24"/>
    <p:sldId id="270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UTM Avo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9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81" r:id="rId6"/>
    <p:sldLayoutId id="21474837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5.xml"/><Relationship Id="rId4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17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320800" y="1143000"/>
            <a:ext cx="9753600" cy="5943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Wellcome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3956053" y="3468687"/>
            <a:ext cx="4279900" cy="110331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48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 1B</a:t>
            </a:r>
          </a:p>
        </p:txBody>
      </p:sp>
    </p:spTree>
    <p:extLst>
      <p:ext uri="{BB962C8B-B14F-4D97-AF65-F5344CB8AC3E}">
        <p14:creationId xmlns:p14="http://schemas.microsoft.com/office/powerpoint/2010/main" val="2616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2563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7D46C81F-EE08-4534-A48A-E8DEDD6F7374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6" end="1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</p:spPr>
      </p:pic>
    </p:spTree>
    <p:extLst>
      <p:ext uri="{BB962C8B-B14F-4D97-AF65-F5344CB8AC3E}">
        <p14:creationId xmlns:p14="http://schemas.microsoft.com/office/powerpoint/2010/main" val="9793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/>
          <p:cNvSpPr txBox="1"/>
          <p:nvPr/>
        </p:nvSpPr>
        <p:spPr>
          <a:xfrm>
            <a:off x="387200" y="1416924"/>
            <a:ext cx="4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7200" y="2551021"/>
            <a:ext cx="4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7200" y="4273195"/>
            <a:ext cx="4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7600" y="-655096"/>
            <a:ext cx="23848704" cy="126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315924" y="213426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ΐ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ǘn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0797" y="214455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0923" y="221703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0544" y="221955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6089" y="1884909"/>
            <a:ext cx="1616979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ΐ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ǘn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0796" y="1890076"/>
            <a:ext cx="1635956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khĎ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5670" y="1897324"/>
            <a:ext cx="1405284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l-GR" sz="2800" b="1" smtClean="0">
                <a:latin typeface="HP001 4 hàng" pitchFamily="34" charset="0"/>
              </a:rPr>
              <a:t>δ</a:t>
            </a:r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0543" y="1897576"/>
            <a:ext cx="159194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l-GR" sz="2800" b="1" smtClean="0">
                <a:latin typeface="HP001 4 hàng" pitchFamily="34" charset="0"/>
              </a:rPr>
              <a:t>δ</a:t>
            </a:r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ǘn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15923" y="3566227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ΐ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ǘt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86128" y="3567256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0922" y="3574504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1741" y="3561564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9041" y="3566227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9087" y="3561564"/>
            <a:ext cx="117341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ǘt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42184" y="5252460"/>
            <a:ext cx="2211831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dĎ</a:t>
            </a:r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ΐ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ǝt λ</a:t>
            </a:r>
            <a:r>
              <a:rPr lang="el-GR" sz="2800" b="1" smtClean="0">
                <a:solidFill>
                  <a:srgbClr val="FF0000"/>
                </a:solidFill>
                <a:latin typeface="HP001 4 hàng" pitchFamily="34" charset="0"/>
              </a:rPr>
              <a:t>΅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</a:rPr>
              <a:t>nh 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06415" y="5252460"/>
            <a:ext cx="2211831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dĎ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ǝt λ</a:t>
            </a:r>
            <a:r>
              <a:rPr lang="el-GR" sz="2800" b="1" smtClean="0">
                <a:latin typeface="HP001 4 hàng" pitchFamily="34" charset="0"/>
              </a:rPr>
              <a:t>΅</a:t>
            </a:r>
            <a:r>
              <a:rPr lang="en-US" sz="2800" b="1" smtClean="0">
                <a:latin typeface="HP001 4 hàng" pitchFamily="34" charset="0"/>
              </a:rPr>
              <a:t>nh 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76415" y="5251684"/>
            <a:ext cx="2211831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dĎ</a:t>
            </a:r>
            <a:r>
              <a:rPr lang="el-GR" sz="2800" b="1" smtClean="0">
                <a:latin typeface="HP001 4 hàng" pitchFamily="34" charset="0"/>
              </a:rPr>
              <a:t>ΐ</a:t>
            </a:r>
            <a:r>
              <a:rPr lang="en-US" sz="2800" b="1" smtClean="0">
                <a:latin typeface="HP001 4 hàng" pitchFamily="34" charset="0"/>
              </a:rPr>
              <a:t>ǝt λ</a:t>
            </a:r>
            <a:r>
              <a:rPr lang="el-GR" sz="2800" b="1" smtClean="0">
                <a:latin typeface="HP001 4 hàng" pitchFamily="34" charset="0"/>
              </a:rPr>
              <a:t>΅</a:t>
            </a:r>
            <a:r>
              <a:rPr lang="en-US" sz="2800" b="1" smtClean="0">
                <a:latin typeface="HP001 4 hàng" pitchFamily="34" charset="0"/>
              </a:rPr>
              <a:t>nh </a:t>
            </a:r>
            <a:endParaRPr lang="en-US" sz="2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50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59525" y="3325090"/>
            <a:ext cx="3522812" cy="3262755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613463"/>
              <a:ext cx="3505201" cy="1477319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>
                  <a:solidFill>
                    <a:srgbClr val="008000"/>
                  </a:solidFill>
                  <a:latin typeface=".VnAvant" pitchFamily="34" charset="0"/>
                </a:rPr>
                <a:t>u</a:t>
              </a:r>
              <a:r>
                <a:rPr lang="en-US" sz="9000" smtClean="0">
                  <a:solidFill>
                    <a:srgbClr val="008000"/>
                  </a:solidFill>
                  <a:latin typeface=".VnAvant" pitchFamily="34" charset="0"/>
                </a:rPr>
                <a:t>yªn</a:t>
              </a:r>
              <a:endParaRPr lang="en-US" sz="9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53200" y="3325089"/>
            <a:ext cx="3782291" cy="3225701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01051" y="3725483"/>
              <a:ext cx="3493827" cy="1477320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 smtClean="0">
                  <a:solidFill>
                    <a:srgbClr val="008000"/>
                  </a:solidFill>
                  <a:latin typeface=".VnAvant" pitchFamily="34" charset="0"/>
                </a:rPr>
                <a:t>uyªt</a:t>
              </a:r>
              <a:endParaRPr lang="en-US" sz="9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4" tIns="45714" rIns="91424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ba </a:t>
            </a: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ngày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1 tháng 3 </a:t>
            </a: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 2022</a:t>
            </a:r>
            <a:b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 Việt</a:t>
            </a:r>
            <a:endParaRPr lang="en-US" sz="3200" dirty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418735" y="1699813"/>
            <a:ext cx="8568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Bµi 125: uyªn – uyªt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44738" y="1150460"/>
            <a:ext cx="2259919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85271" y="2602806"/>
            <a:ext cx="1413159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 smtClean="0">
                <a:latin typeface=".VnAvant" pitchFamily="34" charset="0"/>
                <a:cs typeface="Times New Roman" pitchFamily="18" charset="0"/>
              </a:rPr>
              <a:t>kh</a:t>
            </a:r>
            <a:endParaRPr lang="en-US" sz="54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4118081"/>
            <a:ext cx="7689271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latin typeface=".VnAvant" pitchFamily="34" charset="0"/>
              </a:rPr>
              <a:t>c</a:t>
            </a:r>
            <a:r>
              <a:rPr lang="en-US" sz="5400" b="1" smtClean="0">
                <a:latin typeface=".VnAvant" pitchFamily="34" charset="0"/>
              </a:rPr>
              <a:t>him vµnh khuyªn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6303" y="2602806"/>
            <a:ext cx="1976582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276867" y="4108472"/>
            <a:ext cx="3915164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latin typeface=".VnAvant" pitchFamily="34" charset="0"/>
                <a:cs typeface="Times New Roman" pitchFamily="18" charset="0"/>
              </a:rPr>
              <a:t>d</a:t>
            </a:r>
            <a:r>
              <a:rPr lang="en-US" sz="5400" b="1" smtClean="0">
                <a:latin typeface=".VnAvant" pitchFamily="34" charset="0"/>
                <a:cs typeface="Times New Roman" pitchFamily="18" charset="0"/>
              </a:rPr>
              <a:t>uyÖt binh</a:t>
            </a:r>
            <a:endParaRPr lang="en-US" sz="54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728470" y="1150460"/>
            <a:ext cx="2226931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9511" y="3704561"/>
            <a:ext cx="287639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255599" y="2616661"/>
            <a:ext cx="3121890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latin typeface=".VnAvant" pitchFamily="34" charset="0"/>
                <a:cs typeface="Times New Roman" pitchFamily="18" charset="0"/>
              </a:rPr>
              <a:t>d</a:t>
            </a:r>
            <a:r>
              <a:rPr lang="en-US" sz="5400" b="1" smtClean="0">
                <a:latin typeface=".VnAvant" pitchFamily="34" charset="0"/>
                <a:cs typeface="Times New Roman" pitchFamily="18" charset="0"/>
              </a:rPr>
              <a:t>uyÖt</a:t>
            </a:r>
            <a:endParaRPr lang="en-US" sz="54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717691" y="2615518"/>
            <a:ext cx="2743200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192193" y="3690913"/>
            <a:ext cx="287639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33453" y="1150460"/>
            <a:ext cx="1607127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0070C0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735540" y="1150460"/>
            <a:ext cx="1621466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0070C0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1" y="3401436"/>
            <a:ext cx="5040240" cy="345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86" y="3525239"/>
            <a:ext cx="4635744" cy="330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291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27" grpId="0"/>
      <p:bldP spid="25" grpId="0"/>
      <p:bldP spid="29" grpId="0"/>
      <p:bldP spid="43" grpId="0"/>
      <p:bldP spid="45" grpId="0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1150374" y="29500"/>
            <a:ext cx="10707329" cy="6061587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Ho¹t ®éng: </a:t>
            </a:r>
            <a:endParaRPr lang="en-US" sz="5400" b="1" smtClean="0">
              <a:solidFill>
                <a:srgbClr val="FF0000"/>
              </a:solidFill>
              <a:latin typeface=".VnAvant" pitchFamily="34" charset="0"/>
            </a:endParaRPr>
          </a:p>
          <a:p>
            <a:pPr algn="ctr">
              <a:defRPr/>
            </a:pP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LuyÖn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tËp thùc hµnh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46238" y="447125"/>
            <a:ext cx="4603150" cy="416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52664" y="949790"/>
            <a:ext cx="2935878" cy="561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3105" y="850278"/>
            <a:ext cx="2935878" cy="561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5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214</Words>
  <Application>Microsoft Office PowerPoint</Application>
  <PresentationFormat>Widescreen</PresentationFormat>
  <Paragraphs>68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Calibri Light</vt:lpstr>
      <vt:lpstr>UTM Avo</vt:lpstr>
      <vt:lpstr>Calibri</vt:lpstr>
      <vt:lpstr>HP001 4 hàng</vt:lpstr>
      <vt:lpstr>.VnAvant</vt:lpstr>
      <vt:lpstr>Arial</vt:lpstr>
      <vt:lpstr>等线</vt:lpstr>
      <vt:lpstr>Times New Roman</vt:lpstr>
      <vt:lpstr>Lato Regular</vt:lpstr>
      <vt:lpstr>Frankfurter</vt:lpstr>
      <vt:lpstr>inpin heiti</vt:lpstr>
      <vt:lpstr>字魂7号-温暖童稚体</vt:lpstr>
      <vt:lpstr>Office Theme</vt:lpstr>
      <vt:lpstr>1_Office Theme</vt:lpstr>
      <vt:lpstr>2_Office Theme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97</cp:revision>
  <dcterms:created xsi:type="dcterms:W3CDTF">2021-11-01T08:16:43Z</dcterms:created>
  <dcterms:modified xsi:type="dcterms:W3CDTF">2024-03-01T00:50:44Z</dcterms:modified>
</cp:coreProperties>
</file>