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584" r:id="rId2"/>
    <p:sldId id="585" r:id="rId3"/>
    <p:sldId id="466" r:id="rId4"/>
    <p:sldId id="545" r:id="rId5"/>
    <p:sldId id="471" r:id="rId6"/>
    <p:sldId id="546" r:id="rId7"/>
    <p:sldId id="472" r:id="rId8"/>
    <p:sldId id="547" r:id="rId9"/>
    <p:sldId id="548" r:id="rId10"/>
    <p:sldId id="558" r:id="rId11"/>
    <p:sldId id="559" r:id="rId12"/>
    <p:sldId id="560" r:id="rId13"/>
    <p:sldId id="561" r:id="rId14"/>
    <p:sldId id="549" r:id="rId15"/>
    <p:sldId id="485" r:id="rId16"/>
    <p:sldId id="544" r:id="rId17"/>
    <p:sldId id="562" r:id="rId18"/>
    <p:sldId id="264" r:id="rId19"/>
    <p:sldId id="551" r:id="rId20"/>
    <p:sldId id="553" r:id="rId21"/>
    <p:sldId id="554" r:id="rId22"/>
    <p:sldId id="555" r:id="rId23"/>
    <p:sldId id="552" r:id="rId24"/>
    <p:sldId id="556" r:id="rId25"/>
    <p:sldId id="550" r:id="rId26"/>
    <p:sldId id="530" r:id="rId27"/>
    <p:sldId id="53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6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4" autoAdjust="0"/>
    <p:restoredTop sz="88136" autoAdjust="0"/>
  </p:normalViewPr>
  <p:slideViewPr>
    <p:cSldViewPr snapToGrid="0">
      <p:cViewPr>
        <p:scale>
          <a:sx n="66" d="100"/>
          <a:sy n="66" d="100"/>
        </p:scale>
        <p:origin x="-91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4C09F-44F0-43A8-8F2D-472C7A749895}" type="datetimeFigureOut">
              <a:rPr lang="en-US" smtClean="0"/>
              <a:t>27/2/2022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FE2F4-4BBB-4ACF-97CE-85FF63AD2C2E}" type="slidenum">
              <a:rPr lang="en-US" smtClean="0"/>
              <a:t>‹#›</a:t>
            </a:fld>
            <a:endParaRPr lang="en-US"/>
          </a:p>
        </p:txBody>
      </p:sp>
    </p:spTree>
    <p:extLst>
      <p:ext uri="{BB962C8B-B14F-4D97-AF65-F5344CB8AC3E}">
        <p14:creationId xmlns:p14="http://schemas.microsoft.com/office/powerpoint/2010/main" val="4034829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extLst>
      <p:ext uri="{BB962C8B-B14F-4D97-AF65-F5344CB8AC3E}">
        <p14:creationId xmlns:p14="http://schemas.microsoft.com/office/powerpoint/2010/main" val="1477066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Trò chơi của cô có tên là Tiêu diệt Virus.</a:t>
            </a:r>
          </a:p>
          <a:p>
            <a:r>
              <a:rPr lang="x-none" dirty="0"/>
              <a:t>Trên màn hình của cô là hình ảnh của một bạn Ếch Cốm FPT Schools. Trên đường đi học, bạn Ếch Cốm sẽ gặp những con virus khá là đáng sợ. Vì vậy, bạn Ếch Cốm phải sẽ phải dùng những kiến thức và hiểu biết của mình để chiến đấu, tiêu diệt những con virus này.</a:t>
            </a:r>
          </a:p>
          <a:p>
            <a:r>
              <a:rPr lang="x-none" dirty="0"/>
              <a:t>Các em đã sẵn sàng giúp Ếch Cốm tiêu diệt virus chưa?</a:t>
            </a:r>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009B8-09FE-D649-A709-2B7B2EF2B246}"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15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prstClr val="black"/>
                </a:solidFill>
                <a:effectLst/>
                <a:uLnTx/>
                <a:uFillTx/>
                <a:latin typeface="Calibri" panose="020F0502020204030204"/>
                <a:ea typeface="+mn-ea"/>
                <a:cs typeface="+mn-cs"/>
              </a:rPr>
              <a:t>Chơi xong: Đây là những món đồ mà Ếch Cốm thu thập được sau khi tiêu diệt những con Virus hung ác.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prstClr val="black"/>
                </a:solidFill>
                <a:effectLst/>
                <a:uLnTx/>
                <a:uFillTx/>
                <a:latin typeface="Calibri" panose="020F0502020204030204"/>
                <a:ea typeface="+mn-ea"/>
                <a:cs typeface="+mn-cs"/>
              </a:rPr>
              <a:t>Bạn nào biết những món đồ này có tác dụng gì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prstClr val="black"/>
                </a:solidFill>
                <a:effectLst/>
                <a:uLnTx/>
                <a:uFillTx/>
                <a:latin typeface="Calibri" panose="020F0502020204030204"/>
                <a:ea typeface="+mn-ea"/>
                <a:cs typeface="+mn-cs"/>
              </a:rPr>
              <a:t>(Cho HS nói về từng món đồ)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prstClr val="black"/>
                </a:solidFill>
                <a:effectLst/>
                <a:uLnTx/>
                <a:uFillTx/>
                <a:latin typeface="Calibri" panose="020F0502020204030204"/>
                <a:ea typeface="+mn-ea"/>
                <a:cs typeface="+mn-cs"/>
              </a:rPr>
              <a:t>Đây là những món đồ có thể giúp chúng ta phòng tránh lây nhiễm Covid-19. Cô hi vọng rằng các em sẽ thực hiện thật tốt các biện pháp phòng dịch và mong rằng dịch bệnh sẽ sớm qua đi để cô trò chúng ta được gặp nhau ở trường nhé.</a:t>
            </a:r>
          </a:p>
          <a:p>
            <a:endParaRPr lang="en-US" dirty="0"/>
          </a:p>
        </p:txBody>
      </p:sp>
      <p:sp>
        <p:nvSpPr>
          <p:cNvPr id="4" name="Chỗ dành sẵn cho Số hiệu Bản chiếu 3"/>
          <p:cNvSpPr>
            <a:spLocks noGrp="1"/>
          </p:cNvSpPr>
          <p:nvPr>
            <p:ph type="sldNum" sz="quarter" idx="5"/>
          </p:nvPr>
        </p:nvSpPr>
        <p:spPr/>
        <p:txBody>
          <a:bodyPr/>
          <a:lstStyle/>
          <a:p>
            <a:fld id="{A77FE2F4-4BBB-4ACF-97CE-85FF63AD2C2E}" type="slidenum">
              <a:rPr lang="en-US" smtClean="0"/>
              <a:t>25</a:t>
            </a:fld>
            <a:endParaRPr lang="en-US"/>
          </a:p>
        </p:txBody>
      </p:sp>
    </p:spTree>
    <p:extLst>
      <p:ext uri="{BB962C8B-B14F-4D97-AF65-F5344CB8AC3E}">
        <p14:creationId xmlns:p14="http://schemas.microsoft.com/office/powerpoint/2010/main" val="3277279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27/2/2022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9" name="Oval 8">
            <a:extLst>
              <a:ext uri="{FF2B5EF4-FFF2-40B4-BE49-F238E27FC236}">
                <a16:creationId xmlns:a16="http://schemas.microsoft.com/office/drawing/2014/main" xmlns="" id="{82501BA6-135B-48B1-BC88-6DA6A5712E94}"/>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987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27/2/2022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039041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27/2/2022</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666567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27/2/2022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913404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xmlns=""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27/2/2022</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617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27/2/2022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525140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90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27/2/2022</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1490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27/2/2022</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316393731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1" r:id="rId6"/>
    <p:sldLayoutId id="2147483662" r:id="rId7"/>
    <p:sldLayoutId id="2147483664" r:id="rId8"/>
    <p:sldLayoutId id="214748366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24.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24.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24.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22.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18" Type="http://schemas.microsoft.com/office/2007/relationships/hdphoto" Target="../media/hdphoto13.wdp"/><Relationship Id="rId3" Type="http://schemas.openxmlformats.org/officeDocument/2006/relationships/slideLayout" Target="../slideLayouts/slideLayout3.xml"/><Relationship Id="rId21" Type="http://schemas.openxmlformats.org/officeDocument/2006/relationships/image" Target="../media/image37.svg"/><Relationship Id="rId7" Type="http://schemas.openxmlformats.org/officeDocument/2006/relationships/image" Target="../media/image28.jpg"/><Relationship Id="rId12" Type="http://schemas.microsoft.com/office/2007/relationships/hdphoto" Target="../media/hdphoto11.wdp"/><Relationship Id="rId17" Type="http://schemas.openxmlformats.org/officeDocument/2006/relationships/image" Target="../media/image35.png"/><Relationship Id="rId2" Type="http://schemas.openxmlformats.org/officeDocument/2006/relationships/audio" Target="../media/media1.mp3"/><Relationship Id="rId16" Type="http://schemas.microsoft.com/office/2007/relationships/hdphoto" Target="../media/hdphoto12.wdp"/><Relationship Id="rId20" Type="http://schemas.openxmlformats.org/officeDocument/2006/relationships/image" Target="../media/image37.png"/><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audio" Target="../media/audio1.wav"/><Relationship Id="rId15" Type="http://schemas.openxmlformats.org/officeDocument/2006/relationships/image" Target="../media/image34.png"/><Relationship Id="rId10" Type="http://schemas.microsoft.com/office/2007/relationships/hdphoto" Target="../media/hdphoto10.wdp"/><Relationship Id="rId19" Type="http://schemas.openxmlformats.org/officeDocument/2006/relationships/image" Target="../media/image36.png"/><Relationship Id="rId4" Type="http://schemas.openxmlformats.org/officeDocument/2006/relationships/notesSlide" Target="../notesSlides/notesSlide2.xml"/><Relationship Id="rId9" Type="http://schemas.openxmlformats.org/officeDocument/2006/relationships/image" Target="../media/image30.png"/><Relationship Id="rId14" Type="http://schemas.openxmlformats.org/officeDocument/2006/relationships/image" Target="../media/image33.png"/><Relationship Id="rId22"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5.wdp"/><Relationship Id="rId18" Type="http://schemas.openxmlformats.org/officeDocument/2006/relationships/image" Target="../media/image32.png"/><Relationship Id="rId26" Type="http://schemas.openxmlformats.org/officeDocument/2006/relationships/slide" Target="slide23.xml"/><Relationship Id="rId3" Type="http://schemas.openxmlformats.org/officeDocument/2006/relationships/audio" Target="../media/audio3.wav"/><Relationship Id="rId21" Type="http://schemas.openxmlformats.org/officeDocument/2006/relationships/image" Target="../media/image31.png"/><Relationship Id="rId34" Type="http://schemas.openxmlformats.org/officeDocument/2006/relationships/image" Target="../media/image33.png"/><Relationship Id="rId7" Type="http://schemas.openxmlformats.org/officeDocument/2006/relationships/image" Target="../media/image40.png"/><Relationship Id="rId12" Type="http://schemas.openxmlformats.org/officeDocument/2006/relationships/image" Target="../media/image42.png"/><Relationship Id="rId17" Type="http://schemas.openxmlformats.org/officeDocument/2006/relationships/slide" Target="slide21.xml"/><Relationship Id="rId25" Type="http://schemas.microsoft.com/office/2007/relationships/hdphoto" Target="../media/hdphoto17.wdp"/><Relationship Id="rId33" Type="http://schemas.openxmlformats.org/officeDocument/2006/relationships/slide" Target="slide20.xml"/><Relationship Id="rId2" Type="http://schemas.openxmlformats.org/officeDocument/2006/relationships/audio" Target="../media/audio2.wav"/><Relationship Id="rId16" Type="http://schemas.microsoft.com/office/2007/relationships/hdphoto" Target="../media/hdphoto10.wdp"/><Relationship Id="rId20" Type="http://schemas.openxmlformats.org/officeDocument/2006/relationships/slide" Target="slide22.xml"/><Relationship Id="rId29"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39.png"/><Relationship Id="rId11" Type="http://schemas.microsoft.com/office/2007/relationships/hdphoto" Target="../media/hdphoto12.wdp"/><Relationship Id="rId24" Type="http://schemas.openxmlformats.org/officeDocument/2006/relationships/image" Target="../media/image44.png"/><Relationship Id="rId32" Type="http://schemas.microsoft.com/office/2007/relationships/hdphoto" Target="../media/hdphoto19.wdp"/><Relationship Id="rId5" Type="http://schemas.openxmlformats.org/officeDocument/2006/relationships/audio" Target="../media/audio5.wav"/><Relationship Id="rId15" Type="http://schemas.openxmlformats.org/officeDocument/2006/relationships/image" Target="../media/image30.png"/><Relationship Id="rId23" Type="http://schemas.microsoft.com/office/2007/relationships/hdphoto" Target="../media/hdphoto16.wdp"/><Relationship Id="rId28" Type="http://schemas.openxmlformats.org/officeDocument/2006/relationships/slide" Target="slide24.xml"/><Relationship Id="rId36" Type="http://schemas.openxmlformats.org/officeDocument/2006/relationships/image" Target="../media/image38.png"/><Relationship Id="rId10" Type="http://schemas.openxmlformats.org/officeDocument/2006/relationships/image" Target="../media/image34.png"/><Relationship Id="rId19" Type="http://schemas.microsoft.com/office/2007/relationships/hdphoto" Target="../media/hdphoto11.wdp"/><Relationship Id="rId31" Type="http://schemas.openxmlformats.org/officeDocument/2006/relationships/image" Target="../media/image47.png"/><Relationship Id="rId4" Type="http://schemas.openxmlformats.org/officeDocument/2006/relationships/audio" Target="../media/audio4.wav"/><Relationship Id="rId9" Type="http://schemas.openxmlformats.org/officeDocument/2006/relationships/image" Target="../media/image41.png"/><Relationship Id="rId14" Type="http://schemas.openxmlformats.org/officeDocument/2006/relationships/image" Target="../media/image29.png"/><Relationship Id="rId22" Type="http://schemas.openxmlformats.org/officeDocument/2006/relationships/image" Target="../media/image43.png"/><Relationship Id="rId27" Type="http://schemas.openxmlformats.org/officeDocument/2006/relationships/image" Target="../media/image45.png"/><Relationship Id="rId30" Type="http://schemas.microsoft.com/office/2007/relationships/hdphoto" Target="../media/hdphoto18.wdp"/><Relationship Id="rId35" Type="http://schemas.openxmlformats.org/officeDocument/2006/relationships/slide" Target="slide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openxmlformats.org/officeDocument/2006/relationships/audio" Target="../media/audio7.wav"/><Relationship Id="rId7" Type="http://schemas.microsoft.com/office/2007/relationships/hdphoto" Target="../media/hdphoto10.wdp"/><Relationship Id="rId12" Type="http://schemas.microsoft.com/office/2007/relationships/hdphoto" Target="../media/hdphoto22.wdp"/><Relationship Id="rId17" Type="http://schemas.openxmlformats.org/officeDocument/2006/relationships/image" Target="../media/image24.png"/><Relationship Id="rId2" Type="http://schemas.openxmlformats.org/officeDocument/2006/relationships/audio" Target="../media/audio6.wav"/><Relationship Id="rId16" Type="http://schemas.microsoft.com/office/2007/relationships/hdphoto" Target="../media/hdphoto24.wdp"/><Relationship Id="rId1" Type="http://schemas.openxmlformats.org/officeDocument/2006/relationships/slideLayout" Target="../slideLayouts/slideLayout3.xml"/><Relationship Id="rId6" Type="http://schemas.openxmlformats.org/officeDocument/2006/relationships/image" Target="../media/image30.png"/><Relationship Id="rId11" Type="http://schemas.microsoft.com/office/2007/relationships/hdphoto" Target="../media/hdphoto21.wdp"/><Relationship Id="rId5" Type="http://schemas.openxmlformats.org/officeDocument/2006/relationships/image" Target="../media/image29.png"/><Relationship Id="rId15" Type="http://schemas.openxmlformats.org/officeDocument/2006/relationships/image" Target="../media/image51.png"/><Relationship Id="rId10" Type="http://schemas.openxmlformats.org/officeDocument/2006/relationships/image" Target="../media/image49.png"/><Relationship Id="rId4" Type="http://schemas.openxmlformats.org/officeDocument/2006/relationships/slide" Target="slide19.xml"/><Relationship Id="rId9" Type="http://schemas.microsoft.com/office/2007/relationships/hdphoto" Target="../media/hdphoto20.wdp"/><Relationship Id="rId14" Type="http://schemas.microsoft.com/office/2007/relationships/hdphoto" Target="../media/hdphoto23.wdp"/></Relationships>
</file>

<file path=ppt/slides/_rels/slide21.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54.png"/><Relationship Id="rId18" Type="http://schemas.microsoft.com/office/2007/relationships/hdphoto" Target="../media/hdphoto10.wdp"/><Relationship Id="rId3" Type="http://schemas.openxmlformats.org/officeDocument/2006/relationships/audio" Target="../media/audio6.wav"/><Relationship Id="rId7" Type="http://schemas.microsoft.com/office/2007/relationships/hdphoto" Target="../media/hdphoto21.wdp"/><Relationship Id="rId12" Type="http://schemas.microsoft.com/office/2007/relationships/hdphoto" Target="../media/hdphoto26.wdp"/><Relationship Id="rId17" Type="http://schemas.openxmlformats.org/officeDocument/2006/relationships/image" Target="../media/image30.png"/><Relationship Id="rId2" Type="http://schemas.openxmlformats.org/officeDocument/2006/relationships/audio" Target="../media/audio7.wav"/><Relationship Id="rId16"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3.png"/><Relationship Id="rId5" Type="http://schemas.microsoft.com/office/2007/relationships/hdphoto" Target="../media/hdphoto20.wdp"/><Relationship Id="rId15" Type="http://schemas.openxmlformats.org/officeDocument/2006/relationships/slide" Target="slide19.xml"/><Relationship Id="rId10" Type="http://schemas.microsoft.com/office/2007/relationships/hdphoto" Target="../media/hdphoto25.wdp"/><Relationship Id="rId4" Type="http://schemas.openxmlformats.org/officeDocument/2006/relationships/image" Target="../media/image48.png"/><Relationship Id="rId9" Type="http://schemas.openxmlformats.org/officeDocument/2006/relationships/image" Target="../media/image52.png"/><Relationship Id="rId14" Type="http://schemas.microsoft.com/office/2007/relationships/hdphoto" Target="../media/hdphoto27.wdp"/></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55.png"/><Relationship Id="rId3" Type="http://schemas.openxmlformats.org/officeDocument/2006/relationships/audio" Target="../media/audio7.wav"/><Relationship Id="rId7" Type="http://schemas.microsoft.com/office/2007/relationships/hdphoto" Target="../media/hdphoto21.wdp"/><Relationship Id="rId12" Type="http://schemas.openxmlformats.org/officeDocument/2006/relationships/image" Target="../media/image24.png"/><Relationship Id="rId2" Type="http://schemas.openxmlformats.org/officeDocument/2006/relationships/audio" Target="../media/audio6.wav"/><Relationship Id="rId1" Type="http://schemas.openxmlformats.org/officeDocument/2006/relationships/slideLayout" Target="../slideLayouts/slideLayout3.xml"/><Relationship Id="rId6" Type="http://schemas.openxmlformats.org/officeDocument/2006/relationships/image" Target="../media/image49.png"/><Relationship Id="rId11" Type="http://schemas.microsoft.com/office/2007/relationships/hdphoto" Target="../media/hdphoto10.wdp"/><Relationship Id="rId5" Type="http://schemas.microsoft.com/office/2007/relationships/hdphoto" Target="../media/hdphoto20.wdp"/><Relationship Id="rId10" Type="http://schemas.openxmlformats.org/officeDocument/2006/relationships/image" Target="../media/image30.png"/><Relationship Id="rId4" Type="http://schemas.openxmlformats.org/officeDocument/2006/relationships/image" Target="../media/image48.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55.png"/><Relationship Id="rId3" Type="http://schemas.openxmlformats.org/officeDocument/2006/relationships/audio" Target="../media/audio6.wav"/><Relationship Id="rId7" Type="http://schemas.microsoft.com/office/2007/relationships/hdphoto" Target="../media/hdphoto21.wdp"/><Relationship Id="rId12" Type="http://schemas.microsoft.com/office/2007/relationships/hdphoto" Target="../media/hdphoto10.wdp"/><Relationship Id="rId2" Type="http://schemas.openxmlformats.org/officeDocument/2006/relationships/audio" Target="../media/audio7.wav"/><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30.png"/><Relationship Id="rId5" Type="http://schemas.microsoft.com/office/2007/relationships/hdphoto" Target="../media/hdphoto20.wdp"/><Relationship Id="rId10" Type="http://schemas.openxmlformats.org/officeDocument/2006/relationships/image" Target="../media/image29.png"/><Relationship Id="rId4" Type="http://schemas.openxmlformats.org/officeDocument/2006/relationships/image" Target="../media/image48.png"/><Relationship Id="rId9" Type="http://schemas.openxmlformats.org/officeDocument/2006/relationships/slide" Target="slide19.xml"/><Relationship Id="rId1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24.png"/><Relationship Id="rId3" Type="http://schemas.openxmlformats.org/officeDocument/2006/relationships/audio" Target="../media/audio6.wav"/><Relationship Id="rId7" Type="http://schemas.microsoft.com/office/2007/relationships/hdphoto" Target="../media/hdphoto21.wdp"/><Relationship Id="rId12" Type="http://schemas.openxmlformats.org/officeDocument/2006/relationships/image" Target="../media/image56.png"/><Relationship Id="rId2" Type="http://schemas.openxmlformats.org/officeDocument/2006/relationships/audio" Target="../media/audio7.wav"/><Relationship Id="rId1" Type="http://schemas.openxmlformats.org/officeDocument/2006/relationships/slideLayout" Target="../slideLayouts/slideLayout3.xml"/><Relationship Id="rId6" Type="http://schemas.openxmlformats.org/officeDocument/2006/relationships/image" Target="../media/image49.png"/><Relationship Id="rId11" Type="http://schemas.microsoft.com/office/2007/relationships/hdphoto" Target="../media/hdphoto10.wdp"/><Relationship Id="rId5" Type="http://schemas.microsoft.com/office/2007/relationships/hdphoto" Target="../media/hdphoto20.wdp"/><Relationship Id="rId10" Type="http://schemas.openxmlformats.org/officeDocument/2006/relationships/image" Target="../media/image30.png"/><Relationship Id="rId4" Type="http://schemas.openxmlformats.org/officeDocument/2006/relationships/image" Target="../media/image48.png"/><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29.wdp"/><Relationship Id="rId3" Type="http://schemas.openxmlformats.org/officeDocument/2006/relationships/image" Target="../media/image15.png"/><Relationship Id="rId7" Type="http://schemas.microsoft.com/office/2007/relationships/hdphoto" Target="../media/hdphoto16.wdp"/><Relationship Id="rId12"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3.png"/><Relationship Id="rId11" Type="http://schemas.microsoft.com/office/2007/relationships/hdphoto" Target="../media/hdphoto18.wdp"/><Relationship Id="rId5" Type="http://schemas.microsoft.com/office/2007/relationships/hdphoto" Target="../media/hdphoto28.wdp"/><Relationship Id="rId10" Type="http://schemas.openxmlformats.org/officeDocument/2006/relationships/image" Target="../media/image46.png"/><Relationship Id="rId4" Type="http://schemas.openxmlformats.org/officeDocument/2006/relationships/image" Target="../media/image42.png"/><Relationship Id="rId9" Type="http://schemas.microsoft.com/office/2007/relationships/hdphoto" Target="../media/hdphoto17.wdp"/></Relationships>
</file>

<file path=ppt/slides/_rels/slide26.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3.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D:\@P.Ha\khung anh\khung anh 1\SLGG_2015.jpg"/>
          <p:cNvPicPr>
            <a:picLocks noChangeAspect="1" noChangeArrowheads="1"/>
          </p:cNvPicPr>
          <p:nvPr/>
        </p:nvPicPr>
        <p:blipFill>
          <a:blip r:embed="rId2"/>
          <a:srcRect/>
          <a:stretch>
            <a:fillRect/>
          </a:stretch>
        </p:blipFill>
        <p:spPr bwMode="auto">
          <a:xfrm>
            <a:off x="0" y="1"/>
            <a:ext cx="12192000" cy="6878639"/>
          </a:xfrm>
          <a:prstGeom prst="rect">
            <a:avLst/>
          </a:prstGeom>
          <a:noFill/>
          <a:ln w="9525">
            <a:noFill/>
            <a:miter lim="800000"/>
            <a:headEnd/>
            <a:tailEnd/>
          </a:ln>
        </p:spPr>
      </p:pic>
      <p:sp>
        <p:nvSpPr>
          <p:cNvPr id="5" name="WordArt 10"/>
          <p:cNvSpPr>
            <a:spLocks noChangeArrowheads="1" noChangeShapeType="1" noTextEdit="1"/>
          </p:cNvSpPr>
          <p:nvPr/>
        </p:nvSpPr>
        <p:spPr bwMode="auto">
          <a:xfrm>
            <a:off x="1320800" y="1143000"/>
            <a:ext cx="9753600" cy="5943600"/>
          </a:xfrm>
          <a:prstGeom prst="rect">
            <a:avLst/>
          </a:prstGeom>
        </p:spPr>
        <p:txBody>
          <a:bodyPr wrap="none" lIns="121917" tIns="60958" rIns="121917" bIns="60958" fromWordArt="1">
            <a:prstTxWarp prst="textArchUpPour">
              <a:avLst>
                <a:gd name="adj1" fmla="val 10800004"/>
                <a:gd name="adj2" fmla="val 50000"/>
              </a:avLst>
            </a:prstTxWarp>
          </a:bodyPr>
          <a:lstStyle/>
          <a:p>
            <a:pPr algn="ctr"/>
            <a:r>
              <a:rPr lang="en-US" sz="4800" kern="10" dirty="0">
                <a:ln w="9525">
                  <a:solidFill>
                    <a:srgbClr val="000000"/>
                  </a:solidFill>
                  <a:round/>
                  <a:headEnd/>
                  <a:tailEnd/>
                </a:ln>
                <a:gradFill rotWithShape="1">
                  <a:gsLst>
                    <a:gs pos="0">
                      <a:srgbClr val="FFFF00"/>
                    </a:gs>
                    <a:gs pos="100000">
                      <a:srgbClr val="FF3300"/>
                    </a:gs>
                  </a:gsLst>
                  <a:path path="rect">
                    <a:fillToRect l="50000" t="50000" r="50000" b="50000"/>
                  </a:path>
                </a:gradFill>
                <a:latin typeface="Times New Roman"/>
                <a:cs typeface="Times New Roman"/>
              </a:rPr>
              <a:t>Wellcome</a:t>
            </a:r>
          </a:p>
        </p:txBody>
      </p:sp>
      <p:sp>
        <p:nvSpPr>
          <p:cNvPr id="6" name="WordArt 11"/>
          <p:cNvSpPr>
            <a:spLocks noChangeArrowheads="1" noChangeShapeType="1" noTextEdit="1"/>
          </p:cNvSpPr>
          <p:nvPr/>
        </p:nvSpPr>
        <p:spPr bwMode="auto">
          <a:xfrm>
            <a:off x="3956053" y="3468687"/>
            <a:ext cx="4279900" cy="1103313"/>
          </a:xfrm>
          <a:prstGeom prst="rect">
            <a:avLst/>
          </a:prstGeom>
        </p:spPr>
        <p:txBody>
          <a:bodyPr wrap="none" lIns="121917" tIns="60958" rIns="121917" bIns="60958" fromWordArt="1">
            <a:prstTxWarp prst="textPlain">
              <a:avLst>
                <a:gd name="adj" fmla="val 51551"/>
              </a:avLst>
            </a:prstTxWarp>
          </a:bodyPr>
          <a:lstStyle/>
          <a:p>
            <a:pPr algn="ctr"/>
            <a:r>
              <a:rPr lang="en-US" sz="4800" b="1" i="1" kern="10" dirty="0">
                <a:ln w="19050">
                  <a:solidFill>
                    <a:srgbClr val="99CCFF"/>
                  </a:solidFill>
                  <a:round/>
                  <a:headEnd/>
                  <a:tailEnd/>
                </a:ln>
                <a:gradFill rotWithShape="1">
                  <a:gsLst>
                    <a:gs pos="0">
                      <a:srgbClr val="FFFF00"/>
                    </a:gs>
                    <a:gs pos="100000">
                      <a:srgbClr val="FF3399"/>
                    </a:gs>
                  </a:gsLst>
                  <a:path path="rect">
                    <a:fillToRect l="50000" t="50000" r="50000" b="50000"/>
                  </a:path>
                </a:gradFill>
                <a:effectLst>
                  <a:outerShdw dist="35921" dir="2700000" algn="ctr" rotWithShape="0">
                    <a:srgbClr val="990000"/>
                  </a:outerShdw>
                </a:effectLst>
                <a:latin typeface="Times New Roman"/>
                <a:cs typeface="Times New Roman"/>
              </a:rPr>
              <a:t>Lớp 1B</a:t>
            </a:r>
          </a:p>
        </p:txBody>
      </p:sp>
      <p:sp>
        <p:nvSpPr>
          <p:cNvPr id="2053" name="Text Box 13"/>
          <p:cNvSpPr txBox="1">
            <a:spLocks noChangeArrowheads="1"/>
          </p:cNvSpPr>
          <p:nvPr/>
        </p:nvSpPr>
        <p:spPr bwMode="auto">
          <a:xfrm>
            <a:off x="2235200" y="5014914"/>
            <a:ext cx="7213600" cy="1287463"/>
          </a:xfrm>
          <a:prstGeom prst="rect">
            <a:avLst/>
          </a:prstGeom>
          <a:noFill/>
          <a:ln w="9525">
            <a:noFill/>
            <a:miter lim="800000"/>
            <a:headEnd/>
            <a:tailEnd/>
          </a:ln>
        </p:spPr>
        <p:txBody>
          <a:bodyPr lIns="121917" tIns="60958" rIns="121917" bIns="60958"/>
          <a:lstStyle/>
          <a:p>
            <a:endParaRPr lang="en-US" altLang="en-US" sz="4800" b="1" i="1" dirty="0">
              <a:latin typeface="HP001 4 hàng"/>
            </a:endParaRPr>
          </a:p>
          <a:p>
            <a:pPr algn="ctr"/>
            <a:r>
              <a:rPr lang="en-US" altLang="en-US" sz="4800" b="1" i="1" dirty="0">
                <a:latin typeface="HP001 4 hàng"/>
              </a:rPr>
              <a:t>Nguyễn Thị Thanh Hoa</a:t>
            </a:r>
            <a:endParaRPr lang="en-US" altLang="en-US" sz="4800" dirty="0">
              <a:latin typeface="HP001 4 hàng"/>
            </a:endParaRPr>
          </a:p>
        </p:txBody>
      </p:sp>
    </p:spTree>
    <p:extLst>
      <p:ext uri="{BB962C8B-B14F-4D97-AF65-F5344CB8AC3E}">
        <p14:creationId xmlns:p14="http://schemas.microsoft.com/office/powerpoint/2010/main" val="711270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Hình ảnh 2">
            <a:extLst>
              <a:ext uri="{FF2B5EF4-FFF2-40B4-BE49-F238E27FC236}">
                <a16:creationId xmlns:a16="http://schemas.microsoft.com/office/drawing/2014/main" xmlns="" id="{DEBD5DE2-B699-480F-8255-7870BFB53E6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b="69680"/>
          <a:stretch/>
        </p:blipFill>
        <p:spPr>
          <a:xfrm>
            <a:off x="1186150" y="2567623"/>
            <a:ext cx="5848831" cy="618029"/>
          </a:xfrm>
          <a:prstGeom prst="rect">
            <a:avLst/>
          </a:prstGeom>
        </p:spPr>
      </p:pic>
      <p:sp>
        <p:nvSpPr>
          <p:cNvPr id="4" name="Rounded Rectangle 5">
            <a:extLst>
              <a:ext uri="{FF2B5EF4-FFF2-40B4-BE49-F238E27FC236}">
                <a16:creationId xmlns:a16="http://schemas.microsoft.com/office/drawing/2014/main" xmlns="" id="{528BD8E7-301C-44C2-8320-4773AA0D40D1}"/>
              </a:ext>
            </a:extLst>
          </p:cNvPr>
          <p:cNvSpPr/>
          <p:nvPr/>
        </p:nvSpPr>
        <p:spPr>
          <a:xfrm>
            <a:off x="4315371" y="4325810"/>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Băng</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giấy</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dài</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8</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cm.</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pic>
        <p:nvPicPr>
          <p:cNvPr id="5" name="Hình ảnh 4">
            <a:extLst>
              <a:ext uri="{FF2B5EF4-FFF2-40B4-BE49-F238E27FC236}">
                <a16:creationId xmlns:a16="http://schemas.microsoft.com/office/drawing/2014/main" xmlns="" id="{90D3050B-3930-49EE-AF00-BCFA878DAD20}"/>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l="1365" t="3715" r="713" b="5505"/>
          <a:stretch/>
        </p:blipFill>
        <p:spPr>
          <a:xfrm>
            <a:off x="1127157" y="3045502"/>
            <a:ext cx="10361838" cy="917819"/>
          </a:xfrm>
          <a:prstGeom prst="roundRect">
            <a:avLst/>
          </a:prstGeom>
        </p:spPr>
      </p:pic>
    </p:spTree>
    <p:extLst>
      <p:ext uri="{BB962C8B-B14F-4D97-AF65-F5344CB8AC3E}">
        <p14:creationId xmlns:p14="http://schemas.microsoft.com/office/powerpoint/2010/main" val="232700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Hình ảnh 2">
            <a:extLst>
              <a:ext uri="{FF2B5EF4-FFF2-40B4-BE49-F238E27FC236}">
                <a16:creationId xmlns:a16="http://schemas.microsoft.com/office/drawing/2014/main" xmlns="" id="{D16F0625-444F-4509-AC6E-FA7A05DC797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19567" t="31767" b="37082"/>
          <a:stretch/>
        </p:blipFill>
        <p:spPr>
          <a:xfrm>
            <a:off x="1441342" y="2239513"/>
            <a:ext cx="4685654" cy="634957"/>
          </a:xfrm>
          <a:prstGeom prst="rect">
            <a:avLst/>
          </a:prstGeom>
        </p:spPr>
      </p:pic>
      <p:sp>
        <p:nvSpPr>
          <p:cNvPr id="4" name="Rounded Rectangle 5">
            <a:extLst>
              <a:ext uri="{FF2B5EF4-FFF2-40B4-BE49-F238E27FC236}">
                <a16:creationId xmlns:a16="http://schemas.microsoft.com/office/drawing/2014/main" xmlns="" id="{22728BFC-EE85-450A-8176-1A622F6932EB}"/>
              </a:ext>
            </a:extLst>
          </p:cNvPr>
          <p:cNvSpPr/>
          <p:nvPr/>
        </p:nvSpPr>
        <p:spPr>
          <a:xfrm>
            <a:off x="3651694" y="4456217"/>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Băng</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giấy</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dài</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9</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cm.</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pic>
        <p:nvPicPr>
          <p:cNvPr id="5" name="Hình ảnh 4">
            <a:extLst>
              <a:ext uri="{FF2B5EF4-FFF2-40B4-BE49-F238E27FC236}">
                <a16:creationId xmlns:a16="http://schemas.microsoft.com/office/drawing/2014/main" xmlns="" id="{9BDA8081-321C-489F-8FF2-3F0F7C942565}"/>
              </a:ext>
            </a:extLst>
          </p:cNvPr>
          <p:cNvPicPr>
            <a:picLocks noChangeAspect="1"/>
          </p:cNvPicPr>
          <p:nvPr/>
        </p:nvPicPr>
        <p:blipFill rotWithShape="1">
          <a:blip r:embed="rId5">
            <a:extLst>
              <a:ext uri="{28A0092B-C50C-407E-A947-70E740481C1C}">
                <a14:useLocalDpi xmlns:a14="http://schemas.microsoft.com/office/drawing/2010/main" val="0"/>
              </a:ext>
            </a:extLst>
          </a:blip>
          <a:srcRect l="1365" t="3715" r="713" b="5505"/>
          <a:stretch/>
        </p:blipFill>
        <p:spPr>
          <a:xfrm>
            <a:off x="1226409" y="2812478"/>
            <a:ext cx="10350825" cy="1070774"/>
          </a:xfrm>
          <a:prstGeom prst="roundRect">
            <a:avLst/>
          </a:prstGeom>
        </p:spPr>
      </p:pic>
    </p:spTree>
    <p:extLst>
      <p:ext uri="{BB962C8B-B14F-4D97-AF65-F5344CB8AC3E}">
        <p14:creationId xmlns:p14="http://schemas.microsoft.com/office/powerpoint/2010/main" val="228715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Hình ảnh 2">
            <a:extLst>
              <a:ext uri="{FF2B5EF4-FFF2-40B4-BE49-F238E27FC236}">
                <a16:creationId xmlns:a16="http://schemas.microsoft.com/office/drawing/2014/main" xmlns="" id="{B68C1252-DED9-45F1-AA36-5EEF354F3D6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73009"/>
          <a:stretch/>
        </p:blipFill>
        <p:spPr>
          <a:xfrm>
            <a:off x="1892069" y="2572580"/>
            <a:ext cx="5330141" cy="550167"/>
          </a:xfrm>
          <a:prstGeom prst="rect">
            <a:avLst/>
          </a:prstGeom>
        </p:spPr>
      </p:pic>
      <p:sp>
        <p:nvSpPr>
          <p:cNvPr id="4" name="Rounded Rectangle 5">
            <a:extLst>
              <a:ext uri="{FF2B5EF4-FFF2-40B4-BE49-F238E27FC236}">
                <a16:creationId xmlns:a16="http://schemas.microsoft.com/office/drawing/2014/main" xmlns="" id="{B87660E3-4D7F-4925-924C-0A09B162AEA2}"/>
              </a:ext>
            </a:extLst>
          </p:cNvPr>
          <p:cNvSpPr/>
          <p:nvPr/>
        </p:nvSpPr>
        <p:spPr>
          <a:xfrm>
            <a:off x="3003265" y="4329435"/>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Băng</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giấy</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dài</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11</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cm.</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pic>
        <p:nvPicPr>
          <p:cNvPr id="5" name="Hình ảnh 4">
            <a:extLst>
              <a:ext uri="{FF2B5EF4-FFF2-40B4-BE49-F238E27FC236}">
                <a16:creationId xmlns:a16="http://schemas.microsoft.com/office/drawing/2014/main" xmlns="" id="{AF5F0095-454B-4D56-8382-4399EC5E170C}"/>
              </a:ext>
            </a:extLst>
          </p:cNvPr>
          <p:cNvPicPr>
            <a:picLocks noChangeAspect="1"/>
          </p:cNvPicPr>
          <p:nvPr/>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l="1365" t="3715" r="713" b="5505"/>
          <a:stretch/>
        </p:blipFill>
        <p:spPr>
          <a:xfrm>
            <a:off x="1845575" y="2985537"/>
            <a:ext cx="9472509" cy="979914"/>
          </a:xfrm>
          <a:prstGeom prst="roundRect">
            <a:avLst/>
          </a:prstGeom>
        </p:spPr>
      </p:pic>
    </p:spTree>
    <p:extLst>
      <p:ext uri="{BB962C8B-B14F-4D97-AF65-F5344CB8AC3E}">
        <p14:creationId xmlns:p14="http://schemas.microsoft.com/office/powerpoint/2010/main" val="317471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6" name="Hình ảnh 5">
            <a:extLst>
              <a:ext uri="{FF2B5EF4-FFF2-40B4-BE49-F238E27FC236}">
                <a16:creationId xmlns:a16="http://schemas.microsoft.com/office/drawing/2014/main" xmlns="" id="{139FD5BA-3B0C-4BB5-8AA7-2823720BA50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262543" y="2184165"/>
            <a:ext cx="2276475" cy="1885950"/>
          </a:xfrm>
          <a:prstGeom prst="rect">
            <a:avLst/>
          </a:prstGeom>
        </p:spPr>
      </p:pic>
      <p:grpSp>
        <p:nvGrpSpPr>
          <p:cNvPr id="7" name="Group 4">
            <a:extLst>
              <a:ext uri="{FF2B5EF4-FFF2-40B4-BE49-F238E27FC236}">
                <a16:creationId xmlns:a16="http://schemas.microsoft.com/office/drawing/2014/main" xmlns="" id="{EB21668C-8E8A-49C5-82A4-0A35D452D659}"/>
              </a:ext>
            </a:extLst>
          </p:cNvPr>
          <p:cNvGrpSpPr/>
          <p:nvPr/>
        </p:nvGrpSpPr>
        <p:grpSpPr>
          <a:xfrm>
            <a:off x="798320" y="724627"/>
            <a:ext cx="1124196" cy="937052"/>
            <a:chOff x="732449" y="604864"/>
            <a:chExt cx="1382838" cy="1100380"/>
          </a:xfrm>
        </p:grpSpPr>
        <p:sp>
          <p:nvSpPr>
            <p:cNvPr id="8" name="Sun 5">
              <a:extLst>
                <a:ext uri="{FF2B5EF4-FFF2-40B4-BE49-F238E27FC236}">
                  <a16:creationId xmlns:a16="http://schemas.microsoft.com/office/drawing/2014/main" xmlns="" id="{425C70D8-D7F6-4474-BCF5-5AABD8F6FA4E}"/>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UTM Avo"/>
                  <a:ea typeface="+mn-ea"/>
                  <a:cs typeface="+mn-cs"/>
                </a:rPr>
                <a:t>2</a:t>
              </a:r>
              <a:endParaRPr kumimoji="0" lang="en-US" sz="1800" b="1" i="0" u="none" strike="noStrike" kern="0" cap="none" spc="0" normalizeH="0" baseline="0" noProof="0" dirty="0">
                <a:ln>
                  <a:noFill/>
                </a:ln>
                <a:solidFill>
                  <a:prstClr val="white"/>
                </a:solidFill>
                <a:effectLst/>
                <a:uLnTx/>
                <a:uFillTx/>
                <a:latin typeface="UTM Avo"/>
                <a:ea typeface="+mn-ea"/>
                <a:cs typeface="+mn-cs"/>
              </a:endParaRPr>
            </a:p>
          </p:txBody>
        </p:sp>
        <p:sp>
          <p:nvSpPr>
            <p:cNvPr id="9" name="Rounded Rectangle 5">
              <a:extLst>
                <a:ext uri="{FF2B5EF4-FFF2-40B4-BE49-F238E27FC236}">
                  <a16:creationId xmlns:a16="http://schemas.microsoft.com/office/drawing/2014/main" xmlns="" id="{FE875AD2-A1FB-46E8-AEC0-B02DC9AA9366}"/>
                </a:ext>
              </a:extLst>
            </p:cNvPr>
            <p:cNvSpPr/>
            <p:nvPr/>
          </p:nvSpPr>
          <p:spPr>
            <a:xfrm>
              <a:off x="732449" y="821253"/>
              <a:ext cx="1357514"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UTM Avo"/>
                  <a:ea typeface="+mn-ea"/>
                  <a:cs typeface="Times New Roman" panose="02020603050405020304" pitchFamily="18" charset="0"/>
                </a:rPr>
                <a:t>     </a:t>
              </a:r>
              <a:r>
                <a:rPr kumimoji="0" lang="vi-VN" sz="3200" b="1" i="0" u="none" strike="noStrike" kern="0" cap="none" spc="0" normalizeH="0" baseline="0" noProof="0" dirty="0">
                  <a:ln>
                    <a:noFill/>
                  </a:ln>
                  <a:solidFill>
                    <a:prstClr val="white"/>
                  </a:solidFill>
                  <a:effectLst/>
                  <a:uLnTx/>
                  <a:uFillTx/>
                  <a:latin typeface="UTM Avo"/>
                  <a:ea typeface="+mn-ea"/>
                  <a:cs typeface="Times New Roman" panose="02020603050405020304" pitchFamily="18" charset="0"/>
                </a:rPr>
                <a:t>2</a:t>
              </a:r>
              <a:r>
                <a:rPr kumimoji="0" lang="en-US" sz="3200" b="1" i="0" u="none" strike="noStrike" kern="0" cap="none" spc="0" normalizeH="0" baseline="0" noProof="0" dirty="0">
                  <a:ln>
                    <a:noFill/>
                  </a:ln>
                  <a:solidFill>
                    <a:prstClr val="black"/>
                  </a:solidFill>
                  <a:effectLst/>
                  <a:uLnTx/>
                  <a:uFillTx/>
                  <a:latin typeface="UTM Avo"/>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latin typeface="UTM Avo"/>
                <a:ea typeface="+mn-ea"/>
                <a:cs typeface="Times New Roman" panose="02020603050405020304" pitchFamily="18" charset="0"/>
              </a:endParaRPr>
            </a:p>
          </p:txBody>
        </p:sp>
      </p:grpSp>
      <p:sp>
        <p:nvSpPr>
          <p:cNvPr id="10" name="Rounded Rectangle 5">
            <a:extLst>
              <a:ext uri="{FF2B5EF4-FFF2-40B4-BE49-F238E27FC236}">
                <a16:creationId xmlns:a16="http://schemas.microsoft.com/office/drawing/2014/main" xmlns="" id="{F4C5E121-FECF-4569-871F-7A56E3A2FBC8}"/>
              </a:ext>
            </a:extLst>
          </p:cNvPr>
          <p:cNvSpPr/>
          <p:nvPr/>
        </p:nvSpPr>
        <p:spPr>
          <a:xfrm>
            <a:off x="1995734" y="972669"/>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a)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Dùng</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thước</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có</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vạch</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chia xăng-ti-</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để</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rồi</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đọc</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số</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độ</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của</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mỗi</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băng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giấy</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sau :</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sp>
        <p:nvSpPr>
          <p:cNvPr id="11" name="Rounded Rectangle 5">
            <a:extLst>
              <a:ext uri="{FF2B5EF4-FFF2-40B4-BE49-F238E27FC236}">
                <a16:creationId xmlns:a16="http://schemas.microsoft.com/office/drawing/2014/main" xmlns="" id="{FEA1A001-5F01-44C3-BE17-6D3D64C8567A}"/>
              </a:ext>
            </a:extLst>
          </p:cNvPr>
          <p:cNvSpPr/>
          <p:nvPr/>
        </p:nvSpPr>
        <p:spPr>
          <a:xfrm>
            <a:off x="1262543" y="4642346"/>
            <a:ext cx="10381692"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b) Trong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các</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băng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giấy</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trên, băng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giấy</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nào</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nhất</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sp>
        <p:nvSpPr>
          <p:cNvPr id="12" name="Rounded Rectangle 5">
            <a:extLst>
              <a:ext uri="{FF2B5EF4-FFF2-40B4-BE49-F238E27FC236}">
                <a16:creationId xmlns:a16="http://schemas.microsoft.com/office/drawing/2014/main" xmlns="" id="{A069E977-0AE9-4DF7-BB3D-F13CE70BB103}"/>
              </a:ext>
            </a:extLst>
          </p:cNvPr>
          <p:cNvSpPr/>
          <p:nvPr/>
        </p:nvSpPr>
        <p:spPr>
          <a:xfrm>
            <a:off x="1995734" y="5455443"/>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2800" i="0" u="none" strike="noStrike" kern="1200" cap="none" spc="0" normalizeH="0" baseline="0" noProof="0" dirty="0" err="1">
                <a:ln>
                  <a:noFill/>
                </a:ln>
                <a:solidFill>
                  <a:schemeClr val="tx1"/>
                </a:solidFill>
                <a:effectLst/>
                <a:uLnTx/>
                <a:uFillTx/>
                <a:latin typeface="UTM Avo"/>
                <a:cs typeface="Times New Roman" panose="02020603050405020304" pitchFamily="18" charset="0"/>
              </a:rPr>
              <a:t>Băng</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giấy</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màu</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xanh</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lá</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cây</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dài</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nhất</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lang="en-US" sz="2800" baseline="0" dirty="0" err="1">
                <a:solidFill>
                  <a:schemeClr val="tx1"/>
                </a:solidFill>
                <a:latin typeface="UTM Avo"/>
                <a:cs typeface="Times New Roman" panose="02020603050405020304" pitchFamily="18" charset="0"/>
              </a:rPr>
              <a:t>Băng</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giấy</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màu</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xanh</a:t>
            </a:r>
            <a:r>
              <a:rPr lang="en-US" sz="2800" dirty="0">
                <a:solidFill>
                  <a:schemeClr val="tx1"/>
                </a:solidFill>
                <a:latin typeface="UTM Avo"/>
                <a:cs typeface="Times New Roman" panose="02020603050405020304" pitchFamily="18" charset="0"/>
              </a:rPr>
              <a:t> da </a:t>
            </a:r>
            <a:r>
              <a:rPr lang="en-US" sz="2800" dirty="0" err="1">
                <a:solidFill>
                  <a:schemeClr val="tx1"/>
                </a:solidFill>
                <a:latin typeface="UTM Avo"/>
                <a:cs typeface="Times New Roman" panose="02020603050405020304" pitchFamily="18" charset="0"/>
              </a:rPr>
              <a:t>trời</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ngắn</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nhất</a:t>
            </a:r>
            <a:r>
              <a:rPr lang="en-US" sz="2800" dirty="0">
                <a:solidFill>
                  <a:schemeClr val="tx1"/>
                </a:solidFill>
                <a:latin typeface="UTM Avo"/>
                <a:cs typeface="Times New Roman" panose="02020603050405020304" pitchFamily="18" charset="0"/>
              </a:rPr>
              <a:t>.</a:t>
            </a:r>
            <a:endParaRPr kumimoji="0" lang="en-US" sz="2800" i="0" u="none" strike="noStrike" kern="1200" cap="none" spc="0" normalizeH="0" baseline="0" noProof="0" dirty="0">
              <a:ln>
                <a:noFill/>
              </a:ln>
              <a:solidFill>
                <a:schemeClr val="tx1"/>
              </a:solidFill>
              <a:effectLst/>
              <a:uLnTx/>
              <a:uFillTx/>
              <a:latin typeface="UTM Avo"/>
              <a:cs typeface="Times New Roman" panose="02020603050405020304" pitchFamily="18" charset="0"/>
            </a:endParaRPr>
          </a:p>
        </p:txBody>
      </p:sp>
      <p:pic>
        <p:nvPicPr>
          <p:cNvPr id="13" name="Hình ảnh 12">
            <a:extLst>
              <a:ext uri="{FF2B5EF4-FFF2-40B4-BE49-F238E27FC236}">
                <a16:creationId xmlns:a16="http://schemas.microsoft.com/office/drawing/2014/main" xmlns="" id="{5D167E10-9C3C-4B78-8AAB-666707FD856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b="69680"/>
          <a:stretch/>
        </p:blipFill>
        <p:spPr>
          <a:xfrm>
            <a:off x="3867357" y="1809704"/>
            <a:ext cx="5848831" cy="618029"/>
          </a:xfrm>
          <a:prstGeom prst="rect">
            <a:avLst/>
          </a:prstGeom>
        </p:spPr>
      </p:pic>
      <p:sp>
        <p:nvSpPr>
          <p:cNvPr id="14" name="Rounded Rectangle 5">
            <a:extLst>
              <a:ext uri="{FF2B5EF4-FFF2-40B4-BE49-F238E27FC236}">
                <a16:creationId xmlns:a16="http://schemas.microsoft.com/office/drawing/2014/main" xmlns="" id="{71ECF550-79C4-4A32-BAC7-92D7D908472E}"/>
              </a:ext>
            </a:extLst>
          </p:cNvPr>
          <p:cNvSpPr/>
          <p:nvPr/>
        </p:nvSpPr>
        <p:spPr>
          <a:xfrm>
            <a:off x="5564729" y="2207468"/>
            <a:ext cx="1426913"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8 cm</a:t>
            </a:r>
            <a:endParaRPr kumimoji="0" lang="en-US" sz="2800" b="1" i="0" u="none" strike="noStrike" kern="1200" cap="none" spc="0" normalizeH="0" baseline="0" noProof="0" dirty="0">
              <a:ln>
                <a:noFill/>
              </a:ln>
              <a:solidFill>
                <a:srgbClr val="FF0000"/>
              </a:solidFill>
              <a:effectLst/>
              <a:uLnTx/>
              <a:uFillTx/>
              <a:latin typeface="UTM Avo"/>
              <a:ea typeface="+mn-ea"/>
              <a:cs typeface="Times New Roman" panose="02020603050405020304" pitchFamily="18" charset="0"/>
            </a:endParaRPr>
          </a:p>
        </p:txBody>
      </p:sp>
      <p:pic>
        <p:nvPicPr>
          <p:cNvPr id="15" name="Hình ảnh 14">
            <a:extLst>
              <a:ext uri="{FF2B5EF4-FFF2-40B4-BE49-F238E27FC236}">
                <a16:creationId xmlns:a16="http://schemas.microsoft.com/office/drawing/2014/main" xmlns="" id="{44641B2D-48C8-4EC6-B06C-95046B5EBDD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l="19567" t="31767" b="37082"/>
          <a:stretch/>
        </p:blipFill>
        <p:spPr>
          <a:xfrm>
            <a:off x="3967330" y="2653873"/>
            <a:ext cx="4685654" cy="634957"/>
          </a:xfrm>
          <a:prstGeom prst="rect">
            <a:avLst/>
          </a:prstGeom>
        </p:spPr>
      </p:pic>
      <p:sp>
        <p:nvSpPr>
          <p:cNvPr id="16" name="Rounded Rectangle 5">
            <a:extLst>
              <a:ext uri="{FF2B5EF4-FFF2-40B4-BE49-F238E27FC236}">
                <a16:creationId xmlns:a16="http://schemas.microsoft.com/office/drawing/2014/main" xmlns="" id="{51413130-AB38-4E81-89DF-271B7342D9A6}"/>
              </a:ext>
            </a:extLst>
          </p:cNvPr>
          <p:cNvSpPr/>
          <p:nvPr/>
        </p:nvSpPr>
        <p:spPr>
          <a:xfrm>
            <a:off x="5564730" y="3102981"/>
            <a:ext cx="2008988"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9 cm</a:t>
            </a:r>
            <a:endParaRPr kumimoji="0" lang="en-US" sz="2800" b="1" i="0" u="none" strike="noStrike" kern="1200" cap="none" spc="0" normalizeH="0" baseline="0" noProof="0" dirty="0">
              <a:ln>
                <a:noFill/>
              </a:ln>
              <a:solidFill>
                <a:srgbClr val="FF0000"/>
              </a:solidFill>
              <a:effectLst/>
              <a:uLnTx/>
              <a:uFillTx/>
              <a:latin typeface="UTM Avo"/>
              <a:ea typeface="+mn-ea"/>
              <a:cs typeface="Times New Roman" panose="02020603050405020304" pitchFamily="18" charset="0"/>
            </a:endParaRPr>
          </a:p>
        </p:txBody>
      </p:sp>
      <p:pic>
        <p:nvPicPr>
          <p:cNvPr id="17" name="Hình ảnh 16">
            <a:extLst>
              <a:ext uri="{FF2B5EF4-FFF2-40B4-BE49-F238E27FC236}">
                <a16:creationId xmlns:a16="http://schemas.microsoft.com/office/drawing/2014/main" xmlns="" id="{5BABB92C-4249-49D6-A7DE-38A5B405B28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t="73009"/>
          <a:stretch/>
        </p:blipFill>
        <p:spPr>
          <a:xfrm>
            <a:off x="4126701" y="3673092"/>
            <a:ext cx="5330141" cy="550167"/>
          </a:xfrm>
          <a:prstGeom prst="rect">
            <a:avLst/>
          </a:prstGeom>
        </p:spPr>
      </p:pic>
      <p:sp>
        <p:nvSpPr>
          <p:cNvPr id="18" name="Rounded Rectangle 5">
            <a:extLst>
              <a:ext uri="{FF2B5EF4-FFF2-40B4-BE49-F238E27FC236}">
                <a16:creationId xmlns:a16="http://schemas.microsoft.com/office/drawing/2014/main" xmlns="" id="{34B0A972-FF5D-406F-ACD5-0C1C04F4A103}"/>
              </a:ext>
            </a:extLst>
          </p:cNvPr>
          <p:cNvSpPr/>
          <p:nvPr/>
        </p:nvSpPr>
        <p:spPr>
          <a:xfrm>
            <a:off x="6310157" y="3948175"/>
            <a:ext cx="1686722"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11</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cm</a:t>
            </a:r>
            <a:endParaRPr kumimoji="0" lang="en-US" sz="2800" b="1" i="0" u="none" strike="noStrike" kern="1200" cap="none" spc="0" normalizeH="0" baseline="0" noProof="0" dirty="0">
              <a:ln>
                <a:noFill/>
              </a:ln>
              <a:solidFill>
                <a:srgbClr val="FF0000"/>
              </a:solidFill>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377800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560515AE-8126-49C3-AA95-6B6FC74F3070}"/>
              </a:ext>
            </a:extLst>
          </p:cNvPr>
          <p:cNvPicPr>
            <a:picLocks noChangeAspect="1"/>
          </p:cNvPicPr>
          <p:nvPr/>
        </p:nvPicPr>
        <p:blipFill>
          <a:blip r:embed="rId2"/>
          <a:stretch>
            <a:fillRect/>
          </a:stretch>
        </p:blipFill>
        <p:spPr>
          <a:xfrm>
            <a:off x="0" y="401562"/>
            <a:ext cx="12192001" cy="6456218"/>
          </a:xfrm>
          <a:prstGeom prst="rect">
            <a:avLst/>
          </a:prstGeom>
        </p:spPr>
      </p:pic>
      <p:pic>
        <p:nvPicPr>
          <p:cNvPr id="4" name="Hình ảnh 3">
            <a:extLst>
              <a:ext uri="{FF2B5EF4-FFF2-40B4-BE49-F238E27FC236}">
                <a16:creationId xmlns:a16="http://schemas.microsoft.com/office/drawing/2014/main" xmlns="" id="{6639D819-201A-4D3E-AEF9-1E6D26E98C5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34642" b="19729"/>
          <a:stretch/>
        </p:blipFill>
        <p:spPr>
          <a:xfrm>
            <a:off x="6336822" y="1746319"/>
            <a:ext cx="5011448" cy="2920711"/>
          </a:xfrm>
          <a:prstGeom prst="rect">
            <a:avLst/>
          </a:prstGeom>
        </p:spPr>
      </p:pic>
      <p:pic>
        <p:nvPicPr>
          <p:cNvPr id="5" name="Hình ảnh 4">
            <a:extLst>
              <a:ext uri="{FF2B5EF4-FFF2-40B4-BE49-F238E27FC236}">
                <a16:creationId xmlns:a16="http://schemas.microsoft.com/office/drawing/2014/main" xmlns="" id="{C9A7D1D2-F6F6-4B71-8A68-FDF43E5B095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9221" t="80271"/>
          <a:stretch/>
        </p:blipFill>
        <p:spPr>
          <a:xfrm>
            <a:off x="5921185" y="4667030"/>
            <a:ext cx="5427085" cy="717839"/>
          </a:xfrm>
          <a:prstGeom prst="rect">
            <a:avLst/>
          </a:prstGeom>
        </p:spPr>
      </p:pic>
      <p:grpSp>
        <p:nvGrpSpPr>
          <p:cNvPr id="6" name="Group 4">
            <a:extLst>
              <a:ext uri="{FF2B5EF4-FFF2-40B4-BE49-F238E27FC236}">
                <a16:creationId xmlns:a16="http://schemas.microsoft.com/office/drawing/2014/main" xmlns="" id="{C14F38EA-071D-4EE0-B254-A1603E88A7D1}"/>
              </a:ext>
            </a:extLst>
          </p:cNvPr>
          <p:cNvGrpSpPr/>
          <p:nvPr/>
        </p:nvGrpSpPr>
        <p:grpSpPr>
          <a:xfrm>
            <a:off x="798320" y="724627"/>
            <a:ext cx="1124196" cy="937052"/>
            <a:chOff x="732449" y="604864"/>
            <a:chExt cx="1382838" cy="1100380"/>
          </a:xfrm>
        </p:grpSpPr>
        <p:sp>
          <p:nvSpPr>
            <p:cNvPr id="7" name="Sun 5">
              <a:extLst>
                <a:ext uri="{FF2B5EF4-FFF2-40B4-BE49-F238E27FC236}">
                  <a16:creationId xmlns:a16="http://schemas.microsoft.com/office/drawing/2014/main" xmlns="" id="{D79FE417-3707-48CB-B590-A52E404D93E0}"/>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ea typeface="+mn-ea"/>
                  <a:cs typeface="+mn-cs"/>
                </a:rPr>
                <a:t>3</a:t>
              </a:r>
            </a:p>
          </p:txBody>
        </p:sp>
        <p:sp>
          <p:nvSpPr>
            <p:cNvPr id="8" name="Rounded Rectangle 5">
              <a:extLst>
                <a:ext uri="{FF2B5EF4-FFF2-40B4-BE49-F238E27FC236}">
                  <a16:creationId xmlns:a16="http://schemas.microsoft.com/office/drawing/2014/main" xmlns="" id="{6786D05F-AF43-41D1-9A84-4750838A665F}"/>
                </a:ext>
              </a:extLst>
            </p:cNvPr>
            <p:cNvSpPr/>
            <p:nvPr/>
          </p:nvSpPr>
          <p:spPr>
            <a:xfrm>
              <a:off x="732449" y="821253"/>
              <a:ext cx="1357514"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vi-VN" sz="3200" b="1" i="0" u="none" strike="noStrike" kern="0" cap="none" spc="0" normalizeH="0" baseline="0" noProof="0" dirty="0">
                  <a:ln>
                    <a:noFill/>
                  </a:ln>
                  <a:solidFill>
                    <a:schemeClr val="bg1"/>
                  </a:solidFill>
                  <a:effectLst/>
                  <a:uLnTx/>
                  <a:uFillTx/>
                  <a:ea typeface="+mn-ea"/>
                  <a:cs typeface="Times New Roman" panose="02020603050405020304" pitchFamily="18" charset="0"/>
                </a:rPr>
                <a:t>3</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9" name="Rounded Rectangle 5">
            <a:extLst>
              <a:ext uri="{FF2B5EF4-FFF2-40B4-BE49-F238E27FC236}">
                <a16:creationId xmlns:a16="http://schemas.microsoft.com/office/drawing/2014/main" xmlns="" id="{7482194A-F394-444F-813A-398D8AABAF8B}"/>
              </a:ext>
            </a:extLst>
          </p:cNvPr>
          <p:cNvSpPr/>
          <p:nvPr/>
        </p:nvSpPr>
        <p:spPr>
          <a:xfrm>
            <a:off x="1922516" y="885972"/>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Xem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hình</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rồi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chọn</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câu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đúng</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0" name="Rounded Rectangle 5">
            <a:extLst>
              <a:ext uri="{FF2B5EF4-FFF2-40B4-BE49-F238E27FC236}">
                <a16:creationId xmlns:a16="http://schemas.microsoft.com/office/drawing/2014/main" xmlns="" id="{032C3750-1D4E-46AA-9BD1-D4DAFAAB8D0D}"/>
              </a:ext>
            </a:extLst>
          </p:cNvPr>
          <p:cNvSpPr/>
          <p:nvPr/>
        </p:nvSpPr>
        <p:spPr>
          <a:xfrm>
            <a:off x="1350124" y="2592313"/>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marR="0" lvl="0" indent="-514350" algn="l" defTabSz="914400" rtl="0" eaLnBrk="1" fontAlgn="auto" latinLnBrk="0" hangingPunct="1">
              <a:lnSpc>
                <a:spcPct val="150000"/>
              </a:lnSpc>
              <a:spcBef>
                <a:spcPts val="0"/>
              </a:spcBef>
              <a:spcAft>
                <a:spcPts val="0"/>
              </a:spcAft>
              <a:buClrTx/>
              <a:buSzTx/>
              <a:buFontTx/>
              <a:buAutoNum type="alphaLcParenR"/>
              <a:tabLst/>
              <a:defRPr/>
            </a:pP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Nhãn</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vở</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9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a:t>
            </a:r>
          </a:p>
          <a:p>
            <a:pPr marL="514350" marR="0" lvl="0" indent="-514350" algn="l" defTabSz="914400" rtl="0" eaLnBrk="1" fontAlgn="auto" latinLnBrk="0" hangingPunct="1">
              <a:lnSpc>
                <a:spcPct val="150000"/>
              </a:lnSpc>
              <a:spcBef>
                <a:spcPts val="0"/>
              </a:spcBef>
              <a:spcAft>
                <a:spcPts val="0"/>
              </a:spcAft>
              <a:buClrTx/>
              <a:buSzTx/>
              <a:buFontTx/>
              <a:buAutoNum type="alphaLcParenR"/>
              <a:tabLst/>
              <a:defRPr/>
            </a:pPr>
            <a:r>
              <a:rPr lang="vi-VN" sz="2800" dirty="0" err="1">
                <a:solidFill>
                  <a:srgbClr val="002060"/>
                </a:solidFill>
                <a:cs typeface="Times New Roman" panose="02020603050405020304" pitchFamily="18" charset="0"/>
              </a:rPr>
              <a:t>Nhãn</a:t>
            </a:r>
            <a:r>
              <a:rPr lang="vi-VN" sz="2800" dirty="0">
                <a:solidFill>
                  <a:srgbClr val="002060"/>
                </a:solidFill>
                <a:cs typeface="Times New Roman" panose="02020603050405020304" pitchFamily="18" charset="0"/>
              </a:rPr>
              <a:t> </a:t>
            </a:r>
            <a:r>
              <a:rPr lang="vi-VN" sz="2800" dirty="0" err="1">
                <a:solidFill>
                  <a:srgbClr val="002060"/>
                </a:solidFill>
                <a:cs typeface="Times New Roman" panose="02020603050405020304" pitchFamily="18" charset="0"/>
              </a:rPr>
              <a:t>vở</a:t>
            </a:r>
            <a:r>
              <a:rPr lang="vi-VN" sz="2800" dirty="0">
                <a:solidFill>
                  <a:srgbClr val="002060"/>
                </a:solidFill>
                <a:cs typeface="Times New Roman" panose="02020603050405020304" pitchFamily="18" charset="0"/>
              </a:rPr>
              <a:t> </a:t>
            </a:r>
            <a:r>
              <a:rPr lang="vi-VN" sz="2800" dirty="0" err="1">
                <a:solidFill>
                  <a:srgbClr val="002060"/>
                </a:solidFill>
                <a:cs typeface="Times New Roman" panose="02020603050405020304" pitchFamily="18" charset="0"/>
              </a:rPr>
              <a:t>dài</a:t>
            </a:r>
            <a:r>
              <a:rPr lang="vi-VN" sz="2800" dirty="0">
                <a:solidFill>
                  <a:srgbClr val="002060"/>
                </a:solidFill>
                <a:cs typeface="Times New Roman" panose="02020603050405020304" pitchFamily="18" charset="0"/>
              </a:rPr>
              <a:t> 8 </a:t>
            </a:r>
            <a:r>
              <a:rPr lang="vi-VN" sz="2800" dirty="0" err="1">
                <a:solidFill>
                  <a:srgbClr val="002060"/>
                </a:solidFill>
                <a:cs typeface="Times New Roman" panose="02020603050405020304" pitchFamily="18" charset="0"/>
              </a:rPr>
              <a:t>cm</a:t>
            </a:r>
            <a:r>
              <a:rPr lang="vi-VN" sz="2800" dirty="0">
                <a:solidFill>
                  <a:srgbClr val="002060"/>
                </a:solidFill>
                <a:cs typeface="Times New Roman" panose="02020603050405020304" pitchFamily="18" charset="0"/>
              </a:rPr>
              <a:t>.</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1" name="Hình Bầu dục 10">
            <a:extLst>
              <a:ext uri="{FF2B5EF4-FFF2-40B4-BE49-F238E27FC236}">
                <a16:creationId xmlns:a16="http://schemas.microsoft.com/office/drawing/2014/main" xmlns="" id="{DF4664F9-9C9D-4706-A663-45FCA2757BD6}"/>
              </a:ext>
            </a:extLst>
          </p:cNvPr>
          <p:cNvSpPr/>
          <p:nvPr/>
        </p:nvSpPr>
        <p:spPr>
          <a:xfrm>
            <a:off x="1287567" y="3015309"/>
            <a:ext cx="614362" cy="6143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70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xmlns=""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xmlns=""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xmlns=""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xmlns=""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xmlns="" id="{FB0EC179-A0D1-42C8-A196-0C99C2CECEF8}"/>
              </a:ext>
            </a:extLst>
          </p:cNvPr>
          <p:cNvSpPr txBox="1"/>
          <p:nvPr/>
        </p:nvSpPr>
        <p:spPr>
          <a:xfrm>
            <a:off x="4995807" y="2973389"/>
            <a:ext cx="6234053" cy="1107996"/>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VẬN DỤNG</a:t>
            </a:r>
          </a:p>
        </p:txBody>
      </p:sp>
      <p:pic>
        <p:nvPicPr>
          <p:cNvPr id="9" name="图片 7" descr="572005ec0a0c4">
            <a:extLst>
              <a:ext uri="{FF2B5EF4-FFF2-40B4-BE49-F238E27FC236}">
                <a16:creationId xmlns:a16="http://schemas.microsoft.com/office/drawing/2014/main" xmlns=""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780160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grpSp>
        <p:nvGrpSpPr>
          <p:cNvPr id="6" name="Nhóm 5">
            <a:extLst>
              <a:ext uri="{FF2B5EF4-FFF2-40B4-BE49-F238E27FC236}">
                <a16:creationId xmlns:a16="http://schemas.microsoft.com/office/drawing/2014/main" xmlns="" id="{01024F0B-F3AC-4716-BBAA-771CE3A114A3}"/>
              </a:ext>
            </a:extLst>
          </p:cNvPr>
          <p:cNvGrpSpPr/>
          <p:nvPr/>
        </p:nvGrpSpPr>
        <p:grpSpPr>
          <a:xfrm>
            <a:off x="1130011" y="1343891"/>
            <a:ext cx="10153650" cy="4811423"/>
            <a:chOff x="1130011" y="1343891"/>
            <a:chExt cx="10153650" cy="4811423"/>
          </a:xfrm>
        </p:grpSpPr>
        <p:pic>
          <p:nvPicPr>
            <p:cNvPr id="4" name="Hình ảnh 3">
              <a:extLst>
                <a:ext uri="{FF2B5EF4-FFF2-40B4-BE49-F238E27FC236}">
                  <a16:creationId xmlns:a16="http://schemas.microsoft.com/office/drawing/2014/main" xmlns="" id="{DD4C10D4-64EC-43D2-8AF3-0699521B7B42}"/>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130011" y="1478539"/>
              <a:ext cx="10153650" cy="4676775"/>
            </a:xfrm>
            <a:prstGeom prst="rect">
              <a:avLst/>
            </a:prstGeom>
          </p:spPr>
        </p:pic>
        <p:sp>
          <p:nvSpPr>
            <p:cNvPr id="5" name="Hình chữ nhật 4">
              <a:extLst>
                <a:ext uri="{FF2B5EF4-FFF2-40B4-BE49-F238E27FC236}">
                  <a16:creationId xmlns:a16="http://schemas.microsoft.com/office/drawing/2014/main" xmlns="" id="{D302D24E-7E31-490F-B597-7E00F57AA4C8}"/>
                </a:ext>
              </a:extLst>
            </p:cNvPr>
            <p:cNvSpPr/>
            <p:nvPr/>
          </p:nvSpPr>
          <p:spPr>
            <a:xfrm>
              <a:off x="1385455" y="1343891"/>
              <a:ext cx="4904509" cy="775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33998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sp>
        <p:nvSpPr>
          <p:cNvPr id="3" name="TextBox 9">
            <a:extLst>
              <a:ext uri="{FF2B5EF4-FFF2-40B4-BE49-F238E27FC236}">
                <a16:creationId xmlns:a16="http://schemas.microsoft.com/office/drawing/2014/main" xmlns="" id="{D57E59A7-A345-44B8-AAC7-93D5C5A4EDD3}"/>
              </a:ext>
            </a:extLst>
          </p:cNvPr>
          <p:cNvSpPr txBox="1"/>
          <p:nvPr/>
        </p:nvSpPr>
        <p:spPr>
          <a:xfrm>
            <a:off x="2112567" y="2215986"/>
            <a:ext cx="9648182" cy="2955746"/>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1/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Ấn</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vào</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con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virut</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ra</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câu</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hỏi</a:t>
            </a:r>
            <a:r>
              <a:rPr lang="en-GB" sz="3200" dirty="0">
                <a:solidFill>
                  <a:prstClr val="black"/>
                </a:solidFill>
                <a:latin typeface="+mj-lt"/>
                <a:cs typeface="Arial" panose="020B060402020202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2/ Ấ</a:t>
            </a:r>
            <a:r>
              <a:rPr lang="en-GB" sz="3200" dirty="0">
                <a:solidFill>
                  <a:prstClr val="black"/>
                </a:solidFill>
                <a:latin typeface="+mj-lt"/>
                <a:cs typeface="Arial" panose="020B0604020202020204" pitchFamily="34" charset="0"/>
              </a:rPr>
              <a:t>n </a:t>
            </a:r>
            <a:r>
              <a:rPr lang="en-GB" sz="3200" dirty="0" err="1">
                <a:solidFill>
                  <a:prstClr val="black"/>
                </a:solidFill>
                <a:latin typeface="+mj-lt"/>
                <a:cs typeface="Arial" panose="020B0604020202020204" pitchFamily="34" charset="0"/>
              </a:rPr>
              <a:t>vào</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chú</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ếch</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để</a:t>
            </a:r>
            <a:r>
              <a:rPr lang="en-GB" sz="3200" dirty="0">
                <a:solidFill>
                  <a:prstClr val="black"/>
                </a:solidFill>
                <a:latin typeface="+mj-lt"/>
                <a:cs typeface="Arial" panose="020B0604020202020204" pitchFamily="34" charset="0"/>
              </a:rPr>
              <a:t> quay </a:t>
            </a:r>
            <a:r>
              <a:rPr lang="en-GB" sz="3200" dirty="0" err="1">
                <a:solidFill>
                  <a:prstClr val="black"/>
                </a:solidFill>
                <a:latin typeface="+mj-lt"/>
                <a:cs typeface="Arial" panose="020B0604020202020204" pitchFamily="34" charset="0"/>
              </a:rPr>
              <a:t>về</a:t>
            </a:r>
            <a:r>
              <a:rPr lang="en-GB" sz="3200" dirty="0">
                <a:solidFill>
                  <a:prstClr val="black"/>
                </a:solidFill>
                <a:latin typeface="+mj-lt"/>
                <a:cs typeface="Arial" panose="020B060402020202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3/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Ấn</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vào</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cái</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hòm</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ra</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món</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đồ</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lang="en-GB" sz="3200" dirty="0">
                <a:solidFill>
                  <a:prstClr val="black"/>
                </a:solidFill>
                <a:latin typeface="+mj-lt"/>
                <a:cs typeface="Arial" panose="020B0604020202020204" pitchFamily="34" charset="0"/>
              </a:rPr>
              <a:t>4/ </a:t>
            </a:r>
            <a:r>
              <a:rPr lang="en-GB" sz="3200" dirty="0" err="1">
                <a:solidFill>
                  <a:prstClr val="black"/>
                </a:solidFill>
                <a:latin typeface="+mj-lt"/>
                <a:cs typeface="Arial" panose="020B0604020202020204" pitchFamily="34" charset="0"/>
              </a:rPr>
              <a:t>Ấn</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vào</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ngôi</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trường</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để</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ra</a:t>
            </a:r>
            <a:r>
              <a:rPr lang="en-GB" sz="3200" dirty="0">
                <a:solidFill>
                  <a:prstClr val="black"/>
                </a:solidFill>
                <a:latin typeface="+mj-lt"/>
                <a:cs typeface="Arial" panose="020B0604020202020204" pitchFamily="34" charset="0"/>
              </a:rPr>
              <a:t> Slide </a:t>
            </a:r>
            <a:r>
              <a:rPr lang="en-GB" sz="3200" dirty="0" err="1">
                <a:solidFill>
                  <a:prstClr val="black"/>
                </a:solidFill>
                <a:latin typeface="+mj-lt"/>
                <a:cs typeface="Arial" panose="020B0604020202020204" pitchFamily="34" charset="0"/>
              </a:rPr>
              <a:t>kết</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luận</a:t>
            </a:r>
            <a:r>
              <a:rPr lang="en-GB" sz="3200" dirty="0">
                <a:solidFill>
                  <a:prstClr val="black"/>
                </a:solidFill>
                <a:latin typeface="+mj-lt"/>
                <a:cs typeface="Arial" panose="020B0604020202020204" pitchFamily="34" charset="0"/>
              </a:rPr>
              <a:t>.</a:t>
            </a:r>
            <a:endParaRPr kumimoji="0" lang="x-none"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3970347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0F48393-2A7E-E248-A314-C6AFFEF7719C}"/>
              </a:ext>
            </a:extLst>
          </p:cNvPr>
          <p:cNvPicPr>
            <a:picLocks noChangeAspect="1"/>
          </p:cNvPicPr>
          <p:nvPr/>
        </p:nvPicPr>
        <p:blipFill>
          <a:blip r:embed="rId6"/>
          <a:stretch>
            <a:fillRect/>
          </a:stretch>
        </p:blipFill>
        <p:spPr>
          <a:xfrm>
            <a:off x="213054" y="2325678"/>
            <a:ext cx="4343051" cy="4354917"/>
          </a:xfrm>
          <a:prstGeom prst="rect">
            <a:avLst/>
          </a:prstGeom>
        </p:spPr>
      </p:pic>
      <p:pic>
        <p:nvPicPr>
          <p:cNvPr id="6" name="Picture 5">
            <a:extLst>
              <a:ext uri="{FF2B5EF4-FFF2-40B4-BE49-F238E27FC236}">
                <a16:creationId xmlns:a16="http://schemas.microsoft.com/office/drawing/2014/main" xmlns="" id="{6B7244D4-CB2D-E14B-A41F-0E28D468CCAE}"/>
              </a:ext>
            </a:extLst>
          </p:cNvPr>
          <p:cNvPicPr>
            <a:picLocks noChangeAspect="1"/>
          </p:cNvPicPr>
          <p:nvPr/>
        </p:nvPicPr>
        <p:blipFill>
          <a:blip r:embed="rId7"/>
          <a:stretch>
            <a:fillRect/>
          </a:stretch>
        </p:blipFill>
        <p:spPr>
          <a:xfrm>
            <a:off x="4556105" y="790622"/>
            <a:ext cx="6858000" cy="5958347"/>
          </a:xfrm>
          <a:prstGeom prst="rect">
            <a:avLst/>
          </a:prstGeom>
        </p:spPr>
      </p:pic>
      <p:grpSp>
        <p:nvGrpSpPr>
          <p:cNvPr id="13" name="Group 12">
            <a:extLst>
              <a:ext uri="{FF2B5EF4-FFF2-40B4-BE49-F238E27FC236}">
                <a16:creationId xmlns:a16="http://schemas.microsoft.com/office/drawing/2014/main" xmlns="" id="{7054FB62-A3C8-E34C-A878-93B6CC791295}"/>
              </a:ext>
            </a:extLst>
          </p:cNvPr>
          <p:cNvGrpSpPr>
            <a:grpSpLocks noChangeAspect="1"/>
          </p:cNvGrpSpPr>
          <p:nvPr/>
        </p:nvGrpSpPr>
        <p:grpSpPr>
          <a:xfrm>
            <a:off x="5287155" y="600575"/>
            <a:ext cx="754910" cy="1306041"/>
            <a:chOff x="1733452" y="-14507"/>
            <a:chExt cx="2848173" cy="4927517"/>
          </a:xfrm>
        </p:grpSpPr>
        <p:pic>
          <p:nvPicPr>
            <p:cNvPr id="14" name="Picture 13">
              <a:extLst>
                <a:ext uri="{FF2B5EF4-FFF2-40B4-BE49-F238E27FC236}">
                  <a16:creationId xmlns:a16="http://schemas.microsoft.com/office/drawing/2014/main" xmlns="" id="{1A4A365F-0BE7-4F4B-8AD1-EAA68FDB063E}"/>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15" name="Picture 14">
              <a:extLst>
                <a:ext uri="{FF2B5EF4-FFF2-40B4-BE49-F238E27FC236}">
                  <a16:creationId xmlns:a16="http://schemas.microsoft.com/office/drawing/2014/main" xmlns="" id="{7BCD1059-399D-0547-8E50-79B6892B2E3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6" name="Picture 15">
            <a:extLst>
              <a:ext uri="{FF2B5EF4-FFF2-40B4-BE49-F238E27FC236}">
                <a16:creationId xmlns:a16="http://schemas.microsoft.com/office/drawing/2014/main" xmlns="" id="{EE3A9BA9-15CD-3444-B8D5-9398DDF8FF6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6019" b="85556" l="50600" r="94000">
                        <a14:foregroundMark x1="75000" y1="46019" x2="75000" y2="46019"/>
                        <a14:foregroundMark x1="51600" y1="60000" x2="51600" y2="60000"/>
                        <a14:foregroundMark x1="50600" y1="70741" x2="50600" y2="70741"/>
                        <a14:foregroundMark x1="65600" y1="85556" x2="65600" y2="85556"/>
                        <a14:foregroundMark x1="93600" y1="73426" x2="93600" y2="73426"/>
                        <a14:foregroundMark x1="94000" y1="62407" x2="94000" y2="62407"/>
                      </a14:backgroundRemoval>
                    </a14:imgEffect>
                  </a14:imgLayer>
                </a14:imgProps>
              </a:ext>
            </a:extLst>
          </a:blip>
          <a:srcRect l="48636" t="44263" r="3823" b="10863"/>
          <a:stretch/>
        </p:blipFill>
        <p:spPr>
          <a:xfrm>
            <a:off x="1499417" y="2503083"/>
            <a:ext cx="1620944" cy="1646892"/>
          </a:xfrm>
          <a:prstGeom prst="rect">
            <a:avLst/>
          </a:prstGeom>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xmlns="" id="{C69D2F05-67D8-7243-899A-D7A787D38739}"/>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2817250" y="3769795"/>
            <a:ext cx="1443575" cy="1466684"/>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xmlns="" id="{282EA1DA-CBB1-A640-AAA8-D3CB9BA0D012}"/>
              </a:ext>
            </a:extLst>
          </p:cNvPr>
          <p:cNvPicPr>
            <a:picLocks noChangeAspect="1"/>
          </p:cNvPicPr>
          <p:nvPr/>
        </p:nvPicPr>
        <p:blipFill rotWithShape="1">
          <a:blip r:embed="rId14">
            <a:extLst>
              <a:ext uri="{BEBA8EAE-BF5A-486C-A8C5-ECC9F3942E4B}">
                <a14:imgProps xmlns:a14="http://schemas.microsoft.com/office/drawing/2010/main">
                  <a14:imgLayer r:embed="rId12">
                    <a14:imgEffect>
                      <a14:backgroundRemoval t="3704" b="42593" l="4700" r="43700">
                        <a14:foregroundMark x1="43000" y1="17963" x2="43000" y2="17963"/>
                        <a14:foregroundMark x1="43800" y1="24537" x2="43800" y2="24537"/>
                        <a14:foregroundMark x1="28300" y1="41296" x2="28300" y2="41296"/>
                        <a14:foregroundMark x1="26900" y1="42593" x2="26900" y2="42593"/>
                        <a14:foregroundMark x1="24000" y1="3704" x2="24000" y2="3704"/>
                      </a14:backgroundRemoval>
                    </a14:imgEffect>
                  </a14:imgLayer>
                </a14:imgProps>
              </a:ext>
            </a:extLst>
          </a:blip>
          <a:srcRect r="52459" b="55126"/>
          <a:stretch/>
        </p:blipFill>
        <p:spPr>
          <a:xfrm>
            <a:off x="537751" y="3840767"/>
            <a:ext cx="1443497" cy="1466605"/>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xmlns="" id="{6EF9F13B-80ED-4C46-AF3A-05012FAAEB2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7706392" y="678182"/>
            <a:ext cx="767044" cy="656866"/>
          </a:xfrm>
          <a:prstGeom prst="rect">
            <a:avLst/>
          </a:prstGeom>
        </p:spPr>
      </p:pic>
      <p:pic>
        <p:nvPicPr>
          <p:cNvPr id="20" name="Picture 19">
            <a:extLst>
              <a:ext uri="{FF2B5EF4-FFF2-40B4-BE49-F238E27FC236}">
                <a16:creationId xmlns:a16="http://schemas.microsoft.com/office/drawing/2014/main" xmlns="" id="{08914D7A-DF58-D943-B0BE-3F24C0D844D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28837" y="683194"/>
            <a:ext cx="767044" cy="656866"/>
          </a:xfrm>
          <a:prstGeom prst="rect">
            <a:avLst/>
          </a:prstGeom>
        </p:spPr>
      </p:pic>
      <p:pic>
        <p:nvPicPr>
          <p:cNvPr id="21" name="Picture 20">
            <a:extLst>
              <a:ext uri="{FF2B5EF4-FFF2-40B4-BE49-F238E27FC236}">
                <a16:creationId xmlns:a16="http://schemas.microsoft.com/office/drawing/2014/main" xmlns="" id="{EFFC1ACD-4A73-CF43-970F-70181E3C4C7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9565570" y="678182"/>
            <a:ext cx="767044" cy="656866"/>
          </a:xfrm>
          <a:prstGeom prst="rect">
            <a:avLst/>
          </a:prstGeom>
        </p:spPr>
      </p:pic>
      <p:pic>
        <p:nvPicPr>
          <p:cNvPr id="22" name="Picture 21">
            <a:hlinkClick r:id="" action="ppaction://hlinkshowjump?jump=nextslide"/>
            <a:extLst>
              <a:ext uri="{FF2B5EF4-FFF2-40B4-BE49-F238E27FC236}">
                <a16:creationId xmlns:a16="http://schemas.microsoft.com/office/drawing/2014/main" xmlns="" id="{4232E67C-B9D4-4D4B-81A2-5250D4C8C10F}"/>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7778" b="85741" l="1706" r="97015">
                        <a14:foregroundMark x1="6823" y1="60556" x2="6823" y2="60556"/>
                        <a14:foregroundMark x1="1812" y1="59167" x2="1812" y2="59167"/>
                        <a14:foregroundMark x1="23348" y1="79074" x2="23348" y2="79074"/>
                        <a14:foregroundMark x1="24627" y1="79537" x2="24627" y2="79537"/>
                        <a14:foregroundMark x1="90725" y1="76481" x2="90725" y2="76481"/>
                        <a14:foregroundMark x1="97015" y1="59444" x2="97015" y2="59444"/>
                        <a14:foregroundMark x1="89765" y1="81667" x2="89765" y2="81667"/>
                        <a14:foregroundMark x1="89765" y1="82963" x2="89765" y2="82963"/>
                        <a14:foregroundMark x1="89765" y1="82963" x2="89765" y2="82963"/>
                        <a14:foregroundMark x1="50426" y1="81389" x2="50426" y2="81389"/>
                        <a14:foregroundMark x1="50426" y1="81389" x2="50426" y2="81389"/>
                        <a14:foregroundMark x1="50426" y1="81852" x2="50426" y2="81852"/>
                        <a14:foregroundMark x1="50426" y1="81852" x2="50426" y2="81852"/>
                        <a14:foregroundMark x1="38806" y1="80093" x2="38806" y2="80093"/>
                        <a14:foregroundMark x1="38806" y1="80093" x2="38806" y2="80093"/>
                        <a14:foregroundMark x1="68124" y1="82685" x2="68124" y2="82685"/>
                        <a14:foregroundMark x1="68124" y1="82685" x2="68124" y2="82685"/>
                        <a14:foregroundMark x1="56503" y1="80741" x2="56503" y2="80741"/>
                        <a14:foregroundMark x1="56503" y1="80741" x2="56503" y2="80741"/>
                        <a14:foregroundMark x1="56183" y1="79722" x2="56183" y2="79722"/>
                        <a14:foregroundMark x1="56183" y1="79722" x2="56183" y2="79722"/>
                      </a14:backgroundRemoval>
                    </a14:imgEffect>
                  </a14:imgLayer>
                </a14:imgProps>
              </a:ext>
              <a:ext uri="{28A0092B-C50C-407E-A947-70E740481C1C}">
                <a14:useLocalDpi xmlns:a14="http://schemas.microsoft.com/office/drawing/2010/main" val="0"/>
              </a:ext>
            </a:extLst>
          </a:blip>
          <a:srcRect t="43173" b="9434"/>
          <a:stretch/>
        </p:blipFill>
        <p:spPr>
          <a:xfrm>
            <a:off x="1640967" y="5443705"/>
            <a:ext cx="1712015" cy="934202"/>
          </a:xfrm>
          <a:prstGeom prst="rect">
            <a:avLst/>
          </a:prstGeom>
        </p:spPr>
      </p:pic>
      <p:pic>
        <p:nvPicPr>
          <p:cNvPr id="5" name="Stranger_Danger.mp3" descr="Stranger_Danger.mp3">
            <a:hlinkClick r:id="" action="ppaction://media"/>
            <a:extLst>
              <a:ext uri="{FF2B5EF4-FFF2-40B4-BE49-F238E27FC236}">
                <a16:creationId xmlns:a16="http://schemas.microsoft.com/office/drawing/2014/main" xmlns="" id="{411DF380-A7EC-0A42-B372-2593E69CE72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0" y="6781800"/>
            <a:ext cx="812800" cy="812800"/>
          </a:xfrm>
          <a:prstGeom prst="rect">
            <a:avLst/>
          </a:prstGeom>
        </p:spPr>
      </p:pic>
      <p:pic>
        <p:nvPicPr>
          <p:cNvPr id="2" name="Graphic 1">
            <a:extLst>
              <a:ext uri="{FF2B5EF4-FFF2-40B4-BE49-F238E27FC236}">
                <a16:creationId xmlns:a16="http://schemas.microsoft.com/office/drawing/2014/main" xmlns="" id="{A487BDD8-6E86-3B4D-B796-AEF6BB619B4D}"/>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478393" y="480093"/>
            <a:ext cx="3843240" cy="2389239"/>
          </a:xfrm>
          <a:prstGeom prst="rect">
            <a:avLst/>
          </a:prstGeom>
        </p:spPr>
      </p:pic>
      <p:grpSp>
        <p:nvGrpSpPr>
          <p:cNvPr id="29" name="Nhóm 28">
            <a:extLst>
              <a:ext uri="{FF2B5EF4-FFF2-40B4-BE49-F238E27FC236}">
                <a16:creationId xmlns:a16="http://schemas.microsoft.com/office/drawing/2014/main" xmlns="" id="{B219654B-E348-4401-8457-A2610AF53323}"/>
              </a:ext>
            </a:extLst>
          </p:cNvPr>
          <p:cNvGrpSpPr/>
          <p:nvPr/>
        </p:nvGrpSpPr>
        <p:grpSpPr>
          <a:xfrm>
            <a:off x="8322446" y="4736099"/>
            <a:ext cx="4020336" cy="2221720"/>
            <a:chOff x="8322446" y="4736099"/>
            <a:chExt cx="4020336" cy="2221720"/>
          </a:xfrm>
        </p:grpSpPr>
        <p:pic>
          <p:nvPicPr>
            <p:cNvPr id="30" name="Hình ảnh 29">
              <a:extLst>
                <a:ext uri="{FF2B5EF4-FFF2-40B4-BE49-F238E27FC236}">
                  <a16:creationId xmlns:a16="http://schemas.microsoft.com/office/drawing/2014/main" xmlns="" id="{4856A730-2E54-4643-9737-8403465CAC1A}"/>
                </a:ext>
              </a:extLst>
            </p:cNvPr>
            <p:cNvPicPr>
              <a:picLocks noChangeAspect="1"/>
            </p:cNvPicPr>
            <p:nvPr/>
          </p:nvPicPr>
          <p:blipFill rotWithShape="1">
            <a:blip r:embed="rId22">
              <a:extLst>
                <a:ext uri="{28A0092B-C50C-407E-A947-70E740481C1C}">
                  <a14:useLocalDpi xmlns:a14="http://schemas.microsoft.com/office/drawing/2010/main" val="0"/>
                </a:ext>
              </a:extLst>
            </a:blip>
            <a:srcRect b="7632"/>
            <a:stretch/>
          </p:blipFill>
          <p:spPr>
            <a:xfrm>
              <a:off x="8322446" y="4736099"/>
              <a:ext cx="4020336" cy="2202917"/>
            </a:xfrm>
            <a:prstGeom prst="rect">
              <a:avLst/>
            </a:prstGeom>
          </p:spPr>
        </p:pic>
        <p:grpSp>
          <p:nvGrpSpPr>
            <p:cNvPr id="31" name="Group 23">
              <a:extLst>
                <a:ext uri="{FF2B5EF4-FFF2-40B4-BE49-F238E27FC236}">
                  <a16:creationId xmlns:a16="http://schemas.microsoft.com/office/drawing/2014/main" xmlns="" id="{5296FC51-5BEB-4249-9253-4A994F9576AD}"/>
                </a:ext>
              </a:extLst>
            </p:cNvPr>
            <p:cNvGrpSpPr>
              <a:grpSpLocks noChangeAspect="1"/>
            </p:cNvGrpSpPr>
            <p:nvPr/>
          </p:nvGrpSpPr>
          <p:grpSpPr>
            <a:xfrm>
              <a:off x="9064999" y="5651778"/>
              <a:ext cx="754910" cy="1306041"/>
              <a:chOff x="1733452" y="-14507"/>
              <a:chExt cx="2848173" cy="4927517"/>
            </a:xfrm>
          </p:grpSpPr>
          <p:pic>
            <p:nvPicPr>
              <p:cNvPr id="35" name="Picture 16">
                <a:extLst>
                  <a:ext uri="{FF2B5EF4-FFF2-40B4-BE49-F238E27FC236}">
                    <a16:creationId xmlns:a16="http://schemas.microsoft.com/office/drawing/2014/main" xmlns="" id="{55EEF638-0E81-466A-9418-74CD9D0BB78E}"/>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36" name="Picture 22">
                <a:extLst>
                  <a:ext uri="{FF2B5EF4-FFF2-40B4-BE49-F238E27FC236}">
                    <a16:creationId xmlns:a16="http://schemas.microsoft.com/office/drawing/2014/main" xmlns="" id="{C446113A-17DD-4A28-B5FC-6C154A9F4B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nvGrpSpPr>
            <p:cNvPr id="32" name="Group 23">
              <a:extLst>
                <a:ext uri="{FF2B5EF4-FFF2-40B4-BE49-F238E27FC236}">
                  <a16:creationId xmlns:a16="http://schemas.microsoft.com/office/drawing/2014/main" xmlns="" id="{51AB8959-0B5B-4A7D-9D51-EDE3F86DED88}"/>
                </a:ext>
              </a:extLst>
            </p:cNvPr>
            <p:cNvGrpSpPr>
              <a:grpSpLocks noChangeAspect="1"/>
            </p:cNvGrpSpPr>
            <p:nvPr/>
          </p:nvGrpSpPr>
          <p:grpSpPr>
            <a:xfrm>
              <a:off x="11140962" y="5592467"/>
              <a:ext cx="754910" cy="1306041"/>
              <a:chOff x="1733452" y="-14507"/>
              <a:chExt cx="2848173" cy="4927517"/>
            </a:xfrm>
          </p:grpSpPr>
          <p:pic>
            <p:nvPicPr>
              <p:cNvPr id="33" name="Picture 16">
                <a:extLst>
                  <a:ext uri="{FF2B5EF4-FFF2-40B4-BE49-F238E27FC236}">
                    <a16:creationId xmlns:a16="http://schemas.microsoft.com/office/drawing/2014/main" xmlns="" id="{5B9058EB-5CA6-44D7-B310-0995F9E36985}"/>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34" name="Picture 22">
                <a:extLst>
                  <a:ext uri="{FF2B5EF4-FFF2-40B4-BE49-F238E27FC236}">
                    <a16:creationId xmlns:a16="http://schemas.microsoft.com/office/drawing/2014/main" xmlns="" id="{EFCB5C37-F640-4E9B-8445-B2943F7F644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spTree>
    <p:extLst>
      <p:ext uri="{BB962C8B-B14F-4D97-AF65-F5344CB8AC3E}">
        <p14:creationId xmlns:p14="http://schemas.microsoft.com/office/powerpoint/2010/main" val="25215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19"/>
                                        </p:tgtEl>
                                      </p:cBhvr>
                                    </p:animEffect>
                                    <p:animScale>
                                      <p:cBhvr>
                                        <p:cTn id="25" dur="250" autoRev="1" fill="hold"/>
                                        <p:tgtEl>
                                          <p:spTgt spid="19"/>
                                        </p:tgtEl>
                                      </p:cBhvr>
                                      <p:by x="105000" y="105000"/>
                                    </p:animScale>
                                  </p:childTnLst>
                                </p:cTn>
                              </p:par>
                              <p:par>
                                <p:cTn id="26" presetID="26" presetClass="emph" presetSubtype="0" repeatCount="indefinite" fill="hold" nodeType="withEffect">
                                  <p:stCondLst>
                                    <p:cond delay="0"/>
                                  </p:stCondLst>
                                  <p:childTnLst>
                                    <p:animEffect transition="out" filter="fade">
                                      <p:cBhvr>
                                        <p:cTn id="27" dur="500" tmFilter="0, 0; .2, .5; .8, .5; 1, 0"/>
                                        <p:tgtEl>
                                          <p:spTgt spid="20"/>
                                        </p:tgtEl>
                                      </p:cBhvr>
                                    </p:animEffect>
                                    <p:animScale>
                                      <p:cBhvr>
                                        <p:cTn id="28" dur="250" autoRev="1" fill="hold"/>
                                        <p:tgtEl>
                                          <p:spTgt spid="20"/>
                                        </p:tgtEl>
                                      </p:cBhvr>
                                      <p:by x="105000" y="105000"/>
                                    </p:animScale>
                                  </p:childTnLst>
                                </p:cTn>
                              </p:par>
                              <p:par>
                                <p:cTn id="29" presetID="26" presetClass="emph" presetSubtype="0" repeatCount="indefinite" fill="hold" nodeType="withEffect">
                                  <p:stCondLst>
                                    <p:cond delay="0"/>
                                  </p:stCondLst>
                                  <p:childTnLst>
                                    <p:animEffect transition="out" filter="fade">
                                      <p:cBhvr>
                                        <p:cTn id="30" dur="500" tmFilter="0, 0; .2, .5; .8, .5; 1, 0"/>
                                        <p:tgtEl>
                                          <p:spTgt spid="21"/>
                                        </p:tgtEl>
                                      </p:cBhvr>
                                    </p:animEffect>
                                    <p:animScale>
                                      <p:cBhvr>
                                        <p:cTn id="31" dur="250" autoRev="1" fill="hold"/>
                                        <p:tgtEl>
                                          <p:spTgt spid="21"/>
                                        </p:tgtEl>
                                      </p:cBhvr>
                                      <p:by x="105000" y="105000"/>
                                    </p:animScale>
                                  </p:childTnLst>
                                </p:cTn>
                              </p:par>
                              <p:par>
                                <p:cTn id="32" presetID="1" presetClass="mediacall" presetSubtype="0" fill="hold" nodeType="withEffect">
                                  <p:stCondLst>
                                    <p:cond delay="0"/>
                                  </p:stCondLst>
                                  <p:childTnLst>
                                    <p:cmd type="call" cmd="playFrom(0.0)">
                                      <p:cBhvr>
                                        <p:cTn id="33" dur="1" fill="hold"/>
                                        <p:tgtEl>
                                          <p:spTgt spid="5"/>
                                        </p:tgtEl>
                                      </p:cBhvr>
                                    </p:cmd>
                                  </p:childTnLst>
                                </p:cTn>
                              </p:par>
                              <p:par>
                                <p:cTn id="34" presetID="1"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5758" numSld="7">
                <p:cTn id="36" repeatCount="20000" fill="remove" display="0">
                  <p:stCondLst>
                    <p:cond delay="indefinite"/>
                  </p:stCondLst>
                  <p:endCondLst>
                    <p:cond evt="onStopAudio" delay="0">
                      <p:tgtEl>
                        <p:sldTgt/>
                      </p:tgtEl>
                    </p:cond>
                  </p:endCondLst>
                </p:cTn>
                <p:tgtEl>
                  <p:spTgt spid="5"/>
                </p:tgtEl>
              </p:cMediaNode>
            </p:audio>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319200__18hiltc__pixel-game-beep.wav"/>
                                        </p:tgtEl>
                                      </p:cMediaNode>
                                    </p:audio>
                                  </p:subTnLst>
                                </p:cTn>
                              </p:par>
                            </p:childTnLst>
                          </p:cTn>
                        </p:par>
                      </p:childTnLst>
                    </p:cTn>
                  </p:par>
                </p:childTnLst>
              </p:cTn>
              <p:nextCondLst>
                <p:cond evt="onClick" delay="0">
                  <p:tgtEl>
                    <p:spTgt spid="2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158D08A9-EFF1-44E7-AAAA-EC2FF86DEBD5}"/>
              </a:ext>
            </a:extLst>
          </p:cNvPr>
          <p:cNvPicPr>
            <a:picLocks noChangeAspect="1"/>
          </p:cNvPicPr>
          <p:nvPr/>
        </p:nvPicPr>
        <p:blipFill>
          <a:blip r:embed="rId6"/>
          <a:stretch>
            <a:fillRect/>
          </a:stretch>
        </p:blipFill>
        <p:spPr>
          <a:xfrm>
            <a:off x="0" y="430983"/>
            <a:ext cx="12192000" cy="6427017"/>
          </a:xfrm>
          <a:prstGeom prst="rect">
            <a:avLst/>
          </a:prstGeom>
        </p:spPr>
      </p:pic>
      <p:pic>
        <p:nvPicPr>
          <p:cNvPr id="6" name="Picture 12">
            <a:extLst>
              <a:ext uri="{FF2B5EF4-FFF2-40B4-BE49-F238E27FC236}">
                <a16:creationId xmlns:a16="http://schemas.microsoft.com/office/drawing/2014/main" xmlns="" id="{660FE3AC-8612-4B9D-8FE4-7622BF59244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1" b="87743" l="900" r="97400">
                        <a14:foregroundMark x1="9600" y1="30350" x2="9600" y2="30350"/>
                        <a14:foregroundMark x1="6000" y1="29475" x2="6000" y2="29475"/>
                        <a14:foregroundMark x1="900" y1="26654" x2="900" y2="26654"/>
                        <a14:foregroundMark x1="43700" y1="4572" x2="43700" y2="4572"/>
                        <a14:foregroundMark x1="50900" y1="875" x2="50900" y2="875"/>
                        <a14:foregroundMark x1="94500" y1="18969" x2="94500" y2="18969"/>
                        <a14:foregroundMark x1="97400" y1="22082" x2="97400" y2="22082"/>
                        <a14:foregroundMark x1="46200" y1="84533" x2="46200" y2="84533"/>
                        <a14:foregroundMark x1="43500" y1="86284" x2="43500" y2="86284"/>
                        <a14:foregroundMark x1="41300" y1="87743" x2="49800" y2="84922"/>
                        <a14:foregroundMark x1="49800" y1="84922" x2="52700" y2="84728"/>
                        <a14:foregroundMark x1="44400" y1="81031" x2="46200" y2="81420"/>
                      </a14:backgroundRemoval>
                    </a14:imgEffect>
                  </a14:imgLayer>
                </a14:imgProps>
              </a:ext>
            </a:extLst>
          </a:blip>
          <a:srcRect l="-1" t="-1528" r="-742" b="8297"/>
          <a:stretch/>
        </p:blipFill>
        <p:spPr>
          <a:xfrm>
            <a:off x="827583" y="188282"/>
            <a:ext cx="1627764" cy="1548580"/>
          </a:xfrm>
          <a:prstGeom prst="rect">
            <a:avLst/>
          </a:prstGeom>
        </p:spPr>
      </p:pic>
      <p:pic>
        <p:nvPicPr>
          <p:cNvPr id="7" name="Picture 14">
            <a:extLst>
              <a:ext uri="{FF2B5EF4-FFF2-40B4-BE49-F238E27FC236}">
                <a16:creationId xmlns:a16="http://schemas.microsoft.com/office/drawing/2014/main" xmlns="" id="{368D8A52-398C-4C3E-B3AE-84D5E985057B}"/>
              </a:ext>
            </a:extLst>
          </p:cNvPr>
          <p:cNvPicPr>
            <a:picLocks noChangeAspect="1"/>
          </p:cNvPicPr>
          <p:nvPr/>
        </p:nvPicPr>
        <p:blipFill>
          <a:blip r:embed="rId9"/>
          <a:stretch>
            <a:fillRect/>
          </a:stretch>
        </p:blipFill>
        <p:spPr>
          <a:xfrm rot="13613392">
            <a:off x="1089449" y="532523"/>
            <a:ext cx="754171" cy="754171"/>
          </a:xfrm>
          <a:prstGeom prst="rect">
            <a:avLst/>
          </a:prstGeom>
        </p:spPr>
      </p:pic>
      <p:sp>
        <p:nvSpPr>
          <p:cNvPr id="8" name="Rounded Rectangle 27">
            <a:extLst>
              <a:ext uri="{FF2B5EF4-FFF2-40B4-BE49-F238E27FC236}">
                <a16:creationId xmlns:a16="http://schemas.microsoft.com/office/drawing/2014/main" xmlns="" id="{6B58E7F4-6A5E-47C7-957F-C5D295C24268}"/>
              </a:ext>
            </a:extLst>
          </p:cNvPr>
          <p:cNvSpPr/>
          <p:nvPr/>
        </p:nvSpPr>
        <p:spPr>
          <a:xfrm>
            <a:off x="6684975" y="424653"/>
            <a:ext cx="5432242" cy="10940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9">
            <a:extLst>
              <a:ext uri="{FF2B5EF4-FFF2-40B4-BE49-F238E27FC236}">
                <a16:creationId xmlns:a16="http://schemas.microsoft.com/office/drawing/2014/main" xmlns="" id="{B9975157-4120-4CCF-9E97-5EE5F76DD36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7057148" y="1693050"/>
            <a:ext cx="767044" cy="656866"/>
          </a:xfrm>
          <a:prstGeom prst="rect">
            <a:avLst/>
          </a:prstGeom>
        </p:spPr>
      </p:pic>
      <p:pic>
        <p:nvPicPr>
          <p:cNvPr id="10" name="Picture 17">
            <a:extLst>
              <a:ext uri="{FF2B5EF4-FFF2-40B4-BE49-F238E27FC236}">
                <a16:creationId xmlns:a16="http://schemas.microsoft.com/office/drawing/2014/main" xmlns="" id="{6C67DD4E-4863-4A70-8383-134FEBDC18D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630" b="65000" l="13000" r="84700">
                        <a14:foregroundMark x1="21500" y1="33796" x2="21500" y2="33796"/>
                        <a14:foregroundMark x1="21500" y1="33796" x2="21500" y2="33796"/>
                        <a14:foregroundMark x1="13000" y1="40370" x2="13000" y2="40370"/>
                        <a14:foregroundMark x1="13000" y1="40370" x2="13000" y2="40370"/>
                        <a14:foregroundMark x1="36600" y1="30833" x2="36600" y2="30833"/>
                        <a14:foregroundMark x1="36600" y1="30833" x2="36600" y2="30833"/>
                        <a14:foregroundMark x1="78900" y1="34167" x2="78900" y2="34167"/>
                        <a14:foregroundMark x1="78900" y1="34167" x2="78900" y2="34167"/>
                        <a14:foregroundMark x1="84700" y1="46667" x2="84700" y2="46667"/>
                        <a14:foregroundMark x1="84700" y1="46481" x2="84700" y2="46481"/>
                        <a14:foregroundMark x1="48300" y1="65000" x2="48300" y2="65000"/>
                        <a14:foregroundMark x1="48300" y1="65000" x2="48300" y2="65000"/>
                        <a14:foregroundMark x1="37000" y1="32037" x2="37000" y2="32037"/>
                        <a14:foregroundMark x1="37000" y1="32037" x2="37000" y2="32037"/>
                        <a14:foregroundMark x1="37000" y1="32037" x2="37000" y2="32037"/>
                        <a14:foregroundMark x1="36800" y1="32037" x2="36800" y2="32037"/>
                        <a14:foregroundMark x1="29400" y1="33704" x2="29400" y2="33704"/>
                        <a14:foregroundMark x1="29400" y1="33704" x2="29400" y2="33704"/>
                        <a14:foregroundMark x1="27200" y1="34259" x2="27200" y2="34259"/>
                        <a14:foregroundMark x1="27200" y1="34259" x2="27200" y2="34259"/>
                        <a14:foregroundMark x1="26000" y1="34907" x2="26000" y2="34907"/>
                        <a14:foregroundMark x1="26000" y1="34907" x2="26000" y2="34907"/>
                        <a14:foregroundMark x1="47100" y1="28056" x2="47100" y2="28056"/>
                        <a14:foregroundMark x1="47100" y1="28056" x2="47100" y2="28056"/>
                        <a14:foregroundMark x1="58500" y1="31019" x2="58500" y2="31019"/>
                        <a14:foregroundMark x1="58800" y1="31204" x2="58800" y2="31204"/>
                        <a14:foregroundMark x1="73100" y1="34537" x2="73100" y2="34537"/>
                        <a14:foregroundMark x1="73300" y1="34537" x2="73300" y2="34537"/>
                        <a14:foregroundMark x1="73300" y1="34537" x2="73300" y2="34537"/>
                        <a14:foregroundMark x1="73800" y1="34907" x2="73800" y2="34907"/>
                        <a14:foregroundMark x1="76900" y1="33704" x2="76900" y2="33704"/>
                        <a14:foregroundMark x1="76900" y1="33704" x2="76900" y2="33704"/>
                        <a14:foregroundMark x1="50000" y1="36389" x2="50000" y2="36389"/>
                        <a14:foregroundMark x1="50000" y1="36574" x2="50000" y2="36574"/>
                        <a14:foregroundMark x1="50000" y1="36574" x2="50000" y2="36574"/>
                        <a14:foregroundMark x1="55600" y1="38426" x2="55600" y2="38426"/>
                        <a14:foregroundMark x1="55600" y1="38426" x2="55600" y2="38426"/>
                        <a14:foregroundMark x1="60300" y1="39074" x2="60300" y2="39074"/>
                        <a14:foregroundMark x1="60300" y1="39074" x2="60300" y2="39074"/>
                        <a14:foregroundMark x1="63900" y1="39074" x2="63900" y2="39074"/>
                        <a14:foregroundMark x1="63900" y1="39074" x2="63900" y2="39074"/>
                        <a14:foregroundMark x1="40800" y1="38056" x2="40800" y2="38056"/>
                        <a14:foregroundMark x1="35700" y1="39074" x2="35700" y2="39074"/>
                        <a14:foregroundMark x1="13500" y1="38056" x2="13500" y2="38056"/>
                        <a14:foregroundMark x1="42200" y1="55093" x2="42200" y2="55093"/>
                        <a14:foregroundMark x1="37900" y1="53981" x2="37900" y2="53981"/>
                        <a14:foregroundMark x1="45800" y1="55926" x2="45800" y2="55926"/>
                        <a14:foregroundMark x1="45800" y1="55648" x2="45800" y2="55648"/>
                        <a14:foregroundMark x1="59700" y1="54444" x2="59700" y2="54444"/>
                        <a14:foregroundMark x1="59700" y1="54444" x2="59700" y2="54444"/>
                        <a14:foregroundMark x1="64800" y1="52963" x2="64800" y2="52963"/>
                        <a14:foregroundMark x1="64800" y1="52963" x2="64800" y2="52963"/>
                        <a14:foregroundMark x1="60800" y1="46759" x2="60800" y2="46759"/>
                        <a14:foregroundMark x1="60800" y1="46759" x2="60800" y2="46759"/>
                        <a14:foregroundMark x1="51100" y1="46944" x2="51100" y2="46944"/>
                        <a14:foregroundMark x1="51100" y1="46944" x2="51100" y2="46944"/>
                        <a14:foregroundMark x1="52300" y1="46944" x2="52300" y2="46944"/>
                        <a14:foregroundMark x1="52500" y1="46944" x2="52500" y2="46944"/>
                        <a14:foregroundMark x1="45500" y1="46944" x2="45500" y2="46944"/>
                        <a14:foregroundMark x1="45500" y1="46944" x2="45500" y2="46944"/>
                        <a14:foregroundMark x1="13300" y1="39907" x2="13300" y2="39907"/>
                        <a14:foregroundMark x1="13500" y1="41574" x2="13500" y2="41574"/>
                        <a14:foregroundMark x1="37500" y1="46111" x2="37500" y2="46111"/>
                        <a14:foregroundMark x1="72200" y1="53796" x2="72200" y2="53796"/>
                        <a14:foregroundMark x1="72400" y1="53611" x2="72400" y2="53611"/>
                      </a14:backgroundRemoval>
                    </a14:imgEffect>
                  </a14:imgLayer>
                </a14:imgProps>
              </a:ext>
            </a:extLst>
          </a:blip>
          <a:srcRect l="9350" t="19792" r="8300" b="31042"/>
          <a:stretch/>
        </p:blipFill>
        <p:spPr>
          <a:xfrm>
            <a:off x="10913585" y="588532"/>
            <a:ext cx="1138820" cy="734321"/>
          </a:xfrm>
          <a:prstGeom prst="rect">
            <a:avLst/>
          </a:prstGeom>
        </p:spPr>
      </p:pic>
      <p:grpSp>
        <p:nvGrpSpPr>
          <p:cNvPr id="11" name="Group 23">
            <a:extLst>
              <a:ext uri="{FF2B5EF4-FFF2-40B4-BE49-F238E27FC236}">
                <a16:creationId xmlns:a16="http://schemas.microsoft.com/office/drawing/2014/main" xmlns="" id="{003362C4-29DF-4BFB-B92B-2C13218C7CB2}"/>
              </a:ext>
            </a:extLst>
          </p:cNvPr>
          <p:cNvGrpSpPr>
            <a:grpSpLocks noChangeAspect="1"/>
          </p:cNvGrpSpPr>
          <p:nvPr/>
        </p:nvGrpSpPr>
        <p:grpSpPr>
          <a:xfrm>
            <a:off x="2561309" y="160422"/>
            <a:ext cx="754910" cy="1306041"/>
            <a:chOff x="1733452" y="-14507"/>
            <a:chExt cx="2848173" cy="4927517"/>
          </a:xfrm>
        </p:grpSpPr>
        <p:pic>
          <p:nvPicPr>
            <p:cNvPr id="12" name="Picture 16">
              <a:extLst>
                <a:ext uri="{FF2B5EF4-FFF2-40B4-BE49-F238E27FC236}">
                  <a16:creationId xmlns:a16="http://schemas.microsoft.com/office/drawing/2014/main" xmlns="" id="{4FB573C8-4B3B-4314-9201-BBDD944B0E2C}"/>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13" name="Picture 22">
              <a:extLst>
                <a:ext uri="{FF2B5EF4-FFF2-40B4-BE49-F238E27FC236}">
                  <a16:creationId xmlns:a16="http://schemas.microsoft.com/office/drawing/2014/main" xmlns="" id="{2F2EAA1A-403E-408E-929F-BD8E886E961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4" name="Picture 19">
            <a:hlinkClick r:id="rId17" action="ppaction://hlinksldjump"/>
            <a:extLst>
              <a:ext uri="{FF2B5EF4-FFF2-40B4-BE49-F238E27FC236}">
                <a16:creationId xmlns:a16="http://schemas.microsoft.com/office/drawing/2014/main" xmlns="" id="{B34CC11B-B5AA-4804-9C5D-E49BDC9554A6}"/>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8229967" y="2912928"/>
            <a:ext cx="982441" cy="998168"/>
          </a:xfrm>
          <a:prstGeom prst="rect">
            <a:avLst/>
          </a:prstGeom>
        </p:spPr>
      </p:pic>
      <p:pic>
        <p:nvPicPr>
          <p:cNvPr id="15" name="Picture 21">
            <a:hlinkClick r:id="rId20" action="ppaction://hlinksldjump"/>
            <a:extLst>
              <a:ext uri="{FF2B5EF4-FFF2-40B4-BE49-F238E27FC236}">
                <a16:creationId xmlns:a16="http://schemas.microsoft.com/office/drawing/2014/main" xmlns="" id="{31A10290-4BEF-4EB1-8477-856FA725074A}"/>
              </a:ext>
            </a:extLst>
          </p:cNvPr>
          <p:cNvPicPr>
            <a:picLocks noChangeAspect="1"/>
          </p:cNvPicPr>
          <p:nvPr/>
        </p:nvPicPr>
        <p:blipFill rotWithShape="1">
          <a:blip r:embed="rId21">
            <a:extLst>
              <a:ext uri="{BEBA8EAE-BF5A-486C-A8C5-ECC9F3942E4B}">
                <a14:imgProps xmlns:a14="http://schemas.microsoft.com/office/drawing/2010/main">
                  <a14:imgLayer r:embed="rId19">
                    <a14:imgEffect>
                      <a14:backgroundRemoval t="46019" b="85556" l="50600" r="94000">
                        <a14:foregroundMark x1="75000" y1="46019" x2="75000" y2="46019"/>
                        <a14:foregroundMark x1="51600" y1="60000" x2="51600" y2="60000"/>
                        <a14:foregroundMark x1="50600" y1="70741" x2="50600" y2="70741"/>
                        <a14:foregroundMark x1="65600" y1="85556" x2="65600" y2="85556"/>
                        <a14:foregroundMark x1="93600" y1="73426" x2="93600" y2="73426"/>
                        <a14:foregroundMark x1="94000" y1="62407" x2="94000" y2="62407"/>
                      </a14:backgroundRemoval>
                    </a14:imgEffect>
                  </a14:imgLayer>
                </a14:imgProps>
              </a:ext>
            </a:extLst>
          </a:blip>
          <a:srcRect l="48636" t="44263" r="3823" b="10863"/>
          <a:stretch/>
        </p:blipFill>
        <p:spPr>
          <a:xfrm>
            <a:off x="3811007" y="3355789"/>
            <a:ext cx="982441" cy="998168"/>
          </a:xfrm>
          <a:prstGeom prst="rect">
            <a:avLst/>
          </a:prstGeom>
        </p:spPr>
      </p:pic>
      <p:pic>
        <p:nvPicPr>
          <p:cNvPr id="16" name="Picture 28">
            <a:extLst>
              <a:ext uri="{FF2B5EF4-FFF2-40B4-BE49-F238E27FC236}">
                <a16:creationId xmlns:a16="http://schemas.microsoft.com/office/drawing/2014/main" xmlns="" id="{7661133F-C430-416B-8703-7BE4BE3BAF3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75410" y="3453869"/>
            <a:ext cx="767044" cy="656866"/>
          </a:xfrm>
          <a:prstGeom prst="rect">
            <a:avLst/>
          </a:prstGeom>
        </p:spPr>
      </p:pic>
      <p:pic>
        <p:nvPicPr>
          <p:cNvPr id="17" name="Picture 30">
            <a:extLst>
              <a:ext uri="{FF2B5EF4-FFF2-40B4-BE49-F238E27FC236}">
                <a16:creationId xmlns:a16="http://schemas.microsoft.com/office/drawing/2014/main" xmlns="" id="{9DD285A1-DD45-4C0B-A840-18CB3A687B21}"/>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1875" b="70208" l="32503" r="64723"/>
                    </a14:imgEffect>
                  </a14:imgLayer>
                </a14:imgProps>
              </a:ext>
            </a:extLst>
          </a:blip>
          <a:srcRect l="28475" t="15833" r="31250" b="23750"/>
          <a:stretch/>
        </p:blipFill>
        <p:spPr>
          <a:xfrm>
            <a:off x="10101668" y="335909"/>
            <a:ext cx="767044" cy="1242696"/>
          </a:xfrm>
          <a:prstGeom prst="rect">
            <a:avLst/>
          </a:prstGeom>
        </p:spPr>
      </p:pic>
      <p:pic>
        <p:nvPicPr>
          <p:cNvPr id="18" name="Picture 31">
            <a:extLst>
              <a:ext uri="{FF2B5EF4-FFF2-40B4-BE49-F238E27FC236}">
                <a16:creationId xmlns:a16="http://schemas.microsoft.com/office/drawing/2014/main" xmlns="" id="{F2F331F2-FA71-4053-AB4C-FA14C0B7CB3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3387004" y="3911096"/>
            <a:ext cx="767044" cy="656866"/>
          </a:xfrm>
          <a:prstGeom prst="rect">
            <a:avLst/>
          </a:prstGeom>
        </p:spPr>
      </p:pic>
      <p:pic>
        <p:nvPicPr>
          <p:cNvPr id="19" name="Picture 32">
            <a:extLst>
              <a:ext uri="{FF2B5EF4-FFF2-40B4-BE49-F238E27FC236}">
                <a16:creationId xmlns:a16="http://schemas.microsoft.com/office/drawing/2014/main" xmlns="" id="{88B47B4A-3A39-4B93-93DB-7A0D1D3BCBF5}"/>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8642" b="81114" l="10000" r="90000">
                        <a14:foregroundMark x1="36837" y1="21667" x2="36837" y2="21667"/>
                        <a14:foregroundMark x1="36837" y1="21667" x2="36837" y2="21667"/>
                        <a14:foregroundMark x1="36837" y1="21667" x2="36837" y2="21667"/>
                        <a14:foregroundMark x1="44444" y1="23519" x2="44444" y2="23519"/>
                        <a14:foregroundMark x1="44444" y1="23519" x2="44444" y2="23519"/>
                        <a14:foregroundMark x1="31131" y1="24352" x2="31131" y2="24352"/>
                        <a14:foregroundMark x1="31131" y1="24352" x2="31131" y2="24352"/>
                        <a14:foregroundMark x1="30230" y1="24352" x2="30230" y2="24352"/>
                        <a14:foregroundMark x1="30230" y1="24352" x2="30230" y2="24352"/>
                        <a14:foregroundMark x1="23323" y1="27685" x2="23323" y2="27685"/>
                        <a14:foregroundMark x1="23323" y1="27685" x2="23323" y2="27685"/>
                        <a14:foregroundMark x1="23323" y1="25000" x2="23323" y2="25000"/>
                        <a14:foregroundMark x1="23323" y1="25000" x2="23323" y2="25000"/>
                        <a14:foregroundMark x1="24625" y1="23519" x2="32733" y2="23889"/>
                        <a14:foregroundMark x1="32733" y1="23889" x2="52252" y2="22500"/>
                        <a14:foregroundMark x1="52252" y1="22500" x2="53654" y2="22500"/>
                        <a14:foregroundMark x1="28729" y1="21852" x2="37037" y2="21204"/>
                        <a14:foregroundMark x1="37037" y1="21204" x2="37738" y2="21204"/>
                        <a14:foregroundMark x1="22823" y1="22315" x2="44244" y2="19352"/>
                        <a14:foregroundMark x1="36336" y1="19815" x2="36336" y2="19815"/>
                        <a14:foregroundMark x1="36336" y1="19815" x2="36336" y2="19815"/>
                        <a14:foregroundMark x1="30931" y1="20648" x2="30931" y2="20648"/>
                        <a14:foregroundMark x1="30931" y1="20648" x2="30931" y2="20648"/>
                        <a14:foregroundMark x1="30230" y1="20185" x2="30230" y2="20185"/>
                        <a14:foregroundMark x1="30230" y1="20185" x2="30230" y2="20185"/>
                        <a14:foregroundMark x1="35435" y1="20000" x2="35435" y2="20000"/>
                        <a14:foregroundMark x1="36136" y1="19537" x2="36136" y2="19537"/>
                        <a14:foregroundMark x1="36136" y1="19537" x2="36136" y2="19537"/>
                        <a14:foregroundMark x1="33433" y1="19352" x2="33433" y2="19352"/>
                        <a14:foregroundMark x1="33433" y1="19352" x2="33433" y2="19352"/>
                        <a14:foregroundMark x1="37237" y1="19352" x2="37237" y2="19352"/>
                        <a14:foregroundMark x1="37237" y1="19352" x2="37237" y2="19352"/>
                        <a14:foregroundMark x1="40440" y1="19352" x2="40440" y2="19352"/>
                        <a14:foregroundMark x1="40440" y1="19352" x2="40440" y2="19352"/>
                        <a14:foregroundMark x1="40641" y1="19352" x2="40641" y2="19352"/>
                        <a14:foregroundMark x1="41341" y1="19352" x2="41341" y2="19352"/>
                        <a14:foregroundMark x1="41542" y1="19352" x2="51151" y2="19352"/>
                        <a14:foregroundMark x1="66066" y1="19815" x2="70771" y2="21019"/>
                        <a14:foregroundMark x1="66266" y1="20185" x2="66266" y2="20185"/>
                        <a14:foregroundMark x1="65866" y1="20000" x2="70771" y2="20833"/>
                        <a14:foregroundMark x1="89690" y1="40833" x2="89690" y2="40833"/>
                      </a14:backgroundRemoval>
                    </a14:imgEffect>
                  </a14:imgLayer>
                </a14:imgProps>
              </a:ext>
            </a:extLst>
          </a:blip>
          <a:srcRect t="10833" b="11077"/>
          <a:stretch/>
        </p:blipFill>
        <p:spPr>
          <a:xfrm>
            <a:off x="8800548" y="473736"/>
            <a:ext cx="1204526" cy="1016886"/>
          </a:xfrm>
          <a:prstGeom prst="rect">
            <a:avLst/>
          </a:prstGeom>
        </p:spPr>
      </p:pic>
      <p:pic>
        <p:nvPicPr>
          <p:cNvPr id="20" name="Picture 33">
            <a:hlinkClick r:id="rId26" action="ppaction://hlinksldjump"/>
            <a:extLst>
              <a:ext uri="{FF2B5EF4-FFF2-40B4-BE49-F238E27FC236}">
                <a16:creationId xmlns:a16="http://schemas.microsoft.com/office/drawing/2014/main" xmlns="" id="{C960C63B-A51E-41B1-84C5-DB5E00F07CED}"/>
              </a:ext>
            </a:extLst>
          </p:cNvPr>
          <p:cNvPicPr>
            <a:picLocks noChangeAspect="1"/>
          </p:cNvPicPr>
          <p:nvPr/>
        </p:nvPicPr>
        <p:blipFill rotWithShape="1">
          <a:blip r:embed="rId27">
            <a:extLst>
              <a:ext uri="{BEBA8EAE-BF5A-486C-A8C5-ECC9F3942E4B}">
                <a14:imgProps xmlns:a14="http://schemas.microsoft.com/office/drawing/2010/main">
                  <a14:imgLayer r:embed="rId19">
                    <a14:imgEffect>
                      <a14:backgroundRemoval t="46019" b="84352" l="8300" r="48700">
                        <a14:foregroundMark x1="18000" y1="62963" x2="18000" y2="62963"/>
                        <a14:foregroundMark x1="35600" y1="62963" x2="35600" y2="62963"/>
                        <a14:foregroundMark x1="10300" y1="67593" x2="10300" y2="67593"/>
                        <a14:foregroundMark x1="8300" y1="59074" x2="8300" y2="59074"/>
                        <a14:foregroundMark x1="18800" y1="82407" x2="18800" y2="82407"/>
                        <a14:foregroundMark x1="32700" y1="84352" x2="32700" y2="84352"/>
                      </a14:backgroundRemoval>
                    </a14:imgEffect>
                  </a14:imgLayer>
                </a14:imgProps>
              </a:ext>
            </a:extLst>
          </a:blip>
          <a:srcRect l="5923" t="41609" r="46536" b="13517"/>
          <a:stretch/>
        </p:blipFill>
        <p:spPr>
          <a:xfrm>
            <a:off x="4887068" y="4545377"/>
            <a:ext cx="982441" cy="998168"/>
          </a:xfrm>
          <a:prstGeom prst="rect">
            <a:avLst/>
          </a:prstGeom>
        </p:spPr>
      </p:pic>
      <p:pic>
        <p:nvPicPr>
          <p:cNvPr id="21" name="Picture 34">
            <a:extLst>
              <a:ext uri="{FF2B5EF4-FFF2-40B4-BE49-F238E27FC236}">
                <a16:creationId xmlns:a16="http://schemas.microsoft.com/office/drawing/2014/main" xmlns="" id="{EFAE49F2-625B-4A5D-804E-09B2ED80125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5485987" y="5238477"/>
            <a:ext cx="767044" cy="656866"/>
          </a:xfrm>
          <a:prstGeom prst="rect">
            <a:avLst/>
          </a:prstGeom>
        </p:spPr>
      </p:pic>
      <p:pic>
        <p:nvPicPr>
          <p:cNvPr id="22" name="Picture 35">
            <a:hlinkClick r:id="rId28" action="ppaction://hlinksldjump"/>
            <a:extLst>
              <a:ext uri="{FF2B5EF4-FFF2-40B4-BE49-F238E27FC236}">
                <a16:creationId xmlns:a16="http://schemas.microsoft.com/office/drawing/2014/main" xmlns="" id="{64B960B6-9531-434D-BFB8-D961C88877AF}"/>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7979897" y="4651676"/>
            <a:ext cx="982441" cy="998168"/>
          </a:xfrm>
          <a:prstGeom prst="rect">
            <a:avLst/>
          </a:prstGeom>
        </p:spPr>
      </p:pic>
      <p:pic>
        <p:nvPicPr>
          <p:cNvPr id="23" name="Picture 36">
            <a:extLst>
              <a:ext uri="{FF2B5EF4-FFF2-40B4-BE49-F238E27FC236}">
                <a16:creationId xmlns:a16="http://schemas.microsoft.com/office/drawing/2014/main" xmlns="" id="{55580559-DF9F-4185-B992-16559EB6B6E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81958" y="4992978"/>
            <a:ext cx="767044" cy="656866"/>
          </a:xfrm>
          <a:prstGeom prst="rect">
            <a:avLst/>
          </a:prstGeom>
        </p:spPr>
      </p:pic>
      <p:pic>
        <p:nvPicPr>
          <p:cNvPr id="24" name="Picture 37">
            <a:extLst>
              <a:ext uri="{FF2B5EF4-FFF2-40B4-BE49-F238E27FC236}">
                <a16:creationId xmlns:a16="http://schemas.microsoft.com/office/drawing/2014/main" xmlns="" id="{961C1727-11D1-4585-B9FB-FA756C6C0D20}"/>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9354" b="82835" l="12800" r="45700">
                        <a14:foregroundMark x1="31000" y1="9354" x2="31000" y2="9354"/>
                        <a14:foregroundMark x1="25900" y1="82835" x2="25900" y2="82835"/>
                      </a14:backgroundRemoval>
                    </a14:imgEffect>
                  </a14:imgLayer>
                </a14:imgProps>
              </a:ext>
            </a:extLst>
          </a:blip>
          <a:srcRect l="8676" t="2938" r="50000" b="12995"/>
          <a:stretch/>
        </p:blipFill>
        <p:spPr>
          <a:xfrm>
            <a:off x="8133190" y="398237"/>
            <a:ext cx="547878" cy="1155826"/>
          </a:xfrm>
          <a:prstGeom prst="rect">
            <a:avLst/>
          </a:prstGeom>
        </p:spPr>
      </p:pic>
      <p:pic>
        <p:nvPicPr>
          <p:cNvPr id="25" name="Picture 38">
            <a:extLst>
              <a:ext uri="{FF2B5EF4-FFF2-40B4-BE49-F238E27FC236}">
                <a16:creationId xmlns:a16="http://schemas.microsoft.com/office/drawing/2014/main" xmlns="" id="{4EBD1CCE-7643-4BE1-9E74-3A69F53CF8A9}"/>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8704" b="82500" l="10000" r="90000">
                        <a14:foregroundMark x1="49600" y1="50185" x2="49600" y2="50185"/>
                        <a14:foregroundMark x1="49600" y1="50185" x2="49600" y2="50185"/>
                        <a14:foregroundMark x1="51100" y1="54815" x2="51100" y2="54815"/>
                        <a14:foregroundMark x1="51100" y1="54815" x2="51100" y2="54815"/>
                        <a14:foregroundMark x1="43400" y1="42407" x2="43400" y2="42407"/>
                        <a14:foregroundMark x1="43400" y1="42407" x2="43400" y2="42407"/>
                        <a14:foregroundMark x1="30700" y1="37685" x2="30700" y2="37685"/>
                        <a14:foregroundMark x1="30700" y1="37685" x2="30700" y2="37685"/>
                        <a14:foregroundMark x1="36900" y1="37870" x2="36900" y2="37870"/>
                        <a14:foregroundMark x1="36900" y1="37870" x2="36900" y2="37870"/>
                        <a14:foregroundMark x1="28700" y1="50556" x2="28700" y2="50556"/>
                        <a14:foregroundMark x1="28700" y1="50556" x2="28700" y2="50556"/>
                        <a14:foregroundMark x1="27000" y1="55278" x2="27000" y2="55278"/>
                        <a14:foregroundMark x1="27000" y1="55278" x2="27000" y2="55278"/>
                        <a14:foregroundMark x1="27700" y1="77685" x2="27700" y2="77685"/>
                        <a14:foregroundMark x1="27700" y1="77685" x2="27700" y2="77685"/>
                        <a14:foregroundMark x1="27700" y1="79907" x2="27700" y2="79907"/>
                        <a14:foregroundMark x1="27700" y1="79907" x2="27700" y2="79907"/>
                        <a14:foregroundMark x1="28700" y1="81389" x2="28700" y2="81389"/>
                        <a14:foregroundMark x1="28800" y1="81389" x2="28800" y2="81389"/>
                        <a14:foregroundMark x1="32800" y1="82500" x2="32800" y2="82500"/>
                        <a14:foregroundMark x1="32600" y1="82500" x2="32600" y2="82500"/>
                        <a14:foregroundMark x1="37900" y1="82315" x2="37900" y2="82315"/>
                        <a14:foregroundMark x1="37900" y1="82315" x2="37900" y2="82315"/>
                        <a14:foregroundMark x1="28800" y1="80741" x2="28800" y2="80741"/>
                        <a14:foregroundMark x1="28800" y1="80741" x2="28800" y2="80741"/>
                        <a14:foregroundMark x1="31200" y1="82037" x2="31200" y2="82037"/>
                        <a14:foregroundMark x1="31200" y1="82037" x2="31200" y2="82037"/>
                        <a14:foregroundMark x1="35800" y1="82315" x2="35800" y2="82315"/>
                        <a14:foregroundMark x1="35800" y1="82315" x2="35800" y2="82315"/>
                        <a14:foregroundMark x1="41700" y1="82037" x2="41700" y2="82037"/>
                        <a14:foregroundMark x1="41700" y1="82037" x2="41700" y2="82037"/>
                        <a14:foregroundMark x1="40700" y1="81667" x2="40700" y2="81667"/>
                        <a14:foregroundMark x1="40700" y1="81667" x2="40700" y2="81667"/>
                        <a14:foregroundMark x1="44800" y1="82130" x2="44800" y2="82130"/>
                        <a14:foregroundMark x1="45000" y1="82130" x2="45000" y2="82130"/>
                        <a14:foregroundMark x1="48800" y1="81389" x2="48800" y2="81389"/>
                        <a14:foregroundMark x1="48800" y1="81389" x2="48800" y2="81389"/>
                        <a14:foregroundMark x1="50900" y1="78611" x2="50900" y2="78611"/>
                        <a14:foregroundMark x1="50900" y1="78611" x2="50900" y2="78611"/>
                        <a14:foregroundMark x1="56400" y1="19722" x2="56400" y2="19722"/>
                        <a14:foregroundMark x1="56400" y1="19722" x2="56400" y2="19722"/>
                        <a14:foregroundMark x1="51600" y1="11296" x2="69100" y2="52407"/>
                        <a14:foregroundMark x1="69200" y1="55093" x2="80300" y2="81204"/>
                        <a14:foregroundMark x1="66100" y1="56019" x2="66100" y2="56019"/>
                        <a14:foregroundMark x1="66100" y1="56019" x2="66100" y2="56019"/>
                        <a14:foregroundMark x1="63600" y1="56944" x2="63600" y2="56944"/>
                        <a14:foregroundMark x1="63500" y1="56019" x2="63500" y2="56019"/>
                        <a14:foregroundMark x1="71900" y1="54167" x2="71900" y2="54167"/>
                        <a14:foregroundMark x1="72000" y1="53889" x2="72000" y2="53889"/>
                        <a14:foregroundMark x1="72200" y1="53148" x2="72200" y2="53148"/>
                        <a14:foregroundMark x1="72700" y1="52963" x2="72700" y2="52963"/>
                        <a14:foregroundMark x1="73500" y1="52963" x2="73500" y2="52963"/>
                        <a14:foregroundMark x1="73700" y1="53148" x2="73700" y2="53148"/>
                        <a14:foregroundMark x1="73200" y1="52870" x2="73200" y2="52870"/>
                      </a14:backgroundRemoval>
                    </a14:imgEffect>
                  </a14:imgLayer>
                </a14:imgProps>
              </a:ext>
            </a:extLst>
          </a:blip>
          <a:srcRect b="12769"/>
          <a:stretch/>
        </p:blipFill>
        <p:spPr>
          <a:xfrm>
            <a:off x="6844634" y="349851"/>
            <a:ext cx="1227812" cy="1155826"/>
          </a:xfrm>
          <a:prstGeom prst="rect">
            <a:avLst/>
          </a:prstGeom>
        </p:spPr>
      </p:pic>
      <p:pic>
        <p:nvPicPr>
          <p:cNvPr id="30" name="Picture 20">
            <a:hlinkClick r:id="rId33" action="ppaction://hlinksldjump"/>
            <a:extLst>
              <a:ext uri="{FF2B5EF4-FFF2-40B4-BE49-F238E27FC236}">
                <a16:creationId xmlns:a16="http://schemas.microsoft.com/office/drawing/2014/main" xmlns="" id="{E45654BD-6721-48AC-BBD6-5BCB13F244C8}"/>
              </a:ext>
            </a:extLst>
          </p:cNvPr>
          <p:cNvPicPr>
            <a:picLocks noChangeAspect="1"/>
          </p:cNvPicPr>
          <p:nvPr/>
        </p:nvPicPr>
        <p:blipFill rotWithShape="1">
          <a:blip r:embed="rId34">
            <a:extLst>
              <a:ext uri="{BEBA8EAE-BF5A-486C-A8C5-ECC9F3942E4B}">
                <a14:imgProps xmlns:a14="http://schemas.microsoft.com/office/drawing/2010/main">
                  <a14:imgLayer r:embed="rId19">
                    <a14:imgEffect>
                      <a14:backgroundRemoval t="3704" b="42593" l="4700" r="43700">
                        <a14:foregroundMark x1="43000" y1="17963" x2="43000" y2="17963"/>
                        <a14:foregroundMark x1="43800" y1="24537" x2="43800" y2="24537"/>
                        <a14:foregroundMark x1="28300" y1="41296" x2="28300" y2="41296"/>
                        <a14:foregroundMark x1="26900" y1="42593" x2="26900" y2="42593"/>
                        <a14:foregroundMark x1="24000" y1="3704" x2="24000" y2="3704"/>
                      </a14:backgroundRemoval>
                    </a14:imgEffect>
                  </a14:imgLayer>
                </a14:imgProps>
              </a:ext>
            </a:extLst>
          </a:blip>
          <a:srcRect r="52459" b="55126"/>
          <a:stretch/>
        </p:blipFill>
        <p:spPr>
          <a:xfrm>
            <a:off x="6326674" y="1141302"/>
            <a:ext cx="982441" cy="998168"/>
          </a:xfrm>
          <a:prstGeom prst="rect">
            <a:avLst/>
          </a:prstGeom>
        </p:spPr>
      </p:pic>
      <p:grpSp>
        <p:nvGrpSpPr>
          <p:cNvPr id="39" name="Nhóm 38">
            <a:extLst>
              <a:ext uri="{FF2B5EF4-FFF2-40B4-BE49-F238E27FC236}">
                <a16:creationId xmlns:a16="http://schemas.microsoft.com/office/drawing/2014/main" xmlns="" id="{980A293B-66A6-4F25-8D9D-93A22DB2159B}"/>
              </a:ext>
            </a:extLst>
          </p:cNvPr>
          <p:cNvGrpSpPr/>
          <p:nvPr/>
        </p:nvGrpSpPr>
        <p:grpSpPr>
          <a:xfrm>
            <a:off x="9354835" y="4799675"/>
            <a:ext cx="3117499" cy="2031465"/>
            <a:chOff x="8322446" y="4736099"/>
            <a:chExt cx="4020336" cy="2221720"/>
          </a:xfrm>
        </p:grpSpPr>
        <p:pic>
          <p:nvPicPr>
            <p:cNvPr id="32" name="Hình ảnh 31">
              <a:hlinkClick r:id="rId35" action="ppaction://hlinksldjump"/>
              <a:extLst>
                <a:ext uri="{FF2B5EF4-FFF2-40B4-BE49-F238E27FC236}">
                  <a16:creationId xmlns:a16="http://schemas.microsoft.com/office/drawing/2014/main" xmlns="" id="{877C1DD6-CFCA-42AD-939D-FE4FA7103DD8}"/>
                </a:ext>
              </a:extLst>
            </p:cNvPr>
            <p:cNvPicPr>
              <a:picLocks noChangeAspect="1"/>
            </p:cNvPicPr>
            <p:nvPr/>
          </p:nvPicPr>
          <p:blipFill rotWithShape="1">
            <a:blip r:embed="rId36">
              <a:extLst>
                <a:ext uri="{28A0092B-C50C-407E-A947-70E740481C1C}">
                  <a14:useLocalDpi xmlns:a14="http://schemas.microsoft.com/office/drawing/2010/main" val="0"/>
                </a:ext>
              </a:extLst>
            </a:blip>
            <a:srcRect b="7632"/>
            <a:stretch/>
          </p:blipFill>
          <p:spPr>
            <a:xfrm>
              <a:off x="8322446" y="4736099"/>
              <a:ext cx="4020336" cy="2202917"/>
            </a:xfrm>
            <a:prstGeom prst="rect">
              <a:avLst/>
            </a:prstGeom>
          </p:spPr>
        </p:pic>
        <p:grpSp>
          <p:nvGrpSpPr>
            <p:cNvPr id="33" name="Group 23">
              <a:extLst>
                <a:ext uri="{FF2B5EF4-FFF2-40B4-BE49-F238E27FC236}">
                  <a16:creationId xmlns:a16="http://schemas.microsoft.com/office/drawing/2014/main" xmlns="" id="{B0D2F79E-9C58-4BBD-A511-2BC0C12FEDD0}"/>
                </a:ext>
              </a:extLst>
            </p:cNvPr>
            <p:cNvGrpSpPr>
              <a:grpSpLocks noChangeAspect="1"/>
            </p:cNvGrpSpPr>
            <p:nvPr/>
          </p:nvGrpSpPr>
          <p:grpSpPr>
            <a:xfrm>
              <a:off x="9064999" y="5651778"/>
              <a:ext cx="754910" cy="1306041"/>
              <a:chOff x="1733452" y="-14507"/>
              <a:chExt cx="2848173" cy="4927517"/>
            </a:xfrm>
          </p:grpSpPr>
          <p:pic>
            <p:nvPicPr>
              <p:cNvPr id="34" name="Picture 16">
                <a:extLst>
                  <a:ext uri="{FF2B5EF4-FFF2-40B4-BE49-F238E27FC236}">
                    <a16:creationId xmlns:a16="http://schemas.microsoft.com/office/drawing/2014/main" xmlns="" id="{5FCF9CD7-7863-427D-8120-33588611C982}"/>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35" name="Picture 22">
                <a:extLst>
                  <a:ext uri="{FF2B5EF4-FFF2-40B4-BE49-F238E27FC236}">
                    <a16:creationId xmlns:a16="http://schemas.microsoft.com/office/drawing/2014/main" xmlns="" id="{F63A574E-393C-4083-9434-94737A299FE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nvGrpSpPr>
            <p:cNvPr id="36" name="Group 23">
              <a:extLst>
                <a:ext uri="{FF2B5EF4-FFF2-40B4-BE49-F238E27FC236}">
                  <a16:creationId xmlns:a16="http://schemas.microsoft.com/office/drawing/2014/main" xmlns="" id="{C326F2C5-6CB4-4F2A-BABD-9413D24F19DE}"/>
                </a:ext>
              </a:extLst>
            </p:cNvPr>
            <p:cNvGrpSpPr>
              <a:grpSpLocks noChangeAspect="1"/>
            </p:cNvGrpSpPr>
            <p:nvPr/>
          </p:nvGrpSpPr>
          <p:grpSpPr>
            <a:xfrm>
              <a:off x="11140962" y="5592467"/>
              <a:ext cx="754910" cy="1306041"/>
              <a:chOff x="1733452" y="-14507"/>
              <a:chExt cx="2848173" cy="4927517"/>
            </a:xfrm>
          </p:grpSpPr>
          <p:pic>
            <p:nvPicPr>
              <p:cNvPr id="37" name="Picture 16">
                <a:extLst>
                  <a:ext uri="{FF2B5EF4-FFF2-40B4-BE49-F238E27FC236}">
                    <a16:creationId xmlns:a16="http://schemas.microsoft.com/office/drawing/2014/main" xmlns="" id="{7E1BA6A5-915D-439F-819E-19B98394557F}"/>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38" name="Picture 22">
                <a:extLst>
                  <a:ext uri="{FF2B5EF4-FFF2-40B4-BE49-F238E27FC236}">
                    <a16:creationId xmlns:a16="http://schemas.microsoft.com/office/drawing/2014/main" xmlns="" id="{7E3CFCD6-0757-4D1A-9EFE-FE72C2B78A1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spTree>
    <p:extLst>
      <p:ext uri="{BB962C8B-B14F-4D97-AF65-F5344CB8AC3E}">
        <p14:creationId xmlns:p14="http://schemas.microsoft.com/office/powerpoint/2010/main" val="97617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99 0.05972 C 0.00026 0.06597 -0.00248 0.07222 -0.00508 0.0787 C -0.00691 0.08333 -0.01042 0.09305 -0.01042 0.09329 C -0.01094 0.09537 -0.01172 0.09768 -0.01172 0.1 C -0.01172 0.11504 -0.01029 0.12014 -0.00782 0.13333 L -0.00638 0.14051 C -0.00599 0.14305 -0.00612 0.14583 -0.00508 0.14768 C 0.00781 0.1706 -0.00586 0.14745 0.00429 0.16204 C 0.00533 0.16342 0.00599 0.16551 0.00703 0.16667 C 0.0095 0.17014 0.01237 0.17315 0.01497 0.17639 C 0.0164 0.17778 0.01744 0.18079 0.01901 0.18102 L 0.02968 0.18333 C 0.03281 0.18264 0.03632 0.18356 0.03906 0.18102 C 0.04036 0.17986 0.03932 0.17546 0.04049 0.17384 C 0.0427 0.17106 0.04583 0.17083 0.04843 0.16921 L 0.05247 0.16667 C 0.05833 0.16852 0.06158 0.16921 0.06718 0.17153 C 0.06901 0.17222 0.07083 0.17315 0.07265 0.17384 C 0.07487 0.17477 0.07708 0.17546 0.07929 0.17639 C 0.08203 0.17708 0.08463 0.17754 0.08737 0.1787 C 0.09661 0.18287 0.09296 0.18333 0.10078 0.18588 C 0.10963 0.18866 0.11679 0.18912 0.12617 0.19051 C 0.12799 0.19143 0.12968 0.19305 0.13151 0.19305 C 0.13333 0.19305 0.13515 0.19143 0.13684 0.19051 C 0.13997 0.18912 0.14309 0.18727 0.14622 0.18588 C 0.15338 0.18241 0.15026 0.18426 0.15833 0.18102 C 0.16015 0.18032 0.16184 0.1794 0.16367 0.1787 C 0.1664 0.17546 0.16992 0.17384 0.17174 0.16921 L 0.17708 0.15486 C 0.17799 0.15254 0.17929 0.15046 0.17968 0.14768 C 0.1802 0.14537 0.18033 0.14282 0.18112 0.14051 C 0.18177 0.13866 0.18281 0.13704 0.18372 0.13588 C 0.19114 0.12592 0.18958 0.12754 0.19583 0.12384 C 0.19934 0.12477 0.20312 0.12454 0.20651 0.12639 C 0.20807 0.12708 0.20911 0.12986 0.21054 0.13102 C 0.21836 0.13704 0.21393 0.12986 0.21731 0.13588 " pathEditMode="relative" rAng="0" ptsTypes="AAAAAAAAAAAAAAAAAAAAAAAAAAAAAAAAAAAA">
                                      <p:cBhvr>
                                        <p:cTn id="6" dur="4000" fill="hold"/>
                                        <p:tgtEl>
                                          <p:spTgt spid="11"/>
                                        </p:tgtEl>
                                        <p:attrNameLst>
                                          <p:attrName>ppt_x</p:attrName>
                                          <p:attrName>ppt_y</p:attrName>
                                        </p:attrNameLst>
                                      </p:cBhvr>
                                      <p:rCtr x="9974" y="6667"/>
                                    </p:animMotion>
                                  </p:childTnLst>
                                </p:cTn>
                              </p:par>
                            </p:childTnLst>
                          </p:cTn>
                        </p:par>
                        <p:par>
                          <p:cTn id="7" fill="hold">
                            <p:stCondLst>
                              <p:cond delay="4000"/>
                            </p:stCondLst>
                            <p:childTnLst>
                              <p:par>
                                <p:cTn id="8" presetID="53" presetClass="entr" presetSubtype="16" fill="hold" nodeType="after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fltVal val="0"/>
                                          </p:val>
                                        </p:tav>
                                        <p:tav tm="100000">
                                          <p:val>
                                            <p:strVal val="#ppt_h"/>
                                          </p:val>
                                        </p:tav>
                                      </p:tavLst>
                                    </p:anim>
                                    <p:animEffect transition="in" filter="fade">
                                      <p:cBhvr>
                                        <p:cTn id="12" dur="500"/>
                                        <p:tgtEl>
                                          <p:spTgt spid="30"/>
                                        </p:tgtEl>
                                      </p:cBhvr>
                                    </p:animEffect>
                                  </p:childTnLst>
                                  <p:subTnLst>
                                    <p:audio>
                                      <p:cMediaNode>
                                        <p:cTn display="0" masterRel="sameClick">
                                          <p:stCondLst>
                                            <p:cond evt="begin" delay="0">
                                              <p:tn val="8"/>
                                            </p:cond>
                                          </p:stCondLst>
                                          <p:endCondLst>
                                            <p:cond evt="onStopAudio" delay="0">
                                              <p:tgtEl>
                                                <p:sldTgt/>
                                              </p:tgtEl>
                                            </p:cond>
                                          </p:endCondLst>
                                        </p:cTn>
                                        <p:tgtEl>
                                          <p:sndTgt r:embed="rId2" name="monst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49" presetClass="exit" presetSubtype="0" accel="100000" fill="hold" nodeType="clickEffect">
                                  <p:stCondLst>
                                    <p:cond delay="0"/>
                                  </p:stCondLst>
                                  <p:childTnLst>
                                    <p:anim calcmode="lin" valueType="num">
                                      <p:cBhvr>
                                        <p:cTn id="17" dur="500"/>
                                        <p:tgtEl>
                                          <p:spTgt spid="30"/>
                                        </p:tgtEl>
                                        <p:attrNameLst>
                                          <p:attrName>ppt_w</p:attrName>
                                        </p:attrNameLst>
                                      </p:cBhvr>
                                      <p:tavLst>
                                        <p:tav tm="0">
                                          <p:val>
                                            <p:strVal val="ppt_w"/>
                                          </p:val>
                                        </p:tav>
                                        <p:tav tm="100000">
                                          <p:val>
                                            <p:fltVal val="0"/>
                                          </p:val>
                                        </p:tav>
                                      </p:tavLst>
                                    </p:anim>
                                    <p:anim calcmode="lin" valueType="num">
                                      <p:cBhvr>
                                        <p:cTn id="18" dur="500"/>
                                        <p:tgtEl>
                                          <p:spTgt spid="30"/>
                                        </p:tgtEl>
                                        <p:attrNameLst>
                                          <p:attrName>ppt_h</p:attrName>
                                        </p:attrNameLst>
                                      </p:cBhvr>
                                      <p:tavLst>
                                        <p:tav tm="0">
                                          <p:val>
                                            <p:strVal val="ppt_h"/>
                                          </p:val>
                                        </p:tav>
                                        <p:tav tm="100000">
                                          <p:val>
                                            <p:fltVal val="0"/>
                                          </p:val>
                                        </p:tav>
                                      </p:tavLst>
                                    </p:anim>
                                    <p:anim calcmode="lin" valueType="num">
                                      <p:cBhvr>
                                        <p:cTn id="19" dur="500"/>
                                        <p:tgtEl>
                                          <p:spTgt spid="30"/>
                                        </p:tgtEl>
                                        <p:attrNameLst>
                                          <p:attrName>style.rotation</p:attrName>
                                        </p:attrNameLst>
                                      </p:cBhvr>
                                      <p:tavLst>
                                        <p:tav tm="0">
                                          <p:val>
                                            <p:fltVal val="0"/>
                                          </p:val>
                                        </p:tav>
                                        <p:tav tm="100000">
                                          <p:val>
                                            <p:fltVal val="360"/>
                                          </p:val>
                                        </p:tav>
                                      </p:tavLst>
                                    </p:anim>
                                    <p:animEffect transition="out" filter="fade">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0" presetClass="path" presetSubtype="0" accel="50000" decel="50000" fill="hold" nodeType="withEffect">
                                  <p:stCondLst>
                                    <p:cond delay="0"/>
                                  </p:stCondLst>
                                  <p:childTnLst>
                                    <p:animMotion origin="layout" path="M 0.22942 0.06944 C 0.23242 0.07245 0.23541 0.07616 0.23867 0.07893 C 0.24127 0.08102 0.24401 0.08217 0.24674 0.08356 C 0.25221 0.08657 0.25403 0.08634 0.26015 0.08842 C 0.26237 0.08912 0.26458 0.08981 0.26679 0.09074 C 0.27226 0.08981 0.2776 0.09004 0.28294 0.08842 C 0.28489 0.08773 0.28632 0.08379 0.28828 0.08356 C 0.29322 0.0831 0.29804 0.08518 0.30299 0.08588 C 0.30429 0.0868 0.30559 0.08773 0.30703 0.08842 C 0.32356 0.09629 0.3125 0.09004 0.32174 0.09537 C 0.32265 0.09699 0.3233 0.09907 0.32447 0.10023 C 0.32565 0.10162 0.32708 0.10231 0.32838 0.10254 C 0.34205 0.10509 0.34414 0.10509 0.3526 0.10509 " pathEditMode="relative" rAng="0" ptsTypes="AAAAAAAAAAAAA">
                                      <p:cBhvr>
                                        <p:cTn id="26" dur="2000" fill="hold"/>
                                        <p:tgtEl>
                                          <p:spTgt spid="11"/>
                                        </p:tgtEl>
                                        <p:attrNameLst>
                                          <p:attrName>ppt_x</p:attrName>
                                          <p:attrName>ppt_y</p:attrName>
                                        </p:attrNameLst>
                                      </p:cBhvr>
                                      <p:rCtr x="6159" y="1782"/>
                                    </p:animMotion>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game win.wav"/>
                                        </p:tgtEl>
                                      </p:cMediaNode>
                                    </p:audio>
                                  </p:subTnLst>
                                </p:cTn>
                              </p:par>
                              <p:par>
                                <p:cTn id="35" presetID="9" presetClass="exit" presetSubtype="0" fill="hold" nodeType="withEffect">
                                  <p:stCondLst>
                                    <p:cond delay="0"/>
                                  </p:stCondLst>
                                  <p:childTnLst>
                                    <p:animEffect transition="out" filter="dissolv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par>
                          <p:cTn id="38" fill="hold">
                            <p:stCondLst>
                              <p:cond delay="1000"/>
                            </p:stCondLst>
                            <p:childTnLst>
                              <p:par>
                                <p:cTn id="39" presetID="0" presetClass="path" presetSubtype="0" accel="50000" decel="50000" fill="hold" nodeType="afterEffect">
                                  <p:stCondLst>
                                    <p:cond delay="0"/>
                                  </p:stCondLst>
                                  <p:childTnLst>
                                    <p:animMotion origin="layout" path="M 0.39895 0.14768 C 0.4013 0.175 0.40208 0.20254 0.40651 0.23032 C 0.40729 0.23379 0.41419 0.23727 0.41419 0.24074 C 0.41419 0.24537 0.41028 0.24977 0.40651 0.25417 C 0.39596 0.26736 0.39596 0.26667 0.3832 0.27569 " pathEditMode="relative" rAng="0" ptsTypes="AAAAA">
                                      <p:cBhvr>
                                        <p:cTn id="40" dur="2000" fill="hold"/>
                                        <p:tgtEl>
                                          <p:spTgt spid="11"/>
                                        </p:tgtEl>
                                        <p:attrNameLst>
                                          <p:attrName>ppt_x</p:attrName>
                                          <p:attrName>ppt_y</p:attrName>
                                        </p:attrNameLst>
                                      </p:cBhvr>
                                      <p:rCtr x="-26" y="6389"/>
                                    </p:animMotion>
                                  </p:childTnLst>
                                </p:cTn>
                              </p:par>
                            </p:childTnLst>
                          </p:cTn>
                        </p:par>
                        <p:par>
                          <p:cTn id="41" fill="hold">
                            <p:stCondLst>
                              <p:cond delay="3000"/>
                            </p:stCondLst>
                            <p:childTnLst>
                              <p:par>
                                <p:cTn id="42" presetID="31"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fltVal val="0"/>
                                          </p:val>
                                        </p:tav>
                                        <p:tav tm="100000">
                                          <p:val>
                                            <p:strVal val="#ppt_w"/>
                                          </p:val>
                                        </p:tav>
                                      </p:tavLst>
                                    </p:anim>
                                    <p:anim calcmode="lin" valueType="num">
                                      <p:cBhvr>
                                        <p:cTn id="45" dur="1000" fill="hold"/>
                                        <p:tgtEl>
                                          <p:spTgt spid="14"/>
                                        </p:tgtEl>
                                        <p:attrNameLst>
                                          <p:attrName>ppt_h</p:attrName>
                                        </p:attrNameLst>
                                      </p:cBhvr>
                                      <p:tavLst>
                                        <p:tav tm="0">
                                          <p:val>
                                            <p:fltVal val="0"/>
                                          </p:val>
                                        </p:tav>
                                        <p:tav tm="100000">
                                          <p:val>
                                            <p:strVal val="#ppt_h"/>
                                          </p:val>
                                        </p:tav>
                                      </p:tavLst>
                                    </p:anim>
                                    <p:anim calcmode="lin" valueType="num">
                                      <p:cBhvr>
                                        <p:cTn id="46" dur="1000" fill="hold"/>
                                        <p:tgtEl>
                                          <p:spTgt spid="14"/>
                                        </p:tgtEl>
                                        <p:attrNameLst>
                                          <p:attrName>style.rotation</p:attrName>
                                        </p:attrNameLst>
                                      </p:cBhvr>
                                      <p:tavLst>
                                        <p:tav tm="0">
                                          <p:val>
                                            <p:fltVal val="90"/>
                                          </p:val>
                                        </p:tav>
                                        <p:tav tm="100000">
                                          <p:val>
                                            <p:fltVal val="0"/>
                                          </p:val>
                                        </p:tav>
                                      </p:tavLst>
                                    </p:anim>
                                    <p:animEffect transition="in" filter="fade">
                                      <p:cBhvr>
                                        <p:cTn id="47" dur="10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nodeType="clickEffect">
                                  <p:stCondLst>
                                    <p:cond delay="0"/>
                                  </p:stCondLst>
                                  <p:childTnLst>
                                    <p:anim calcmode="lin" valueType="num">
                                      <p:cBhvr>
                                        <p:cTn id="52" dur="1000"/>
                                        <p:tgtEl>
                                          <p:spTgt spid="14"/>
                                        </p:tgtEl>
                                        <p:attrNameLst>
                                          <p:attrName>ppt_w</p:attrName>
                                        </p:attrNameLst>
                                      </p:cBhvr>
                                      <p:tavLst>
                                        <p:tav tm="0">
                                          <p:val>
                                            <p:strVal val="ppt_w"/>
                                          </p:val>
                                        </p:tav>
                                        <p:tav tm="100000">
                                          <p:val>
                                            <p:fltVal val="0"/>
                                          </p:val>
                                        </p:tav>
                                      </p:tavLst>
                                    </p:anim>
                                    <p:anim calcmode="lin" valueType="num">
                                      <p:cBhvr>
                                        <p:cTn id="53" dur="1000"/>
                                        <p:tgtEl>
                                          <p:spTgt spid="14"/>
                                        </p:tgtEl>
                                        <p:attrNameLst>
                                          <p:attrName>ppt_h</p:attrName>
                                        </p:attrNameLst>
                                      </p:cBhvr>
                                      <p:tavLst>
                                        <p:tav tm="0">
                                          <p:val>
                                            <p:strVal val="ppt_h"/>
                                          </p:val>
                                        </p:tav>
                                        <p:tav tm="100000">
                                          <p:val>
                                            <p:fltVal val="0"/>
                                          </p:val>
                                        </p:tav>
                                      </p:tavLst>
                                    </p:anim>
                                    <p:anim calcmode="lin" valueType="num">
                                      <p:cBhvr>
                                        <p:cTn id="54" dur="1000"/>
                                        <p:tgtEl>
                                          <p:spTgt spid="14"/>
                                        </p:tgtEl>
                                        <p:attrNameLst>
                                          <p:attrName>style.rotation</p:attrName>
                                        </p:attrNameLst>
                                      </p:cBhvr>
                                      <p:tavLst>
                                        <p:tav tm="0">
                                          <p:val>
                                            <p:fltVal val="0"/>
                                          </p:val>
                                        </p:tav>
                                        <p:tav tm="100000">
                                          <p:val>
                                            <p:fltVal val="90"/>
                                          </p:val>
                                        </p:tav>
                                      </p:tavLst>
                                    </p:anim>
                                    <p:animEffect transition="out" filter="fade">
                                      <p:cBhvr>
                                        <p:cTn id="55" dur="1000"/>
                                        <p:tgtEl>
                                          <p:spTgt spid="14"/>
                                        </p:tgtEl>
                                      </p:cBhvr>
                                    </p:animEffect>
                                    <p:set>
                                      <p:cBhvr>
                                        <p:cTn id="56"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die.wav"/>
                                        </p:tgtEl>
                                      </p:cMediaNode>
                                    </p:audio>
                                  </p:subTnLst>
                                </p:cTn>
                              </p:par>
                            </p:childTnLst>
                          </p:cTn>
                        </p:par>
                        <p:par>
                          <p:cTn id="57" fill="hold">
                            <p:stCondLst>
                              <p:cond delay="1000"/>
                            </p:stCondLst>
                            <p:childTnLst>
                              <p:par>
                                <p:cTn id="58" presetID="53" presetClass="entr" presetSubtype="16"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3" name="game win.wav"/>
                                        </p:tgtEl>
                                      </p:cMediaNode>
                                    </p:audio>
                                  </p:subTnLst>
                                </p:cTn>
                              </p:par>
                              <p:par>
                                <p:cTn id="71" presetID="9" presetClass="exit" presetSubtype="0" fill="hold" nodeType="withEffect">
                                  <p:stCondLst>
                                    <p:cond delay="0"/>
                                  </p:stCondLst>
                                  <p:childTnLst>
                                    <p:animEffect transition="out" filter="dissolv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0.4638 0.33102 C 0.46054 0.3294 0.45755 0.32685 0.45429 0.32616 C 0.43346 0.32129 0.40859 0.325 0.38867 0.32616 C 0.38697 0.32685 0.38515 0.32778 0.38333 0.32847 C 0.38072 0.3294 0.37799 0.32986 0.37526 0.33102 C 0.36588 0.33449 0.36497 0.33542 0.35651 0.34051 L 0.34856 0.34514 L 0.34322 0.35 C 0.34049 0.34838 0.33776 0.34699 0.33515 0.34514 C 0.32708 0.33958 0.33072 0.3419 0.32447 0.33796 C 0.31237 0.33889 0.30026 0.33912 0.28828 0.34051 C 0.28515 0.34074 0.28203 0.34213 0.2789 0.34282 C 0.27487 0.34375 0.27083 0.34421 0.26679 0.34514 C 0.26406 0.34583 0.26145 0.34699 0.25872 0.34768 C 0.25481 0.34861 0.25078 0.34907 0.24674 0.35 L 0.23606 0.35231 C 0.22838 0.35694 0.23515 0.35162 0.22929 0.35949 C 0.22669 0.36296 0.22122 0.36898 0.22122 0.36921 C 0.21966 0.37778 0.22122 0.375 0.21731 0.3787 " pathEditMode="relative" rAng="0" ptsTypes="AAAAAAAAAAAAAAAAAAA">
                                      <p:cBhvr>
                                        <p:cTn id="76" dur="3000" fill="hold"/>
                                        <p:tgtEl>
                                          <p:spTgt spid="11"/>
                                        </p:tgtEl>
                                        <p:attrNameLst>
                                          <p:attrName>ppt_x</p:attrName>
                                          <p:attrName>ppt_y</p:attrName>
                                        </p:attrNameLst>
                                      </p:cBhvr>
                                      <p:rCtr x="-12331" y="2014"/>
                                    </p:animMotion>
                                  </p:childTnLst>
                                </p:cTn>
                              </p:par>
                            </p:childTnLst>
                          </p:cTn>
                        </p:par>
                        <p:par>
                          <p:cTn id="77" fill="hold">
                            <p:stCondLst>
                              <p:cond delay="4000"/>
                            </p:stCondLst>
                            <p:childTnLst>
                              <p:par>
                                <p:cTn id="78" presetID="53" presetClass="entr" presetSubtype="16" fill="hold" nodeType="after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p:cTn id="80" dur="500" fill="hold"/>
                                        <p:tgtEl>
                                          <p:spTgt spid="15"/>
                                        </p:tgtEl>
                                        <p:attrNameLst>
                                          <p:attrName>ppt_w</p:attrName>
                                        </p:attrNameLst>
                                      </p:cBhvr>
                                      <p:tavLst>
                                        <p:tav tm="0">
                                          <p:val>
                                            <p:fltVal val="0"/>
                                          </p:val>
                                        </p:tav>
                                        <p:tav tm="100000">
                                          <p:val>
                                            <p:strVal val="#ppt_w"/>
                                          </p:val>
                                        </p:tav>
                                      </p:tavLst>
                                    </p:anim>
                                    <p:anim calcmode="lin" valueType="num">
                                      <p:cBhvr>
                                        <p:cTn id="81" dur="500" fill="hold"/>
                                        <p:tgtEl>
                                          <p:spTgt spid="15"/>
                                        </p:tgtEl>
                                        <p:attrNameLst>
                                          <p:attrName>ppt_h</p:attrName>
                                        </p:attrNameLst>
                                      </p:cBhvr>
                                      <p:tavLst>
                                        <p:tav tm="0">
                                          <p:val>
                                            <p:fltVal val="0"/>
                                          </p:val>
                                        </p:tav>
                                        <p:tav tm="100000">
                                          <p:val>
                                            <p:strVal val="#ppt_h"/>
                                          </p:val>
                                        </p:tav>
                                      </p:tavLst>
                                    </p:anim>
                                    <p:animEffect transition="in" filter="fade">
                                      <p:cBhvr>
                                        <p:cTn id="82" dur="500"/>
                                        <p:tgtEl>
                                          <p:spTgt spid="15"/>
                                        </p:tgtEl>
                                      </p:cBhvr>
                                    </p:animEffect>
                                  </p:childTnLst>
                                  <p:subTnLst>
                                    <p:audio>
                                      <p:cMediaNode>
                                        <p:cTn display="0" masterRel="sameClick">
                                          <p:stCondLst>
                                            <p:cond evt="begin" delay="0">
                                              <p:tn val="78"/>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15"/>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nodeType="clickEffect">
                                  <p:stCondLst>
                                    <p:cond delay="0"/>
                                  </p:stCondLst>
                                  <p:childTnLst>
                                    <p:anim calcmode="lin" valueType="num">
                                      <p:cBhvr>
                                        <p:cTn id="87" dur="1000"/>
                                        <p:tgtEl>
                                          <p:spTgt spid="15"/>
                                        </p:tgtEl>
                                        <p:attrNameLst>
                                          <p:attrName>ppt_w</p:attrName>
                                        </p:attrNameLst>
                                      </p:cBhvr>
                                      <p:tavLst>
                                        <p:tav tm="0">
                                          <p:val>
                                            <p:strVal val="ppt_w"/>
                                          </p:val>
                                        </p:tav>
                                        <p:tav tm="100000">
                                          <p:val>
                                            <p:fltVal val="0"/>
                                          </p:val>
                                        </p:tav>
                                      </p:tavLst>
                                    </p:anim>
                                    <p:anim calcmode="lin" valueType="num">
                                      <p:cBhvr>
                                        <p:cTn id="88" dur="1000"/>
                                        <p:tgtEl>
                                          <p:spTgt spid="15"/>
                                        </p:tgtEl>
                                        <p:attrNameLst>
                                          <p:attrName>ppt_h</p:attrName>
                                        </p:attrNameLst>
                                      </p:cBhvr>
                                      <p:tavLst>
                                        <p:tav tm="0">
                                          <p:val>
                                            <p:strVal val="ppt_h"/>
                                          </p:val>
                                        </p:tav>
                                        <p:tav tm="100000">
                                          <p:val>
                                            <p:fltVal val="0"/>
                                          </p:val>
                                        </p:tav>
                                      </p:tavLst>
                                    </p:anim>
                                    <p:anim calcmode="lin" valueType="num">
                                      <p:cBhvr>
                                        <p:cTn id="89" dur="1000"/>
                                        <p:tgtEl>
                                          <p:spTgt spid="15"/>
                                        </p:tgtEl>
                                        <p:attrNameLst>
                                          <p:attrName>style.rotation</p:attrName>
                                        </p:attrNameLst>
                                      </p:cBhvr>
                                      <p:tavLst>
                                        <p:tav tm="0">
                                          <p:val>
                                            <p:fltVal val="0"/>
                                          </p:val>
                                        </p:tav>
                                        <p:tav tm="100000">
                                          <p:val>
                                            <p:fltVal val="90"/>
                                          </p:val>
                                        </p:tav>
                                      </p:tavLst>
                                    </p:anim>
                                    <p:animEffect transition="out" filter="fade">
                                      <p:cBhvr>
                                        <p:cTn id="90" dur="1000"/>
                                        <p:tgtEl>
                                          <p:spTgt spid="15"/>
                                        </p:tgtEl>
                                      </p:cBhvr>
                                    </p:animEffect>
                                    <p:set>
                                      <p:cBhvr>
                                        <p:cTn id="91" dur="1" fill="hold">
                                          <p:stCondLst>
                                            <p:cond delay="999"/>
                                          </p:stCondLst>
                                        </p:cTn>
                                        <p:tgtEl>
                                          <p:spTgt spid="15"/>
                                        </p:tgtEl>
                                        <p:attrNameLst>
                                          <p:attrName>style.visibility</p:attrName>
                                        </p:attrNameLst>
                                      </p:cBhvr>
                                      <p:to>
                                        <p:strVal val="hidden"/>
                                      </p:to>
                                    </p:set>
                                  </p:childTnLst>
                                </p:cTn>
                              </p:par>
                            </p:childTnLst>
                          </p:cTn>
                        </p:par>
                        <p:par>
                          <p:cTn id="92" fill="hold">
                            <p:stCondLst>
                              <p:cond delay="1000"/>
                            </p:stCondLst>
                            <p:childTnLst>
                              <p:par>
                                <p:cTn id="93" presetID="31" presetClass="entr" presetSubtype="0" fill="hold" nodeType="after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1000" fill="hold"/>
                                        <p:tgtEl>
                                          <p:spTgt spid="18"/>
                                        </p:tgtEl>
                                        <p:attrNameLst>
                                          <p:attrName>ppt_w</p:attrName>
                                        </p:attrNameLst>
                                      </p:cBhvr>
                                      <p:tavLst>
                                        <p:tav tm="0">
                                          <p:val>
                                            <p:fltVal val="0"/>
                                          </p:val>
                                        </p:tav>
                                        <p:tav tm="100000">
                                          <p:val>
                                            <p:strVal val="#ppt_w"/>
                                          </p:val>
                                        </p:tav>
                                      </p:tavLst>
                                    </p:anim>
                                    <p:anim calcmode="lin" valueType="num">
                                      <p:cBhvr>
                                        <p:cTn id="96" dur="1000" fill="hold"/>
                                        <p:tgtEl>
                                          <p:spTgt spid="18"/>
                                        </p:tgtEl>
                                        <p:attrNameLst>
                                          <p:attrName>ppt_h</p:attrName>
                                        </p:attrNameLst>
                                      </p:cBhvr>
                                      <p:tavLst>
                                        <p:tav tm="0">
                                          <p:val>
                                            <p:fltVal val="0"/>
                                          </p:val>
                                        </p:tav>
                                        <p:tav tm="100000">
                                          <p:val>
                                            <p:strVal val="#ppt_h"/>
                                          </p:val>
                                        </p:tav>
                                      </p:tavLst>
                                    </p:anim>
                                    <p:anim calcmode="lin" valueType="num">
                                      <p:cBhvr>
                                        <p:cTn id="97" dur="1000" fill="hold"/>
                                        <p:tgtEl>
                                          <p:spTgt spid="18"/>
                                        </p:tgtEl>
                                        <p:attrNameLst>
                                          <p:attrName>style.rotation</p:attrName>
                                        </p:attrNameLst>
                                      </p:cBhvr>
                                      <p:tavLst>
                                        <p:tav tm="0">
                                          <p:val>
                                            <p:fltVal val="90"/>
                                          </p:val>
                                        </p:tav>
                                        <p:tav tm="100000">
                                          <p:val>
                                            <p:fltVal val="0"/>
                                          </p:val>
                                        </p:tav>
                                      </p:tavLst>
                                    </p:anim>
                                    <p:animEffect transition="in" filter="fade">
                                      <p:cBhvr>
                                        <p:cTn id="98" dur="1000"/>
                                        <p:tgtEl>
                                          <p:spTgt spid="18"/>
                                        </p:tgtEl>
                                      </p:cBhvr>
                                    </p:animEffect>
                                  </p:childTnLst>
                                </p:cTn>
                              </p:par>
                            </p:childTnLst>
                          </p:cTn>
                        </p:par>
                        <p:par>
                          <p:cTn id="99" fill="hold">
                            <p:stCondLst>
                              <p:cond delay="2000"/>
                            </p:stCondLst>
                            <p:childTnLst>
                              <p:par>
                                <p:cTn id="100" presetID="0" presetClass="path" presetSubtype="0" accel="50000" decel="50000" fill="hold" nodeType="afterEffect">
                                  <p:stCondLst>
                                    <p:cond delay="0"/>
                                  </p:stCondLst>
                                  <p:childTnLst>
                                    <p:animMotion origin="layout" path="M 0.20924 0.3787 C 0.20781 0.38403 0.20664 0.38981 0.2052 0.39514 C 0.20442 0.39792 0.20325 0.39977 0.20247 0.40231 C 0.20182 0.40463 0.20182 0.40741 0.20117 0.40949 C 0.19961 0.41458 0.19843 0.4206 0.19583 0.42384 C 0.1944 0.42546 0.19322 0.42731 0.19179 0.42847 C 0.18919 0.43055 0.18372 0.43333 0.18372 0.43356 C 0.18242 0.43264 0.18112 0.43102 0.17968 0.43102 C 0.17786 0.43102 0.17617 0.43287 0.17434 0.43333 C 0.17343 0.43356 0.17252 0.43333 0.17174 0.43333 " pathEditMode="relative" rAng="0" ptsTypes="AAAAAAAAAA">
                                      <p:cBhvr>
                                        <p:cTn id="101" dur="2000" fill="hold"/>
                                        <p:tgtEl>
                                          <p:spTgt spid="11"/>
                                        </p:tgtEl>
                                        <p:attrNameLst>
                                          <p:attrName>ppt_x</p:attrName>
                                          <p:attrName>ppt_y</p:attrName>
                                        </p:attrNameLst>
                                      </p:cBhvr>
                                      <p:rCtr x="-1875" y="2731"/>
                                    </p:animMotion>
                                  </p:childTnLst>
                                </p:cTn>
                              </p:par>
                            </p:childTnLst>
                          </p:cTn>
                        </p:par>
                      </p:childTnLst>
                    </p:cTn>
                  </p:par>
                </p:childTnLst>
              </p:cTn>
              <p:nextCondLst>
                <p:cond evt="onClick" delay="0">
                  <p:tgtEl>
                    <p:spTgt spid="15"/>
                  </p:tgtEl>
                </p:cond>
              </p:nextCondLst>
            </p:seq>
            <p:seq concurrent="1" nextAc="seek">
              <p:cTn id="102" restart="whenNotActive" fill="hold" evtFilter="cancelBubble" nodeType="interactiveSeq">
                <p:stCondLst>
                  <p:cond evt="onClick" delay="0">
                    <p:tgtEl>
                      <p:spTgt spid="18"/>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strVal val="#ppt_x"/>
                                          </p:val>
                                        </p:tav>
                                        <p:tav tm="100000">
                                          <p:val>
                                            <p:strVal val="#ppt_x"/>
                                          </p:val>
                                        </p:tav>
                                      </p:tavLst>
                                    </p:anim>
                                    <p:anim calcmode="lin" valueType="num">
                                      <p:cBhvr>
                                        <p:cTn id="109"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3" name="game win.wav"/>
                                        </p:tgtEl>
                                      </p:cMediaNode>
                                    </p:audio>
                                  </p:subTnLst>
                                </p:cTn>
                              </p:par>
                              <p:par>
                                <p:cTn id="110" presetID="9" presetClass="exit" presetSubtype="0" fill="hold" nodeType="withEffect">
                                  <p:stCondLst>
                                    <p:cond delay="0"/>
                                  </p:stCondLst>
                                  <p:childTnLst>
                                    <p:animEffect transition="out" filter="dissolve">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childTnLst>
                          </p:cTn>
                        </p:par>
                        <p:par>
                          <p:cTn id="113" fill="hold">
                            <p:stCondLst>
                              <p:cond delay="1000"/>
                            </p:stCondLst>
                            <p:childTnLst>
                              <p:par>
                                <p:cTn id="114" presetID="0" presetClass="path" presetSubtype="0" accel="50000" decel="50000" fill="hold" nodeType="afterEffect">
                                  <p:stCondLst>
                                    <p:cond delay="0"/>
                                  </p:stCondLst>
                                  <p:childTnLst>
                                    <p:animMotion origin="layout" path="M 0.1302 0.48333 C 0.12747 0.48889 0.12474 0.49421 0.12213 0.5 C 0.11888 0.50717 0.11953 0.5081 0.11679 0.51667 C 0.11601 0.51898 0.1151 0.52129 0.11419 0.52361 C 0.11367 0.52917 0.11289 0.53472 0.11289 0.54028 C 0.11289 0.54143 0.1138 0.55972 0.11549 0.56412 C 0.11653 0.56713 0.11836 0.56875 0.11953 0.57129 C 0.12877 0.5912 0.11445 0.56481 0.12617 0.58565 C 0.12708 0.59074 0.12773 0.59606 0.1302 0.6 C 0.13255 0.6037 0.13515 0.60764 0.13815 0.60949 C 0.14283 0.61227 0.14127 0.61018 0.14362 0.61435 " pathEditMode="relative" rAng="0" ptsTypes="AAAAAAAAAAA">
                                      <p:cBhvr>
                                        <p:cTn id="115" dur="2000" fill="hold"/>
                                        <p:tgtEl>
                                          <p:spTgt spid="11"/>
                                        </p:tgtEl>
                                        <p:attrNameLst>
                                          <p:attrName>ppt_x</p:attrName>
                                          <p:attrName>ppt_y</p:attrName>
                                        </p:attrNameLst>
                                      </p:cBhvr>
                                      <p:rCtr x="-195" y="6551"/>
                                    </p:animMotion>
                                  </p:childTnLst>
                                </p:cTn>
                              </p:par>
                            </p:childTnLst>
                          </p:cTn>
                        </p:par>
                        <p:par>
                          <p:cTn id="116" fill="hold">
                            <p:stCondLst>
                              <p:cond delay="3000"/>
                            </p:stCondLst>
                            <p:childTnLst>
                              <p:par>
                                <p:cTn id="117" presetID="53" presetClass="entr" presetSubtype="16" fill="hold" nodeType="afterEffect">
                                  <p:stCondLst>
                                    <p:cond delay="0"/>
                                  </p:stCondLst>
                                  <p:childTnLst>
                                    <p:set>
                                      <p:cBhvr>
                                        <p:cTn id="118" dur="1" fill="hold">
                                          <p:stCondLst>
                                            <p:cond delay="0"/>
                                          </p:stCondLst>
                                        </p:cTn>
                                        <p:tgtEl>
                                          <p:spTgt spid="20"/>
                                        </p:tgtEl>
                                        <p:attrNameLst>
                                          <p:attrName>style.visibility</p:attrName>
                                        </p:attrNameLst>
                                      </p:cBhvr>
                                      <p:to>
                                        <p:strVal val="visible"/>
                                      </p:to>
                                    </p:set>
                                    <p:anim calcmode="lin" valueType="num">
                                      <p:cBhvr>
                                        <p:cTn id="119" dur="500" fill="hold"/>
                                        <p:tgtEl>
                                          <p:spTgt spid="20"/>
                                        </p:tgtEl>
                                        <p:attrNameLst>
                                          <p:attrName>ppt_w</p:attrName>
                                        </p:attrNameLst>
                                      </p:cBhvr>
                                      <p:tavLst>
                                        <p:tav tm="0">
                                          <p:val>
                                            <p:fltVal val="0"/>
                                          </p:val>
                                        </p:tav>
                                        <p:tav tm="100000">
                                          <p:val>
                                            <p:strVal val="#ppt_w"/>
                                          </p:val>
                                        </p:tav>
                                      </p:tavLst>
                                    </p:anim>
                                    <p:anim calcmode="lin" valueType="num">
                                      <p:cBhvr>
                                        <p:cTn id="120" dur="500" fill="hold"/>
                                        <p:tgtEl>
                                          <p:spTgt spid="20"/>
                                        </p:tgtEl>
                                        <p:attrNameLst>
                                          <p:attrName>ppt_h</p:attrName>
                                        </p:attrNameLst>
                                      </p:cBhvr>
                                      <p:tavLst>
                                        <p:tav tm="0">
                                          <p:val>
                                            <p:fltVal val="0"/>
                                          </p:val>
                                        </p:tav>
                                        <p:tav tm="100000">
                                          <p:val>
                                            <p:strVal val="#ppt_h"/>
                                          </p:val>
                                        </p:tav>
                                      </p:tavLst>
                                    </p:anim>
                                    <p:animEffect transition="in" filter="fade">
                                      <p:cBhvr>
                                        <p:cTn id="121"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18"/>
                  </p:tgtEl>
                </p:cond>
              </p:nextCondLst>
            </p:seq>
            <p:seq concurrent="1" nextAc="seek">
              <p:cTn id="122" restart="whenNotActive" fill="hold" evtFilter="cancelBubble" nodeType="interactiveSeq">
                <p:stCondLst>
                  <p:cond evt="onClick" delay="0">
                    <p:tgtEl>
                      <p:spTgt spid="20"/>
                    </p:tgtEl>
                  </p:cond>
                </p:stCondLst>
                <p:endSync evt="end" delay="0">
                  <p:rtn val="all"/>
                </p:endSync>
                <p:childTnLst>
                  <p:par>
                    <p:cTn id="123" fill="hold">
                      <p:stCondLst>
                        <p:cond delay="0"/>
                      </p:stCondLst>
                      <p:childTnLst>
                        <p:par>
                          <p:cTn id="124" fill="hold">
                            <p:stCondLst>
                              <p:cond delay="0"/>
                            </p:stCondLst>
                            <p:childTnLst>
                              <p:par>
                                <p:cTn id="125" presetID="31" presetClass="exit" presetSubtype="0" fill="hold" nodeType="clickEffect">
                                  <p:stCondLst>
                                    <p:cond delay="0"/>
                                  </p:stCondLst>
                                  <p:childTnLst>
                                    <p:anim calcmode="lin" valueType="num">
                                      <p:cBhvr>
                                        <p:cTn id="126" dur="1000"/>
                                        <p:tgtEl>
                                          <p:spTgt spid="20"/>
                                        </p:tgtEl>
                                        <p:attrNameLst>
                                          <p:attrName>ppt_w</p:attrName>
                                        </p:attrNameLst>
                                      </p:cBhvr>
                                      <p:tavLst>
                                        <p:tav tm="0">
                                          <p:val>
                                            <p:strVal val="ppt_w"/>
                                          </p:val>
                                        </p:tav>
                                        <p:tav tm="100000">
                                          <p:val>
                                            <p:fltVal val="0"/>
                                          </p:val>
                                        </p:tav>
                                      </p:tavLst>
                                    </p:anim>
                                    <p:anim calcmode="lin" valueType="num">
                                      <p:cBhvr>
                                        <p:cTn id="127" dur="1000"/>
                                        <p:tgtEl>
                                          <p:spTgt spid="20"/>
                                        </p:tgtEl>
                                        <p:attrNameLst>
                                          <p:attrName>ppt_h</p:attrName>
                                        </p:attrNameLst>
                                      </p:cBhvr>
                                      <p:tavLst>
                                        <p:tav tm="0">
                                          <p:val>
                                            <p:strVal val="ppt_h"/>
                                          </p:val>
                                        </p:tav>
                                        <p:tav tm="100000">
                                          <p:val>
                                            <p:fltVal val="0"/>
                                          </p:val>
                                        </p:tav>
                                      </p:tavLst>
                                    </p:anim>
                                    <p:anim calcmode="lin" valueType="num">
                                      <p:cBhvr>
                                        <p:cTn id="128" dur="1000"/>
                                        <p:tgtEl>
                                          <p:spTgt spid="20"/>
                                        </p:tgtEl>
                                        <p:attrNameLst>
                                          <p:attrName>style.rotation</p:attrName>
                                        </p:attrNameLst>
                                      </p:cBhvr>
                                      <p:tavLst>
                                        <p:tav tm="0">
                                          <p:val>
                                            <p:fltVal val="0"/>
                                          </p:val>
                                        </p:tav>
                                        <p:tav tm="100000">
                                          <p:val>
                                            <p:fltVal val="90"/>
                                          </p:val>
                                        </p:tav>
                                      </p:tavLst>
                                    </p:anim>
                                    <p:animEffect transition="out" filter="fade">
                                      <p:cBhvr>
                                        <p:cTn id="129" dur="1000"/>
                                        <p:tgtEl>
                                          <p:spTgt spid="20"/>
                                        </p:tgtEl>
                                      </p:cBhvr>
                                    </p:animEffect>
                                    <p:set>
                                      <p:cBhvr>
                                        <p:cTn id="130" dur="1" fill="hold">
                                          <p:stCondLst>
                                            <p:cond delay="999"/>
                                          </p:stCondLst>
                                        </p:cTn>
                                        <p:tgtEl>
                                          <p:spTgt spid="20"/>
                                        </p:tgtEl>
                                        <p:attrNameLst>
                                          <p:attrName>style.visibility</p:attrName>
                                        </p:attrNameLst>
                                      </p:cBhvr>
                                      <p:to>
                                        <p:strVal val="hidden"/>
                                      </p:to>
                                    </p:set>
                                  </p:childTnLst>
                                </p:cTn>
                              </p:par>
                              <p:par>
                                <p:cTn id="131" presetID="42" presetClass="entr" presetSubtype="0" fill="hold" nodeType="with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fade">
                                      <p:cBhvr>
                                        <p:cTn id="133" dur="1000"/>
                                        <p:tgtEl>
                                          <p:spTgt spid="21"/>
                                        </p:tgtEl>
                                      </p:cBhvr>
                                    </p:animEffect>
                                    <p:anim calcmode="lin" valueType="num">
                                      <p:cBhvr>
                                        <p:cTn id="134" dur="1000" fill="hold"/>
                                        <p:tgtEl>
                                          <p:spTgt spid="21"/>
                                        </p:tgtEl>
                                        <p:attrNameLst>
                                          <p:attrName>ppt_x</p:attrName>
                                        </p:attrNameLst>
                                      </p:cBhvr>
                                      <p:tavLst>
                                        <p:tav tm="0">
                                          <p:val>
                                            <p:strVal val="#ppt_x"/>
                                          </p:val>
                                        </p:tav>
                                        <p:tav tm="100000">
                                          <p:val>
                                            <p:strVal val="#ppt_x"/>
                                          </p:val>
                                        </p:tav>
                                      </p:tavLst>
                                    </p:anim>
                                    <p:anim calcmode="lin" valueType="num">
                                      <p:cBhvr>
                                        <p:cTn id="1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36" restart="whenNotActive" fill="hold" evtFilter="cancelBubble" nodeType="interactiveSeq">
                <p:stCondLst>
                  <p:cond evt="onClick" delay="0">
                    <p:tgtEl>
                      <p:spTgt spid="21"/>
                    </p:tgtEl>
                  </p:cond>
                </p:stCondLst>
                <p:endSync evt="end" delay="0">
                  <p:rtn val="all"/>
                </p:endSync>
                <p:childTnLst>
                  <p:par>
                    <p:cTn id="137" fill="hold">
                      <p:stCondLst>
                        <p:cond delay="0"/>
                      </p:stCondLst>
                      <p:childTnLst>
                        <p:par>
                          <p:cTn id="138" fill="hold">
                            <p:stCondLst>
                              <p:cond delay="0"/>
                            </p:stCondLst>
                            <p:childTnLst>
                              <p:par>
                                <p:cTn id="139" presetID="9" presetClass="exit" presetSubtype="0" fill="hold" nodeType="clickEffect">
                                  <p:stCondLst>
                                    <p:cond delay="0"/>
                                  </p:stCondLst>
                                  <p:childTnLst>
                                    <p:animEffect transition="out" filter="dissolv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42" presetClass="entr" presetSubtype="0" fill="hold" nodeType="with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fade">
                                      <p:cBhvr>
                                        <p:cTn id="144" dur="1000"/>
                                        <p:tgtEl>
                                          <p:spTgt spid="24"/>
                                        </p:tgtEl>
                                      </p:cBhvr>
                                    </p:animEffect>
                                    <p:anim calcmode="lin" valueType="num">
                                      <p:cBhvr>
                                        <p:cTn id="145" dur="1000" fill="hold"/>
                                        <p:tgtEl>
                                          <p:spTgt spid="24"/>
                                        </p:tgtEl>
                                        <p:attrNameLst>
                                          <p:attrName>ppt_x</p:attrName>
                                        </p:attrNameLst>
                                      </p:cBhvr>
                                      <p:tavLst>
                                        <p:tav tm="0">
                                          <p:val>
                                            <p:strVal val="#ppt_x"/>
                                          </p:val>
                                        </p:tav>
                                        <p:tav tm="100000">
                                          <p:val>
                                            <p:strVal val="#ppt_x"/>
                                          </p:val>
                                        </p:tav>
                                      </p:tavLst>
                                    </p:anim>
                                    <p:anim calcmode="lin" valueType="num">
                                      <p:cBhvr>
                                        <p:cTn id="146"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2"/>
                                            </p:cond>
                                          </p:stCondLst>
                                          <p:endCondLst>
                                            <p:cond evt="onStopAudio" delay="0">
                                              <p:tgtEl>
                                                <p:sldTgt/>
                                              </p:tgtEl>
                                            </p:cond>
                                          </p:endCondLst>
                                        </p:cTn>
                                        <p:tgtEl>
                                          <p:sndTgt r:embed="rId3" name="game win.wav"/>
                                        </p:tgtEl>
                                      </p:cMediaNode>
                                    </p:audio>
                                  </p:subTnLst>
                                </p:cTn>
                              </p:par>
                            </p:childTnLst>
                          </p:cTn>
                        </p:par>
                        <p:par>
                          <p:cTn id="147" fill="hold">
                            <p:stCondLst>
                              <p:cond delay="1000"/>
                            </p:stCondLst>
                            <p:childTnLst>
                              <p:par>
                                <p:cTn id="148" presetID="0" presetClass="path" presetSubtype="0" accel="50000" decel="50000" fill="hold" nodeType="afterEffect">
                                  <p:stCondLst>
                                    <p:cond delay="0"/>
                                  </p:stCondLst>
                                  <p:childTnLst>
                                    <p:animMotion origin="layout" path="M 0.22408 0.62847 C 0.2276 0.63079 0.23112 0.63356 0.23476 0.63565 C 0.23815 0.6375 0.24804 0.63981 0.25078 0.64051 C 0.25208 0.64282 0.2539 0.64467 0.25481 0.64745 C 0.25625 0.65185 0.25664 0.65717 0.25755 0.6618 L 0.26015 0.67616 C 0.26067 0.67847 0.26067 0.68125 0.26145 0.68333 C 0.26822 0.70092 0.25963 0.67917 0.26822 0.69745 C 0.27291 0.70741 0.26836 0.70324 0.27487 0.70717 C 0.2776 0.70393 0.2819 0.70301 0.28294 0.69745 C 0.28463 0.68819 0.28333 0.69213 0.28697 0.68565 C 0.28737 0.68333 0.28737 0.68055 0.28828 0.67847 C 0.28932 0.67616 0.29114 0.67569 0.29231 0.67384 C 0.29427 0.67083 0.29622 0.66805 0.29765 0.66412 C 0.30104 0.65509 0.29921 0.65903 0.30299 0.65231 C 0.30351 0.65 0.30351 0.64722 0.30442 0.64514 C 0.30586 0.64143 0.30729 0.63704 0.30976 0.63565 L 0.3177 0.63079 C 0.31914 0.63009 0.32057 0.62963 0.32174 0.62847 C 0.32356 0.62685 0.32539 0.62546 0.32708 0.62384 C 0.32851 0.62222 0.32968 0.61991 0.33112 0.61898 C 0.33463 0.61667 0.33828 0.61551 0.34192 0.61412 C 0.34414 0.61342 0.34635 0.61273 0.34856 0.6118 C 0.35039 0.61111 0.35208 0.60995 0.3539 0.60949 C 0.36705 0.60671 0.36875 0.60717 0.37942 0.60717 " pathEditMode="relative" rAng="0" ptsTypes="AAAAAAAAAAAAAAAAAAAAAAAAA">
                                      <p:cBhvr>
                                        <p:cTn id="149" dur="2000" fill="hold"/>
                                        <p:tgtEl>
                                          <p:spTgt spid="11"/>
                                        </p:tgtEl>
                                        <p:attrNameLst>
                                          <p:attrName>ppt_x</p:attrName>
                                          <p:attrName>ppt_y</p:attrName>
                                        </p:attrNameLst>
                                      </p:cBhvr>
                                      <p:rCtr x="7760" y="2847"/>
                                    </p:animMotion>
                                  </p:childTnLst>
                                </p:cTn>
                              </p:par>
                            </p:childTnLst>
                          </p:cTn>
                        </p:par>
                        <p:par>
                          <p:cTn id="150" fill="hold">
                            <p:stCondLst>
                              <p:cond delay="3000"/>
                            </p:stCondLst>
                            <p:childTnLst>
                              <p:par>
                                <p:cTn id="151" presetID="53" presetClass="entr" presetSubtype="16" fill="hold" nodeType="after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p:cTn id="153" dur="500" fill="hold"/>
                                        <p:tgtEl>
                                          <p:spTgt spid="22"/>
                                        </p:tgtEl>
                                        <p:attrNameLst>
                                          <p:attrName>ppt_w</p:attrName>
                                        </p:attrNameLst>
                                      </p:cBhvr>
                                      <p:tavLst>
                                        <p:tav tm="0">
                                          <p:val>
                                            <p:fltVal val="0"/>
                                          </p:val>
                                        </p:tav>
                                        <p:tav tm="100000">
                                          <p:val>
                                            <p:strVal val="#ppt_w"/>
                                          </p:val>
                                        </p:tav>
                                      </p:tavLst>
                                    </p:anim>
                                    <p:anim calcmode="lin" valueType="num">
                                      <p:cBhvr>
                                        <p:cTn id="154" dur="500" fill="hold"/>
                                        <p:tgtEl>
                                          <p:spTgt spid="22"/>
                                        </p:tgtEl>
                                        <p:attrNameLst>
                                          <p:attrName>ppt_h</p:attrName>
                                        </p:attrNameLst>
                                      </p:cBhvr>
                                      <p:tavLst>
                                        <p:tav tm="0">
                                          <p:val>
                                            <p:fltVal val="0"/>
                                          </p:val>
                                        </p:tav>
                                        <p:tav tm="100000">
                                          <p:val>
                                            <p:strVal val="#ppt_h"/>
                                          </p:val>
                                        </p:tav>
                                      </p:tavLst>
                                    </p:anim>
                                    <p:animEffect transition="in" filter="fade">
                                      <p:cBhvr>
                                        <p:cTn id="155" dur="500"/>
                                        <p:tgtEl>
                                          <p:spTgt spid="22"/>
                                        </p:tgtEl>
                                      </p:cBhvr>
                                    </p:animEffect>
                                  </p:childTnLst>
                                  <p:subTnLst>
                                    <p:audio>
                                      <p:cMediaNode>
                                        <p:cTn display="0" masterRel="sameClick">
                                          <p:stCondLst>
                                            <p:cond evt="begin" delay="0">
                                              <p:tn val="151"/>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21"/>
                  </p:tgtEl>
                </p:cond>
              </p:nextCondLst>
            </p:seq>
            <p:seq concurrent="1" nextAc="seek">
              <p:cTn id="156" restart="whenNotActive" fill="hold" evtFilter="cancelBubble" nodeType="interactiveSeq">
                <p:stCondLst>
                  <p:cond evt="onClick" delay="0">
                    <p:tgtEl>
                      <p:spTgt spid="22"/>
                    </p:tgtEl>
                  </p:cond>
                </p:stCondLst>
                <p:endSync evt="end" delay="0">
                  <p:rtn val="all"/>
                </p:endSync>
                <p:childTnLst>
                  <p:par>
                    <p:cTn id="157" fill="hold">
                      <p:stCondLst>
                        <p:cond delay="0"/>
                      </p:stCondLst>
                      <p:childTnLst>
                        <p:par>
                          <p:cTn id="158" fill="hold">
                            <p:stCondLst>
                              <p:cond delay="0"/>
                            </p:stCondLst>
                            <p:childTnLst>
                              <p:par>
                                <p:cTn id="159" presetID="31" presetClass="exit" presetSubtype="0" fill="hold" nodeType="clickEffect">
                                  <p:stCondLst>
                                    <p:cond delay="0"/>
                                  </p:stCondLst>
                                  <p:childTnLst>
                                    <p:anim calcmode="lin" valueType="num">
                                      <p:cBhvr>
                                        <p:cTn id="160" dur="1000"/>
                                        <p:tgtEl>
                                          <p:spTgt spid="22"/>
                                        </p:tgtEl>
                                        <p:attrNameLst>
                                          <p:attrName>ppt_w</p:attrName>
                                        </p:attrNameLst>
                                      </p:cBhvr>
                                      <p:tavLst>
                                        <p:tav tm="0">
                                          <p:val>
                                            <p:strVal val="ppt_w"/>
                                          </p:val>
                                        </p:tav>
                                        <p:tav tm="100000">
                                          <p:val>
                                            <p:fltVal val="0"/>
                                          </p:val>
                                        </p:tav>
                                      </p:tavLst>
                                    </p:anim>
                                    <p:anim calcmode="lin" valueType="num">
                                      <p:cBhvr>
                                        <p:cTn id="161" dur="1000"/>
                                        <p:tgtEl>
                                          <p:spTgt spid="22"/>
                                        </p:tgtEl>
                                        <p:attrNameLst>
                                          <p:attrName>ppt_h</p:attrName>
                                        </p:attrNameLst>
                                      </p:cBhvr>
                                      <p:tavLst>
                                        <p:tav tm="0">
                                          <p:val>
                                            <p:strVal val="ppt_h"/>
                                          </p:val>
                                        </p:tav>
                                        <p:tav tm="100000">
                                          <p:val>
                                            <p:fltVal val="0"/>
                                          </p:val>
                                        </p:tav>
                                      </p:tavLst>
                                    </p:anim>
                                    <p:anim calcmode="lin" valueType="num">
                                      <p:cBhvr>
                                        <p:cTn id="162" dur="1000"/>
                                        <p:tgtEl>
                                          <p:spTgt spid="22"/>
                                        </p:tgtEl>
                                        <p:attrNameLst>
                                          <p:attrName>style.rotation</p:attrName>
                                        </p:attrNameLst>
                                      </p:cBhvr>
                                      <p:tavLst>
                                        <p:tav tm="0">
                                          <p:val>
                                            <p:fltVal val="0"/>
                                          </p:val>
                                        </p:tav>
                                        <p:tav tm="100000">
                                          <p:val>
                                            <p:fltVal val="90"/>
                                          </p:val>
                                        </p:tav>
                                      </p:tavLst>
                                    </p:anim>
                                    <p:animEffect transition="out" filter="fade">
                                      <p:cBhvr>
                                        <p:cTn id="163" dur="1000"/>
                                        <p:tgtEl>
                                          <p:spTgt spid="22"/>
                                        </p:tgtEl>
                                      </p:cBhvr>
                                    </p:animEffect>
                                    <p:set>
                                      <p:cBhvr>
                                        <p:cTn id="164" dur="1" fill="hold">
                                          <p:stCondLst>
                                            <p:cond delay="999"/>
                                          </p:stCondLst>
                                        </p:cTn>
                                        <p:tgtEl>
                                          <p:spTgt spid="22"/>
                                        </p:tgtEl>
                                        <p:attrNameLst>
                                          <p:attrName>style.visibility</p:attrName>
                                        </p:attrNameLst>
                                      </p:cBhvr>
                                      <p:to>
                                        <p:strVal val="hidden"/>
                                      </p:to>
                                    </p:set>
                                  </p:childTnLst>
                                </p:cTn>
                              </p:par>
                              <p:par>
                                <p:cTn id="165" presetID="53" presetClass="entr" presetSubtype="16" fill="hold" nodeType="withEffect">
                                  <p:stCondLst>
                                    <p:cond delay="0"/>
                                  </p:stCondLst>
                                  <p:childTnLst>
                                    <p:set>
                                      <p:cBhvr>
                                        <p:cTn id="166" dur="1" fill="hold">
                                          <p:stCondLst>
                                            <p:cond delay="0"/>
                                          </p:stCondLst>
                                        </p:cTn>
                                        <p:tgtEl>
                                          <p:spTgt spid="23"/>
                                        </p:tgtEl>
                                        <p:attrNameLst>
                                          <p:attrName>style.visibility</p:attrName>
                                        </p:attrNameLst>
                                      </p:cBhvr>
                                      <p:to>
                                        <p:strVal val="visible"/>
                                      </p:to>
                                    </p:set>
                                    <p:anim calcmode="lin" valueType="num">
                                      <p:cBhvr>
                                        <p:cTn id="167" dur="500" fill="hold"/>
                                        <p:tgtEl>
                                          <p:spTgt spid="23"/>
                                        </p:tgtEl>
                                        <p:attrNameLst>
                                          <p:attrName>ppt_w</p:attrName>
                                        </p:attrNameLst>
                                      </p:cBhvr>
                                      <p:tavLst>
                                        <p:tav tm="0">
                                          <p:val>
                                            <p:fltVal val="0"/>
                                          </p:val>
                                        </p:tav>
                                        <p:tav tm="100000">
                                          <p:val>
                                            <p:strVal val="#ppt_w"/>
                                          </p:val>
                                        </p:tav>
                                      </p:tavLst>
                                    </p:anim>
                                    <p:anim calcmode="lin" valueType="num">
                                      <p:cBhvr>
                                        <p:cTn id="168" dur="500" fill="hold"/>
                                        <p:tgtEl>
                                          <p:spTgt spid="23"/>
                                        </p:tgtEl>
                                        <p:attrNameLst>
                                          <p:attrName>ppt_h</p:attrName>
                                        </p:attrNameLst>
                                      </p:cBhvr>
                                      <p:tavLst>
                                        <p:tav tm="0">
                                          <p:val>
                                            <p:fltVal val="0"/>
                                          </p:val>
                                        </p:tav>
                                        <p:tav tm="100000">
                                          <p:val>
                                            <p:strVal val="#ppt_h"/>
                                          </p:val>
                                        </p:tav>
                                      </p:tavLst>
                                    </p:anim>
                                    <p:animEffect transition="in" filter="fade">
                                      <p:cBhvr>
                                        <p:cTn id="169" dur="500"/>
                                        <p:tgtEl>
                                          <p:spTgt spid="23"/>
                                        </p:tgtEl>
                                      </p:cBhvr>
                                    </p:animEffect>
                                  </p:childTnLst>
                                  <p:subTnLst>
                                    <p:audio>
                                      <p:cMediaNode>
                                        <p:cTn display="0" masterRel="sameClick">
                                          <p:stCondLst>
                                            <p:cond evt="begin" delay="0">
                                              <p:tn val="165"/>
                                            </p:cond>
                                          </p:stCondLst>
                                          <p:endCondLst>
                                            <p:cond evt="onStopAudio" delay="0">
                                              <p:tgtEl>
                                                <p:sldTgt/>
                                              </p:tgtEl>
                                            </p:cond>
                                          </p:endCondLst>
                                        </p:cTn>
                                        <p:tgtEl>
                                          <p:sndTgt r:embed="rId3" name="game win.wav"/>
                                        </p:tgtEl>
                                      </p:cMediaNode>
                                    </p:audio>
                                  </p:subTnLst>
                                </p:cTn>
                              </p:par>
                            </p:childTnLst>
                          </p:cTn>
                        </p:par>
                      </p:childTnLst>
                    </p:cTn>
                  </p:par>
                </p:childTnLst>
              </p:cTn>
              <p:nextCondLst>
                <p:cond evt="onClick" delay="0">
                  <p:tgtEl>
                    <p:spTgt spid="22"/>
                  </p:tgtEl>
                </p:cond>
              </p:nextCondLst>
            </p:seq>
            <p:seq concurrent="1" nextAc="seek">
              <p:cTn id="170" restart="whenNotActive" fill="hold" evtFilter="cancelBubble" nodeType="interactiveSeq">
                <p:stCondLst>
                  <p:cond evt="onClick" delay="0">
                    <p:tgtEl>
                      <p:spTgt spid="23"/>
                    </p:tgtEl>
                  </p:cond>
                </p:stCondLst>
                <p:endSync evt="end" delay="0">
                  <p:rtn val="all"/>
                </p:endSync>
                <p:childTnLst>
                  <p:par>
                    <p:cTn id="171" fill="hold">
                      <p:stCondLst>
                        <p:cond delay="0"/>
                      </p:stCondLst>
                      <p:childTnLst>
                        <p:par>
                          <p:cTn id="172" fill="hold">
                            <p:stCondLst>
                              <p:cond delay="0"/>
                            </p:stCondLst>
                            <p:childTnLst>
                              <p:par>
                                <p:cTn id="173" presetID="9" presetClass="exit" presetSubtype="0" fill="hold" nodeType="clickEffect">
                                  <p:stCondLst>
                                    <p:cond delay="0"/>
                                  </p:stCondLst>
                                  <p:childTnLst>
                                    <p:animEffect transition="out" filter="dissolve">
                                      <p:cBhvr>
                                        <p:cTn id="174" dur="500"/>
                                        <p:tgtEl>
                                          <p:spTgt spid="23"/>
                                        </p:tgtEl>
                                      </p:cBhvr>
                                    </p:animEffect>
                                    <p:set>
                                      <p:cBhvr>
                                        <p:cTn id="175" dur="1" fill="hold">
                                          <p:stCondLst>
                                            <p:cond delay="499"/>
                                          </p:stCondLst>
                                        </p:cTn>
                                        <p:tgtEl>
                                          <p:spTgt spid="23"/>
                                        </p:tgtEl>
                                        <p:attrNameLst>
                                          <p:attrName>style.visibility</p:attrName>
                                        </p:attrNameLst>
                                      </p:cBhvr>
                                      <p:to>
                                        <p:strVal val="hidden"/>
                                      </p:to>
                                    </p:set>
                                  </p:childTnLst>
                                </p:cTn>
                              </p:par>
                              <p:par>
                                <p:cTn id="176" presetID="42" presetClass="entr" presetSubtype="0" fill="hold" nodeType="withEffect">
                                  <p:stCondLst>
                                    <p:cond delay="0"/>
                                  </p:stCondLst>
                                  <p:childTnLst>
                                    <p:set>
                                      <p:cBhvr>
                                        <p:cTn id="177" dur="1" fill="hold">
                                          <p:stCondLst>
                                            <p:cond delay="0"/>
                                          </p:stCondLst>
                                        </p:cTn>
                                        <p:tgtEl>
                                          <p:spTgt spid="25"/>
                                        </p:tgtEl>
                                        <p:attrNameLst>
                                          <p:attrName>style.visibility</p:attrName>
                                        </p:attrNameLst>
                                      </p:cBhvr>
                                      <p:to>
                                        <p:strVal val="visible"/>
                                      </p:to>
                                    </p:set>
                                    <p:animEffect transition="in" filter="fade">
                                      <p:cBhvr>
                                        <p:cTn id="178" dur="1000"/>
                                        <p:tgtEl>
                                          <p:spTgt spid="25"/>
                                        </p:tgtEl>
                                      </p:cBhvr>
                                    </p:animEffect>
                                    <p:anim calcmode="lin" valueType="num">
                                      <p:cBhvr>
                                        <p:cTn id="179" dur="1000" fill="hold"/>
                                        <p:tgtEl>
                                          <p:spTgt spid="25"/>
                                        </p:tgtEl>
                                        <p:attrNameLst>
                                          <p:attrName>ppt_x</p:attrName>
                                        </p:attrNameLst>
                                      </p:cBhvr>
                                      <p:tavLst>
                                        <p:tav tm="0">
                                          <p:val>
                                            <p:strVal val="#ppt_x"/>
                                          </p:val>
                                        </p:tav>
                                        <p:tav tm="100000">
                                          <p:val>
                                            <p:strVal val="#ppt_x"/>
                                          </p:val>
                                        </p:tav>
                                      </p:tavLst>
                                    </p:anim>
                                    <p:anim calcmode="lin" valueType="num">
                                      <p:cBhvr>
                                        <p:cTn id="18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6"/>
                                            </p:cond>
                                          </p:stCondLst>
                                          <p:endCondLst>
                                            <p:cond evt="onStopAudio" delay="0">
                                              <p:tgtEl>
                                                <p:sldTgt/>
                                              </p:tgtEl>
                                            </p:cond>
                                          </p:endCondLst>
                                        </p:cTn>
                                        <p:tgtEl>
                                          <p:sndTgt r:embed="rId3" name="game win.wav"/>
                                        </p:tgtEl>
                                      </p:cMediaNode>
                                    </p:audio>
                                  </p:subTnLst>
                                </p:cTn>
                              </p:par>
                            </p:childTnLst>
                          </p:cTn>
                        </p:par>
                        <p:par>
                          <p:cTn id="181" fill="hold">
                            <p:stCondLst>
                              <p:cond delay="1000"/>
                            </p:stCondLst>
                            <p:childTnLst>
                              <p:par>
                                <p:cTn id="182" presetID="0" presetClass="path" presetSubtype="0" accel="50000" decel="50000" fill="hold" nodeType="afterEffect">
                                  <p:stCondLst>
                                    <p:cond delay="0"/>
                                  </p:stCondLst>
                                  <p:childTnLst>
                                    <p:animMotion origin="layout" path="M 0.50117 0.57639 C 0.49882 0.60509 0.49908 0.59491 0.50117 0.63819 C 0.5013 0.64143 0.50182 0.64467 0.5026 0.64768 C 0.50312 0.65023 0.50455 0.65231 0.5052 0.65486 C 0.50846 0.6662 0.50351 0.66227 0.51328 0.67384 C 0.51588 0.67685 0.51822 0.68148 0.52122 0.68333 C 0.53593 0.6919 0.52252 0.68518 0.5414 0.69051 C 0.54583 0.69167 0.55026 0.69352 0.55468 0.69514 L 0.56145 0.69768 C 0.56458 0.69676 0.56783 0.69722 0.57083 0.69514 C 0.57252 0.69398 0.57487 0.68796 0.57487 0.68819 " pathEditMode="relative" rAng="0" ptsTypes="AAAAAAAAAAA">
                                      <p:cBhvr>
                                        <p:cTn id="183" dur="2000" fill="hold"/>
                                        <p:tgtEl>
                                          <p:spTgt spid="11"/>
                                        </p:tgtEl>
                                        <p:attrNameLst>
                                          <p:attrName>ppt_x</p:attrName>
                                          <p:attrName>ppt_y</p:attrName>
                                        </p:attrNameLst>
                                      </p:cBhvr>
                                      <p:rCtr x="3594" y="6065"/>
                                    </p:animMotion>
                                  </p:childTnLst>
                                  <p:subTnLst>
                                    <p:audio>
                                      <p:cMediaNode>
                                        <p:cTn display="0" masterRel="sameClick">
                                          <p:stCondLst>
                                            <p:cond evt="begin" delay="0">
                                              <p:tn val="182"/>
                                            </p:cond>
                                          </p:stCondLst>
                                          <p:endCondLst>
                                            <p:cond evt="onStopAudio" delay="0">
                                              <p:tgtEl>
                                                <p:sldTgt/>
                                              </p:tgtEl>
                                            </p:cond>
                                          </p:endCondLst>
                                        </p:cTn>
                                        <p:tgtEl>
                                          <p:sndTgt r:embed="rId5" name="yeah.wav"/>
                                        </p:tgtEl>
                                      </p:cMediaNode>
                                    </p:audio>
                                  </p:subTnLst>
                                </p:cTn>
                              </p:par>
                            </p:childTnLst>
                          </p:cTn>
                        </p:par>
                      </p:childTnLst>
                    </p:cTn>
                  </p:par>
                </p:childTnLst>
              </p:cTn>
              <p:nextCondLst>
                <p:cond evt="onClick" delay="0">
                  <p:tgtEl>
                    <p:spTgt spid="2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838200" y="243421"/>
            <a:ext cx="10515600" cy="1569648"/>
          </a:xfrm>
          <a:prstGeom prst="rect">
            <a:avLst/>
          </a:prstGeom>
        </p:spPr>
        <p:txBody>
          <a:bodyPr lIns="91424" tIns="45714" rIns="91424" bIns="45714">
            <a:sp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lnSpc>
                <a:spcPct val="150000"/>
              </a:lnSpc>
            </a:pPr>
            <a:r>
              <a:rPr lang="en-US" sz="3200">
                <a:solidFill>
                  <a:schemeClr val="tx1"/>
                </a:solidFill>
                <a:latin typeface="HP001 4 hàng" pitchFamily="34" charset="0"/>
                <a:cs typeface="Times New Roman" pitchFamily="18" charset="0"/>
              </a:rPr>
              <a:t>Thứ </a:t>
            </a:r>
            <a:r>
              <a:rPr lang="en-US" sz="3200" smtClean="0">
                <a:solidFill>
                  <a:schemeClr val="tx1"/>
                </a:solidFill>
                <a:latin typeface="HP001 4 hàng" pitchFamily="34" charset="0"/>
                <a:cs typeface="Times New Roman" pitchFamily="18" charset="0"/>
              </a:rPr>
              <a:t>tư </a:t>
            </a:r>
            <a:r>
              <a:rPr lang="en-US" sz="3200">
                <a:solidFill>
                  <a:schemeClr val="tx1"/>
                </a:solidFill>
                <a:latin typeface="HP001 4 hàng" pitchFamily="34" charset="0"/>
                <a:cs typeface="Times New Roman" pitchFamily="18" charset="0"/>
              </a:rPr>
              <a:t>ngày </a:t>
            </a:r>
            <a:r>
              <a:rPr lang="en-US" sz="3200" smtClean="0">
                <a:solidFill>
                  <a:schemeClr val="tx1"/>
                </a:solidFill>
                <a:latin typeface="HP001 4 hàng" pitchFamily="34" charset="0"/>
                <a:cs typeface="Times New Roman" pitchFamily="18" charset="0"/>
              </a:rPr>
              <a:t>2 tháng 3 </a:t>
            </a:r>
            <a:r>
              <a:rPr lang="en-US" sz="3200">
                <a:solidFill>
                  <a:schemeClr val="tx1"/>
                </a:solidFill>
                <a:latin typeface="HP001 4 hàng" pitchFamily="34" charset="0"/>
                <a:cs typeface="Times New Roman" pitchFamily="18" charset="0"/>
              </a:rPr>
              <a:t>năm 2022</a:t>
            </a:r>
            <a:br>
              <a:rPr lang="en-US" sz="3200">
                <a:solidFill>
                  <a:schemeClr val="tx1"/>
                </a:solidFill>
                <a:latin typeface="HP001 4 hàng" pitchFamily="34" charset="0"/>
                <a:cs typeface="Times New Roman" pitchFamily="18" charset="0"/>
              </a:rPr>
            </a:br>
            <a:r>
              <a:rPr lang="en-US" sz="3200" smtClean="0">
                <a:solidFill>
                  <a:schemeClr val="tx1"/>
                </a:solidFill>
                <a:latin typeface="HP001 4 hàng" pitchFamily="34" charset="0"/>
                <a:cs typeface="Times New Roman" pitchFamily="18" charset="0"/>
              </a:rPr>
              <a:t>TǨn</a:t>
            </a:r>
            <a:endParaRPr lang="en-US" sz="3200" dirty="0">
              <a:solidFill>
                <a:schemeClr val="tx1"/>
              </a:solidFill>
              <a:latin typeface="HP001 4 hàng" pitchFamily="34" charset="0"/>
              <a:cs typeface="Times New Roman" pitchFamily="18" charset="0"/>
            </a:endParaRPr>
          </a:p>
        </p:txBody>
      </p:sp>
      <p:sp>
        <p:nvSpPr>
          <p:cNvPr id="19" name="TextBox 18">
            <a:extLst>
              <a:ext uri="{FF2B5EF4-FFF2-40B4-BE49-F238E27FC236}">
                <a16:creationId xmlns:a16="http://schemas.microsoft.com/office/drawing/2014/main" xmlns="" id="{8AADCE84-ECE6-481E-AE29-0A51D944B1A2}"/>
              </a:ext>
            </a:extLst>
          </p:cNvPr>
          <p:cNvSpPr txBox="1"/>
          <p:nvPr/>
        </p:nvSpPr>
        <p:spPr>
          <a:xfrm>
            <a:off x="3575958" y="1813069"/>
            <a:ext cx="63953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FF0000"/>
                </a:solidFill>
                <a:effectLst/>
                <a:uLnTx/>
                <a:uFillTx/>
                <a:latin typeface="Times New Roman" pitchFamily="18" charset="0"/>
                <a:cs typeface="Times New Roman" pitchFamily="18" charset="0"/>
              </a:rPr>
              <a:t>Bài </a:t>
            </a:r>
            <a:r>
              <a:rPr kumimoji="0" lang="en-US" sz="48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53</a:t>
            </a:r>
            <a:r>
              <a:rPr kumimoji="0" lang="vi-VN" sz="48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 </a:t>
            </a:r>
            <a:r>
              <a:rPr lang="en-US" sz="4800" b="1" noProof="0" smtClean="0">
                <a:solidFill>
                  <a:srgbClr val="FF0000"/>
                </a:solidFill>
                <a:latin typeface="Times New Roman" pitchFamily="18" charset="0"/>
                <a:cs typeface="Times New Roman" pitchFamily="18" charset="0"/>
              </a:rPr>
              <a:t>Xăng – ti - mét</a:t>
            </a:r>
            <a:endParaRPr kumimoji="0" lang="en-US" sz="4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206039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xmlns="" id="{28598BFA-EF1E-49B6-81AB-8A9F02701E64}"/>
              </a:ext>
            </a:extLst>
          </p:cNvPr>
          <p:cNvGrpSpPr>
            <a:grpSpLocks noChangeAspect="1"/>
          </p:cNvGrpSpPr>
          <p:nvPr/>
        </p:nvGrpSpPr>
        <p:grpSpPr>
          <a:xfrm>
            <a:off x="10698750" y="4867259"/>
            <a:ext cx="1190179" cy="2059083"/>
            <a:chOff x="1733452" y="-14507"/>
            <a:chExt cx="2848173" cy="4927517"/>
          </a:xfrm>
        </p:grpSpPr>
        <p:pic>
          <p:nvPicPr>
            <p:cNvPr id="6" name="Picture 4">
              <a:hlinkClick r:id="rId4" action="ppaction://hlinksldjump"/>
              <a:extLst>
                <a:ext uri="{FF2B5EF4-FFF2-40B4-BE49-F238E27FC236}">
                  <a16:creationId xmlns:a16="http://schemas.microsoft.com/office/drawing/2014/main" xmlns="" id="{D36FEBEB-3488-4277-AAF4-193EAA51CE63}"/>
                </a:ext>
              </a:extLst>
            </p:cNvPr>
            <p:cNvPicPr>
              <a:picLocks noChangeAspect="1"/>
            </p:cNvPicPr>
            <p:nvPr/>
          </p:nvPicPr>
          <p:blipFill rotWithShape="1">
            <a:blip r:embed="rId5"/>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7" name="Picture 5">
              <a:extLst>
                <a:ext uri="{FF2B5EF4-FFF2-40B4-BE49-F238E27FC236}">
                  <a16:creationId xmlns:a16="http://schemas.microsoft.com/office/drawing/2014/main" xmlns="" id="{EDCC6360-D0E5-4CF1-BBE2-59B57D06B1D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sp>
        <p:nvSpPr>
          <p:cNvPr id="8" name="TextBox 9">
            <a:extLst>
              <a:ext uri="{FF2B5EF4-FFF2-40B4-BE49-F238E27FC236}">
                <a16:creationId xmlns:a16="http://schemas.microsoft.com/office/drawing/2014/main" xmlns="" id="{5A81F780-7CF8-4F7A-9386-46D18B5B8829}"/>
              </a:ext>
            </a:extLst>
          </p:cNvPr>
          <p:cNvSpPr txBox="1"/>
          <p:nvPr/>
        </p:nvSpPr>
        <p:spPr>
          <a:xfrm>
            <a:off x="1926024" y="670606"/>
            <a:ext cx="89735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dùng</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đồ</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3200" b="1" dirty="0" err="1">
                <a:solidFill>
                  <a:prstClr val="black"/>
                </a:solidFill>
                <a:latin typeface="+mj-lt"/>
                <a:cs typeface="Arial" panose="020B0604020202020204" pitchFamily="34" charset="0"/>
              </a:rPr>
              <a:t>vật</a:t>
            </a:r>
            <a:r>
              <a:rPr lang="en-US" sz="3200" b="1" dirty="0">
                <a:solidFill>
                  <a:prstClr val="black"/>
                </a:solidFill>
                <a:latin typeface="+mj-lt"/>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đo</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độ</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dài</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endParaRPr kumimoji="0" lang="x-none"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9" name="Picture 13">
            <a:extLst>
              <a:ext uri="{FF2B5EF4-FFF2-40B4-BE49-F238E27FC236}">
                <a16:creationId xmlns:a16="http://schemas.microsoft.com/office/drawing/2014/main" xmlns="" id="{CB960AF6-86D5-4F5F-9A0E-694090FDDC1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1982950" y="4773302"/>
            <a:ext cx="751213" cy="909726"/>
          </a:xfrm>
          <a:prstGeom prst="rect">
            <a:avLst/>
          </a:prstGeom>
        </p:spPr>
      </p:pic>
      <p:pic>
        <p:nvPicPr>
          <p:cNvPr id="10" name="Picture 14">
            <a:extLst>
              <a:ext uri="{FF2B5EF4-FFF2-40B4-BE49-F238E27FC236}">
                <a16:creationId xmlns:a16="http://schemas.microsoft.com/office/drawing/2014/main" xmlns="" id="{E32641DB-321A-4B17-999D-704D4F06BFE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5853130" y="4746036"/>
            <a:ext cx="790549" cy="936993"/>
          </a:xfrm>
          <a:prstGeom prst="rect">
            <a:avLst/>
          </a:prstGeom>
        </p:spPr>
      </p:pic>
      <p:pic>
        <p:nvPicPr>
          <p:cNvPr id="11" name="Picture 15">
            <a:extLst>
              <a:ext uri="{FF2B5EF4-FFF2-40B4-BE49-F238E27FC236}">
                <a16:creationId xmlns:a16="http://schemas.microsoft.com/office/drawing/2014/main" xmlns="" id="{AB9F651D-FD64-419E-9754-8C7A89B00AB2}"/>
              </a:ext>
            </a:extLst>
          </p:cNvPr>
          <p:cNvPicPr>
            <a:picLocks noChangeAspect="1"/>
          </p:cNvPicPr>
          <p:nvPr/>
        </p:nvPicPr>
        <p:blipFill rotWithShape="1">
          <a:blip r:embed="rId10">
            <a:extLst>
              <a:ext uri="{BEBA8EAE-BF5A-486C-A8C5-ECC9F3942E4B}">
                <a14:imgProps xmlns:a14="http://schemas.microsoft.com/office/drawing/2010/main">
                  <a14:imgLayer r:embed="rId12">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542126" y="4746036"/>
            <a:ext cx="790548" cy="936992"/>
          </a:xfrm>
          <a:prstGeom prst="rect">
            <a:avLst/>
          </a:prstGeom>
        </p:spPr>
      </p:pic>
      <p:grpSp>
        <p:nvGrpSpPr>
          <p:cNvPr id="15" name="Group 25">
            <a:extLst>
              <a:ext uri="{FF2B5EF4-FFF2-40B4-BE49-F238E27FC236}">
                <a16:creationId xmlns:a16="http://schemas.microsoft.com/office/drawing/2014/main" xmlns="" id="{35C419B7-77CE-4623-8C42-2BEE571986E7}"/>
              </a:ext>
            </a:extLst>
          </p:cNvPr>
          <p:cNvGrpSpPr/>
          <p:nvPr/>
        </p:nvGrpSpPr>
        <p:grpSpPr>
          <a:xfrm>
            <a:off x="4603598" y="2208568"/>
            <a:ext cx="3108935" cy="2477975"/>
            <a:chOff x="4451193" y="2208568"/>
            <a:chExt cx="3108935" cy="2477975"/>
          </a:xfrm>
        </p:grpSpPr>
        <p:sp>
          <p:nvSpPr>
            <p:cNvPr id="16" name="Google Shape;745;p50">
              <a:extLst>
                <a:ext uri="{FF2B5EF4-FFF2-40B4-BE49-F238E27FC236}">
                  <a16:creationId xmlns:a16="http://schemas.microsoft.com/office/drawing/2014/main" xmlns="" id="{3D93F020-F9B2-4307-9C1C-61C9C1C3037E}"/>
                </a:ext>
              </a:extLst>
            </p:cNvPr>
            <p:cNvSpPr/>
            <p:nvPr/>
          </p:nvSpPr>
          <p:spPr>
            <a:xfrm>
              <a:off x="4451193" y="2208568"/>
              <a:ext cx="3108935" cy="2477975"/>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t>
              </a:r>
              <a:endParaRPr kumimoji="0" lang="x-non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1">
              <a:extLst>
                <a:ext uri="{FF2B5EF4-FFF2-40B4-BE49-F238E27FC236}">
                  <a16:creationId xmlns:a16="http://schemas.microsoft.com/office/drawing/2014/main" xmlns="" id="{C20330D4-039A-42B2-BEB5-80689B1E0B3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28" b="88608" l="3200" r="98300">
                          <a14:foregroundMark x1="18700" y1="53049" x2="18700" y2="53049"/>
                          <a14:foregroundMark x1="12700" y1="34062" x2="17000" y2="63291"/>
                          <a14:foregroundMark x1="17000" y1="30035" x2="9300" y2="31991"/>
                          <a14:foregroundMark x1="9300" y1="31991" x2="5100" y2="37399"/>
                          <a14:foregroundMark x1="5100" y1="37399" x2="3200" y2="44419"/>
                          <a14:foregroundMark x1="3200" y1="44419" x2="14800" y2="72382"/>
                          <a14:foregroundMark x1="14800" y1="72382" x2="18600" y2="78596"/>
                          <a14:foregroundMark x1="18600" y1="78596" x2="27800" y2="77906"/>
                          <a14:foregroundMark x1="22800" y1="82854" x2="29300" y2="82969"/>
                          <a14:foregroundMark x1="29300" y1="82969" x2="31100" y2="80437"/>
                          <a14:foregroundMark x1="22400" y1="88608" x2="33600" y2="85270"/>
                          <a14:foregroundMark x1="17400" y1="30265" x2="22400" y2="28999"/>
                          <a14:foregroundMark x1="3200" y1="36709" x2="8500" y2="32911"/>
                          <a14:foregroundMark x1="8500" y1="32911" x2="14500" y2="30955"/>
                          <a14:foregroundMark x1="14500" y1="30955" x2="14800" y2="30955"/>
                          <a14:foregroundMark x1="15200" y1="30035" x2="18100" y2="28999"/>
                          <a14:foregroundMark x1="66100" y1="12428" x2="72300" y2="8746"/>
                          <a14:foregroundMark x1="72300" y1="8746" x2="82000" y2="8746"/>
                          <a14:foregroundMark x1="82000" y1="8746" x2="87400" y2="15995"/>
                          <a14:foregroundMark x1="87400" y1="15995" x2="95600" y2="45685"/>
                          <a14:foregroundMark x1="95600" y1="45685" x2="95200" y2="53165"/>
                          <a14:foregroundMark x1="95200" y1="53165" x2="83400" y2="60759"/>
                          <a14:foregroundMark x1="65900" y1="9781" x2="79600" y2="6214"/>
                          <a14:foregroundMark x1="79600" y1="6214" x2="85900" y2="8285"/>
                          <a14:foregroundMark x1="85900" y1="8285" x2="87600" y2="13579"/>
                          <a14:foregroundMark x1="69200" y1="7135" x2="82400" y2="4143"/>
                          <a14:foregroundMark x1="82400" y1="4143" x2="82400" y2="4028"/>
                          <a14:foregroundMark x1="96900" y1="47871" x2="98300" y2="51438"/>
                          <a14:backgroundMark x1="80200" y1="921" x2="80200" y2="921"/>
                        </a14:backgroundRemoval>
                      </a14:imgEffect>
                    </a14:imgLayer>
                  </a14:imgProps>
                </a:ext>
              </a:extLst>
            </a:blip>
            <a:srcRect b="9286"/>
            <a:stretch/>
          </p:blipFill>
          <p:spPr>
            <a:xfrm>
              <a:off x="5287703" y="2672594"/>
              <a:ext cx="1919064" cy="1512812"/>
            </a:xfrm>
            <a:prstGeom prst="rect">
              <a:avLst/>
            </a:prstGeom>
          </p:spPr>
        </p:pic>
      </p:grpSp>
      <p:grpSp>
        <p:nvGrpSpPr>
          <p:cNvPr id="28" name="Nhóm 27">
            <a:extLst>
              <a:ext uri="{FF2B5EF4-FFF2-40B4-BE49-F238E27FC236}">
                <a16:creationId xmlns:a16="http://schemas.microsoft.com/office/drawing/2014/main" xmlns="" id="{802ADB80-7E21-4DFA-91F4-E5AEAE805F2D}"/>
              </a:ext>
            </a:extLst>
          </p:cNvPr>
          <p:cNvGrpSpPr/>
          <p:nvPr/>
        </p:nvGrpSpPr>
        <p:grpSpPr>
          <a:xfrm>
            <a:off x="8252896" y="2208569"/>
            <a:ext cx="3108934" cy="2477974"/>
            <a:chOff x="8252896" y="2208569"/>
            <a:chExt cx="3108934" cy="2477974"/>
          </a:xfrm>
        </p:grpSpPr>
        <p:sp>
          <p:nvSpPr>
            <p:cNvPr id="19" name="Google Shape;745;p50">
              <a:extLst>
                <a:ext uri="{FF2B5EF4-FFF2-40B4-BE49-F238E27FC236}">
                  <a16:creationId xmlns:a16="http://schemas.microsoft.com/office/drawing/2014/main" xmlns="" id="{D79FF01C-9614-4F65-9A52-B6AAA119B154}"/>
                </a:ext>
              </a:extLst>
            </p:cNvPr>
            <p:cNvSpPr/>
            <p:nvPr/>
          </p:nvSpPr>
          <p:spPr>
            <a:xfrm>
              <a:off x="8252896" y="2208569"/>
              <a:ext cx="3108934" cy="2477974"/>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
              </a:r>
              <a:endParaRPr kumimoji="0" lang="x-non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7" name="Picture 19">
              <a:extLst>
                <a:ext uri="{FF2B5EF4-FFF2-40B4-BE49-F238E27FC236}">
                  <a16:creationId xmlns:a16="http://schemas.microsoft.com/office/drawing/2014/main" xmlns="" id="{9574913F-87B5-498C-8E34-C166639A2E9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056" b="92593" l="10000" r="90000">
                          <a14:foregroundMark x1="19286" y1="83704" x2="19286" y2="83704"/>
                          <a14:foregroundMark x1="15571" y1="87130" x2="15571" y2="87130"/>
                          <a14:foregroundMark x1="13571" y1="91019" x2="13571" y2="91019"/>
                          <a14:foregroundMark x1="13571" y1="92593" x2="13571" y2="92593"/>
                          <a14:foregroundMark x1="76143" y1="7593" x2="76143" y2="7593"/>
                          <a14:foregroundMark x1="78143" y1="3056" x2="78143" y2="3056"/>
                        </a14:backgroundRemoval>
                      </a14:imgEffect>
                    </a14:imgLayer>
                  </a14:imgProps>
                </a:ext>
              </a:extLst>
            </a:blip>
            <a:srcRect b="7780"/>
            <a:stretch/>
          </p:blipFill>
          <p:spPr>
            <a:xfrm>
              <a:off x="9176049" y="2364291"/>
              <a:ext cx="1522701" cy="2166527"/>
            </a:xfrm>
            <a:prstGeom prst="rect">
              <a:avLst/>
            </a:prstGeom>
          </p:spPr>
        </p:pic>
      </p:grpSp>
      <p:grpSp>
        <p:nvGrpSpPr>
          <p:cNvPr id="31" name="Nhóm 30">
            <a:extLst>
              <a:ext uri="{FF2B5EF4-FFF2-40B4-BE49-F238E27FC236}">
                <a16:creationId xmlns:a16="http://schemas.microsoft.com/office/drawing/2014/main" xmlns="" id="{5053144D-F021-4F2A-B630-FE4126145F33}"/>
              </a:ext>
            </a:extLst>
          </p:cNvPr>
          <p:cNvGrpSpPr/>
          <p:nvPr/>
        </p:nvGrpSpPr>
        <p:grpSpPr>
          <a:xfrm>
            <a:off x="706650" y="2240981"/>
            <a:ext cx="3303814" cy="2477976"/>
            <a:chOff x="706650" y="2240981"/>
            <a:chExt cx="3303814" cy="2477976"/>
          </a:xfrm>
        </p:grpSpPr>
        <p:sp>
          <p:nvSpPr>
            <p:cNvPr id="13" name="Google Shape;745;p50">
              <a:extLst>
                <a:ext uri="{FF2B5EF4-FFF2-40B4-BE49-F238E27FC236}">
                  <a16:creationId xmlns:a16="http://schemas.microsoft.com/office/drawing/2014/main" xmlns="" id="{1A00D111-A043-454E-98EA-E0EA7559A2BD}"/>
                </a:ext>
              </a:extLst>
            </p:cNvPr>
            <p:cNvSpPr/>
            <p:nvPr/>
          </p:nvSpPr>
          <p:spPr>
            <a:xfrm>
              <a:off x="706650" y="2240981"/>
              <a:ext cx="3303814" cy="247797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a:t>
              </a:r>
              <a:endParaRPr kumimoji="0" lang="x-non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Hình ảnh 29">
              <a:extLst>
                <a:ext uri="{FF2B5EF4-FFF2-40B4-BE49-F238E27FC236}">
                  <a16:creationId xmlns:a16="http://schemas.microsoft.com/office/drawing/2014/main" xmlns="" id="{1822D6F0-E9C2-4AEA-881D-096AD2E06CFA}"/>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365" t="3715" r="713" b="5505"/>
            <a:stretch/>
          </p:blipFill>
          <p:spPr>
            <a:xfrm>
              <a:off x="931463" y="2672594"/>
              <a:ext cx="3009055" cy="439575"/>
            </a:xfrm>
            <a:prstGeom prst="roundRect">
              <a:avLst/>
            </a:prstGeom>
          </p:spPr>
        </p:pic>
      </p:grpSp>
    </p:spTree>
    <p:extLst>
      <p:ext uri="{BB962C8B-B14F-4D97-AF65-F5344CB8AC3E}">
        <p14:creationId xmlns:p14="http://schemas.microsoft.com/office/powerpoint/2010/main" val="3275312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wrong.wav"/>
                                        </p:tgtEl>
                                      </p:cMediaNode>
                                    </p:audio>
                                  </p:sub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2" name="wrong.wav"/>
                                        </p:tgtEl>
                                      </p:cMediaNode>
                                    </p:audio>
                                  </p:sub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3" name="positive-right-answer-01-sound-effect-68478394 (online-audio-converter.com).wav"/>
                                        </p:tgtEl>
                                      </p:cMediaNode>
                                    </p:audio>
                                  </p:subTnLst>
                                </p:cTn>
                              </p:par>
                            </p:childTnLst>
                          </p:cTn>
                        </p:par>
                      </p:childTnLst>
                    </p:cTn>
                  </p:par>
                </p:childTnLst>
              </p:cTn>
              <p:nextCondLst>
                <p:cond evt="onClick" delay="0">
                  <p:tgtEl>
                    <p:spTgt spid="3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xmlns="" id="{121E1725-4D0A-4620-819E-183F2A360F27}"/>
              </a:ext>
            </a:extLst>
          </p:cNvPr>
          <p:cNvSpPr txBox="1"/>
          <p:nvPr/>
        </p:nvSpPr>
        <p:spPr>
          <a:xfrm>
            <a:off x="874291" y="854386"/>
            <a:ext cx="106988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GB" sz="3200" b="1" dirty="0" err="1">
                <a:solidFill>
                  <a:prstClr val="black"/>
                </a:solidFill>
                <a:latin typeface="+mj-lt"/>
                <a:cs typeface="Arial" panose="020B0604020202020204" pitchFamily="34" charset="0"/>
              </a:rPr>
              <a:t>đo</a:t>
            </a:r>
            <a:r>
              <a:rPr lang="en-GB" sz="3200" b="1" dirty="0">
                <a:solidFill>
                  <a:prstClr val="black"/>
                </a:solidFill>
                <a:latin typeface="+mj-lt"/>
                <a:cs typeface="Arial" panose="020B0604020202020204" pitchFamily="34" charset="0"/>
              </a:rPr>
              <a:t> </a:t>
            </a:r>
            <a:r>
              <a:rPr lang="en-GB" sz="3200" b="1" dirty="0" err="1">
                <a:solidFill>
                  <a:prstClr val="black"/>
                </a:solidFill>
                <a:latin typeface="+mj-lt"/>
                <a:cs typeface="Arial" panose="020B0604020202020204" pitchFamily="34" charset="0"/>
              </a:rPr>
              <a:t>độ</a:t>
            </a:r>
            <a:r>
              <a:rPr lang="en-GB" sz="3200" b="1" dirty="0">
                <a:solidFill>
                  <a:prstClr val="black"/>
                </a:solidFill>
                <a:latin typeface="+mj-lt"/>
                <a:cs typeface="Arial" panose="020B0604020202020204" pitchFamily="34" charset="0"/>
              </a:rPr>
              <a:t> </a:t>
            </a:r>
            <a:r>
              <a:rPr lang="en-GB" sz="3200" b="1" dirty="0" err="1">
                <a:solidFill>
                  <a:prstClr val="black"/>
                </a:solidFill>
                <a:latin typeface="+mj-lt"/>
                <a:cs typeface="Arial" panose="020B0604020202020204" pitchFamily="34" charset="0"/>
              </a:rPr>
              <a:t>dài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em</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dùng</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bộ</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phận</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nào</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của</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cơ</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thể</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t>
            </a:r>
            <a:endParaRPr kumimoji="0" lang="x-none"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6" name="Picture 10">
            <a:extLst>
              <a:ext uri="{FF2B5EF4-FFF2-40B4-BE49-F238E27FC236}">
                <a16:creationId xmlns:a16="http://schemas.microsoft.com/office/drawing/2014/main" xmlns="" id="{F58EC6FB-3C64-4E4A-A88C-4ECFB29FF8D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5668641" y="4853183"/>
            <a:ext cx="751213" cy="909726"/>
          </a:xfrm>
          <a:prstGeom prst="rect">
            <a:avLst/>
          </a:prstGeom>
        </p:spPr>
      </p:pic>
      <p:pic>
        <p:nvPicPr>
          <p:cNvPr id="7" name="Picture 11">
            <a:extLst>
              <a:ext uri="{FF2B5EF4-FFF2-40B4-BE49-F238E27FC236}">
                <a16:creationId xmlns:a16="http://schemas.microsoft.com/office/drawing/2014/main" xmlns="" id="{4FEAD36F-7EE1-41B8-9D4C-E8A721096E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2123823" y="4858330"/>
            <a:ext cx="790549" cy="936993"/>
          </a:xfrm>
          <a:prstGeom prst="rect">
            <a:avLst/>
          </a:prstGeom>
        </p:spPr>
      </p:pic>
      <p:pic>
        <p:nvPicPr>
          <p:cNvPr id="8" name="Picture 12">
            <a:extLst>
              <a:ext uri="{FF2B5EF4-FFF2-40B4-BE49-F238E27FC236}">
                <a16:creationId xmlns:a16="http://schemas.microsoft.com/office/drawing/2014/main" xmlns="" id="{7C663549-03B9-4F88-AB9E-222C9AB3C8FE}"/>
              </a:ext>
            </a:extLst>
          </p:cNvPr>
          <p:cNvPicPr>
            <a:picLocks noChangeAspect="1"/>
          </p:cNvPicPr>
          <p:nvPr/>
        </p:nvPicPr>
        <p:blipFill rotWithShape="1">
          <a:blip r:embed="rId6">
            <a:extLst>
              <a:ext uri="{BEBA8EAE-BF5A-486C-A8C5-ECC9F3942E4B}">
                <a14:imgProps xmlns:a14="http://schemas.microsoft.com/office/drawing/2010/main">
                  <a14:imgLayer r:embed="rId8">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357637" y="4858330"/>
            <a:ext cx="790548" cy="936992"/>
          </a:xfrm>
          <a:prstGeom prst="rect">
            <a:avLst/>
          </a:prstGeom>
        </p:spPr>
      </p:pic>
      <p:grpSp>
        <p:nvGrpSpPr>
          <p:cNvPr id="9" name="Group 13">
            <a:extLst>
              <a:ext uri="{FF2B5EF4-FFF2-40B4-BE49-F238E27FC236}">
                <a16:creationId xmlns:a16="http://schemas.microsoft.com/office/drawing/2014/main" xmlns="" id="{A50F9AAC-F621-45A5-BB53-A68EC962975A}"/>
              </a:ext>
            </a:extLst>
          </p:cNvPr>
          <p:cNvGrpSpPr/>
          <p:nvPr/>
        </p:nvGrpSpPr>
        <p:grpSpPr>
          <a:xfrm>
            <a:off x="4392341" y="2320862"/>
            <a:ext cx="3303814" cy="2477976"/>
            <a:chOff x="554245" y="2240981"/>
            <a:chExt cx="3303814" cy="2477976"/>
          </a:xfrm>
        </p:grpSpPr>
        <p:sp>
          <p:nvSpPr>
            <p:cNvPr id="10" name="Google Shape;745;p50">
              <a:extLst>
                <a:ext uri="{FF2B5EF4-FFF2-40B4-BE49-F238E27FC236}">
                  <a16:creationId xmlns:a16="http://schemas.microsoft.com/office/drawing/2014/main" xmlns="" id="{C277489A-CEB4-4CCF-9217-5CEA02B27253}"/>
                </a:ext>
              </a:extLst>
            </p:cNvPr>
            <p:cNvSpPr/>
            <p:nvPr/>
          </p:nvSpPr>
          <p:spPr>
            <a:xfrm>
              <a:off x="554245" y="2240981"/>
              <a:ext cx="3303814" cy="247797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B</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1" name="Picture 15">
              <a:extLst>
                <a:ext uri="{FF2B5EF4-FFF2-40B4-BE49-F238E27FC236}">
                  <a16:creationId xmlns:a16="http://schemas.microsoft.com/office/drawing/2014/main" xmlns="" id="{2123243D-E511-4C66-A08A-50F1363CEE3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058" b="92820" l="6372" r="93238">
                          <a14:foregroundMark x1="37841" y1="7908" x2="37841" y2="7908"/>
                          <a14:foregroundMark x1="56307" y1="6139" x2="56307" y2="6139"/>
                          <a14:foregroundMark x1="93628" y1="24142" x2="93628" y2="24142"/>
                          <a14:foregroundMark x1="6372" y1="48387" x2="6372" y2="48387"/>
                          <a14:foregroundMark x1="57737" y1="5203" x2="57737" y2="5203"/>
                          <a14:foregroundMark x1="39532" y1="5515" x2="39532" y2="5515"/>
                          <a14:foregroundMark x1="58908" y1="92820" x2="58908" y2="92820"/>
                          <a14:foregroundMark x1="38882" y1="4891" x2="38882" y2="4891"/>
                          <a14:foregroundMark x1="56437" y1="4058" x2="56437" y2="4058"/>
                        </a14:backgroundRemoval>
                      </a14:imgEffect>
                    </a14:imgLayer>
                  </a14:imgProps>
                </a:ext>
              </a:extLst>
            </a:blip>
            <a:srcRect l="1139" r="792"/>
            <a:stretch/>
          </p:blipFill>
          <p:spPr>
            <a:xfrm flipH="1">
              <a:off x="1423635" y="2393319"/>
              <a:ext cx="1700213" cy="2166527"/>
            </a:xfrm>
            <a:prstGeom prst="rect">
              <a:avLst/>
            </a:prstGeom>
          </p:spPr>
        </p:pic>
      </p:grpSp>
      <p:grpSp>
        <p:nvGrpSpPr>
          <p:cNvPr id="12" name="Group 16">
            <a:extLst>
              <a:ext uri="{FF2B5EF4-FFF2-40B4-BE49-F238E27FC236}">
                <a16:creationId xmlns:a16="http://schemas.microsoft.com/office/drawing/2014/main" xmlns="" id="{310DB60B-0FE2-4900-97BB-1F051E266078}"/>
              </a:ext>
            </a:extLst>
          </p:cNvPr>
          <p:cNvGrpSpPr/>
          <p:nvPr/>
        </p:nvGrpSpPr>
        <p:grpSpPr>
          <a:xfrm>
            <a:off x="874291" y="2320862"/>
            <a:ext cx="3108935" cy="2477975"/>
            <a:chOff x="4451193" y="2208568"/>
            <a:chExt cx="3108935" cy="2477975"/>
          </a:xfrm>
        </p:grpSpPr>
        <p:sp>
          <p:nvSpPr>
            <p:cNvPr id="13" name="Google Shape;745;p50">
              <a:extLst>
                <a:ext uri="{FF2B5EF4-FFF2-40B4-BE49-F238E27FC236}">
                  <a16:creationId xmlns:a16="http://schemas.microsoft.com/office/drawing/2014/main" xmlns="" id="{320C14AF-9F0E-4ABD-AEC7-2148F2226B66}"/>
                </a:ext>
              </a:extLst>
            </p:cNvPr>
            <p:cNvSpPr/>
            <p:nvPr/>
          </p:nvSpPr>
          <p:spPr>
            <a:xfrm>
              <a:off x="4451193" y="2208568"/>
              <a:ext cx="3108935" cy="2477975"/>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 </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4" name="Picture 18">
              <a:extLst>
                <a:ext uri="{FF2B5EF4-FFF2-40B4-BE49-F238E27FC236}">
                  <a16:creationId xmlns:a16="http://schemas.microsoft.com/office/drawing/2014/main" xmlns="" id="{9CFACE53-94E5-4F93-805B-98AD795C8A2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 b="97730" l="1904" r="96894">
                          <a14:foregroundMark x1="74349" y1="1986" x2="74349" y2="1986"/>
                          <a14:foregroundMark x1="63527" y1="1702" x2="63527" y2="1702"/>
                          <a14:foregroundMark x1="64729" y1="993" x2="64729" y2="993"/>
                          <a14:foregroundMark x1="63527" y1="1418" x2="63527" y2="1418"/>
                          <a14:foregroundMark x1="56613" y1="33333" x2="56613" y2="33333"/>
                          <a14:foregroundMark x1="2204" y1="82979" x2="2204" y2="82979"/>
                          <a14:foregroundMark x1="14228" y1="96170" x2="14228" y2="96170"/>
                          <a14:foregroundMark x1="1904" y1="76028" x2="1904" y2="76028"/>
                          <a14:foregroundMark x1="95190" y1="55887" x2="95190" y2="55887"/>
                          <a14:foregroundMark x1="84168" y1="58723" x2="84168" y2="58723"/>
                          <a14:foregroundMark x1="96894" y1="52482" x2="96894" y2="52482"/>
                          <a14:foregroundMark x1="96894" y1="52482" x2="96894" y2="52482"/>
                          <a14:foregroundMark x1="11523" y1="94752" x2="11523" y2="94752"/>
                          <a14:foregroundMark x1="18537" y1="94468" x2="18537" y2="94468"/>
                          <a14:foregroundMark x1="19238" y1="97730" x2="19238" y2="97730"/>
                        </a14:backgroundRemoval>
                      </a14:imgEffect>
                    </a14:imgLayer>
                  </a14:imgProps>
                </a:ext>
              </a:extLst>
            </a:blip>
            <a:srcRect l="-283" r="-685" b="-359"/>
            <a:stretch/>
          </p:blipFill>
          <p:spPr>
            <a:xfrm>
              <a:off x="4916418" y="2691149"/>
              <a:ext cx="2162267" cy="1518244"/>
            </a:xfrm>
            <a:prstGeom prst="rect">
              <a:avLst/>
            </a:prstGeom>
          </p:spPr>
        </p:pic>
      </p:grpSp>
      <p:grpSp>
        <p:nvGrpSpPr>
          <p:cNvPr id="15" name="Group 19">
            <a:extLst>
              <a:ext uri="{FF2B5EF4-FFF2-40B4-BE49-F238E27FC236}">
                <a16:creationId xmlns:a16="http://schemas.microsoft.com/office/drawing/2014/main" xmlns="" id="{77D46037-C045-4F79-B6DB-D0DB91552682}"/>
              </a:ext>
            </a:extLst>
          </p:cNvPr>
          <p:cNvGrpSpPr/>
          <p:nvPr/>
        </p:nvGrpSpPr>
        <p:grpSpPr>
          <a:xfrm>
            <a:off x="8068407" y="2320863"/>
            <a:ext cx="3108934" cy="2477974"/>
            <a:chOff x="8100491" y="2208569"/>
            <a:chExt cx="3108934" cy="2477974"/>
          </a:xfrm>
        </p:grpSpPr>
        <p:sp>
          <p:nvSpPr>
            <p:cNvPr id="16" name="Google Shape;745;p50">
              <a:extLst>
                <a:ext uri="{FF2B5EF4-FFF2-40B4-BE49-F238E27FC236}">
                  <a16:creationId xmlns:a16="http://schemas.microsoft.com/office/drawing/2014/main" xmlns="" id="{C4FCE1BF-58A7-4C9D-8351-BBD41401EB55}"/>
                </a:ext>
              </a:extLst>
            </p:cNvPr>
            <p:cNvSpPr/>
            <p:nvPr/>
          </p:nvSpPr>
          <p:spPr>
            <a:xfrm>
              <a:off x="8100491" y="2208569"/>
              <a:ext cx="3108934" cy="2477974"/>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 </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7" name="Picture 21">
              <a:extLst>
                <a:ext uri="{FF2B5EF4-FFF2-40B4-BE49-F238E27FC236}">
                  <a16:creationId xmlns:a16="http://schemas.microsoft.com/office/drawing/2014/main" xmlns="" id="{CC2664CF-3EBF-4A0C-B298-13D11D813AE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348" b="93583" l="5062" r="89877">
                          <a14:foregroundMark x1="37893" y1="8021" x2="37893" y2="8021"/>
                          <a14:foregroundMark x1="8618" y1="33048" x2="8618" y2="33048"/>
                          <a14:foregroundMark x1="5335" y1="43422" x2="5335" y2="43422"/>
                          <a14:foregroundMark x1="59508" y1="89198" x2="59508" y2="89198"/>
                          <a14:foregroundMark x1="56224" y1="93583" x2="56224" y2="93583"/>
                          <a14:foregroundMark x1="40766" y1="5348" x2="40766" y2="5348"/>
                          <a14:foregroundMark x1="88509" y1="52941" x2="88509" y2="52941"/>
                          <a14:foregroundMark x1="85363" y1="49519" x2="85363" y2="49519"/>
                          <a14:foregroundMark x1="81806" y1="38075" x2="81806" y2="38075"/>
                          <a14:foregroundMark x1="79207" y1="30802" x2="79207" y2="30802"/>
                          <a14:foregroundMark x1="75650" y1="26417" x2="83037" y2="37647"/>
                        </a14:backgroundRemoval>
                      </a14:imgEffect>
                    </a14:imgLayer>
                  </a14:imgProps>
                </a:ext>
              </a:extLst>
            </a:blip>
            <a:srcRect t="1128" b="4141"/>
            <a:stretch/>
          </p:blipFill>
          <p:spPr>
            <a:xfrm>
              <a:off x="8828312" y="2402520"/>
              <a:ext cx="1694322" cy="2052960"/>
            </a:xfrm>
            <a:prstGeom prst="rect">
              <a:avLst/>
            </a:prstGeom>
          </p:spPr>
        </p:pic>
      </p:grpSp>
      <p:grpSp>
        <p:nvGrpSpPr>
          <p:cNvPr id="18" name="Group 25">
            <a:extLst>
              <a:ext uri="{FF2B5EF4-FFF2-40B4-BE49-F238E27FC236}">
                <a16:creationId xmlns:a16="http://schemas.microsoft.com/office/drawing/2014/main" xmlns="" id="{82B5426E-FAFD-4532-9FB7-B23072526055}"/>
              </a:ext>
            </a:extLst>
          </p:cNvPr>
          <p:cNvGrpSpPr>
            <a:grpSpLocks noChangeAspect="1"/>
          </p:cNvGrpSpPr>
          <p:nvPr/>
        </p:nvGrpSpPr>
        <p:grpSpPr>
          <a:xfrm>
            <a:off x="10633938" y="4749284"/>
            <a:ext cx="1222907" cy="2115705"/>
            <a:chOff x="1733452" y="-14507"/>
            <a:chExt cx="2848173" cy="4927517"/>
          </a:xfrm>
        </p:grpSpPr>
        <p:pic>
          <p:nvPicPr>
            <p:cNvPr id="19" name="Picture 26">
              <a:hlinkClick r:id="rId15" action="ppaction://hlinksldjump"/>
              <a:extLst>
                <a:ext uri="{FF2B5EF4-FFF2-40B4-BE49-F238E27FC236}">
                  <a16:creationId xmlns:a16="http://schemas.microsoft.com/office/drawing/2014/main" xmlns="" id="{1E75DFDA-9CF4-484E-8BE7-EA1555BCEB2A}"/>
                </a:ext>
              </a:extLst>
            </p:cNvPr>
            <p:cNvPicPr>
              <a:picLocks noChangeAspect="1"/>
            </p:cNvPicPr>
            <p:nvPr/>
          </p:nvPicPr>
          <p:blipFill rotWithShape="1">
            <a:blip r:embed="rId16"/>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20" name="Picture 27">
              <a:extLst>
                <a:ext uri="{FF2B5EF4-FFF2-40B4-BE49-F238E27FC236}">
                  <a16:creationId xmlns:a16="http://schemas.microsoft.com/office/drawing/2014/main" xmlns="" id="{10D48A85-0828-4CDA-8F56-B954E57F9BE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spTree>
    <p:extLst>
      <p:ext uri="{BB962C8B-B14F-4D97-AF65-F5344CB8AC3E}">
        <p14:creationId xmlns:p14="http://schemas.microsoft.com/office/powerpoint/2010/main" val="4203611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45;p50">
            <a:extLst>
              <a:ext uri="{FF2B5EF4-FFF2-40B4-BE49-F238E27FC236}">
                <a16:creationId xmlns:a16="http://schemas.microsoft.com/office/drawing/2014/main" xmlns="" id="{590C882F-2551-498B-9027-6951D2A9BBC7}"/>
              </a:ext>
            </a:extLst>
          </p:cNvPr>
          <p:cNvSpPr/>
          <p:nvPr/>
        </p:nvSpPr>
        <p:spPr>
          <a:xfrm>
            <a:off x="2524558" y="5276354"/>
            <a:ext cx="781804" cy="85168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x-non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12">
            <a:extLst>
              <a:ext uri="{FF2B5EF4-FFF2-40B4-BE49-F238E27FC236}">
                <a16:creationId xmlns:a16="http://schemas.microsoft.com/office/drawing/2014/main" xmlns="" id="{966D5E98-8FA0-43DB-8567-DCB391FDA1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9145274" y="5056122"/>
            <a:ext cx="1044335" cy="1148857"/>
          </a:xfrm>
          <a:prstGeom prst="rect">
            <a:avLst/>
          </a:prstGeom>
        </p:spPr>
      </p:pic>
      <p:pic>
        <p:nvPicPr>
          <p:cNvPr id="9" name="Picture 13">
            <a:extLst>
              <a:ext uri="{FF2B5EF4-FFF2-40B4-BE49-F238E27FC236}">
                <a16:creationId xmlns:a16="http://schemas.microsoft.com/office/drawing/2014/main" xmlns="" id="{DB89D2E8-87CF-4DD0-8455-B7F2764D2C3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3650742" y="5105675"/>
            <a:ext cx="981696" cy="1163549"/>
          </a:xfrm>
          <a:prstGeom prst="rect">
            <a:avLst/>
          </a:prstGeom>
        </p:spPr>
      </p:pic>
      <p:sp>
        <p:nvSpPr>
          <p:cNvPr id="10" name="Google Shape;745;p50">
            <a:extLst>
              <a:ext uri="{FF2B5EF4-FFF2-40B4-BE49-F238E27FC236}">
                <a16:creationId xmlns:a16="http://schemas.microsoft.com/office/drawing/2014/main" xmlns="" id="{91936B2A-48DD-4687-B4A0-77C8F6FCB8EF}"/>
              </a:ext>
            </a:extLst>
          </p:cNvPr>
          <p:cNvSpPr/>
          <p:nvPr/>
        </p:nvSpPr>
        <p:spPr>
          <a:xfrm>
            <a:off x="8020177" y="5256281"/>
            <a:ext cx="781804" cy="85168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x-non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9">
            <a:extLst>
              <a:ext uri="{FF2B5EF4-FFF2-40B4-BE49-F238E27FC236}">
                <a16:creationId xmlns:a16="http://schemas.microsoft.com/office/drawing/2014/main" xmlns="" id="{2A4F25A9-D029-47CC-95EF-FC1DB9DE9D65}"/>
              </a:ext>
            </a:extLst>
          </p:cNvPr>
          <p:cNvGrpSpPr>
            <a:grpSpLocks noChangeAspect="1"/>
          </p:cNvGrpSpPr>
          <p:nvPr/>
        </p:nvGrpSpPr>
        <p:grpSpPr>
          <a:xfrm>
            <a:off x="10565116" y="4511989"/>
            <a:ext cx="1356027" cy="2346011"/>
            <a:chOff x="1733452" y="-14507"/>
            <a:chExt cx="2848173" cy="4927517"/>
          </a:xfrm>
        </p:grpSpPr>
        <p:pic>
          <p:nvPicPr>
            <p:cNvPr id="12" name="Picture 20">
              <a:hlinkClick r:id="rId8" action="ppaction://hlinksldjump"/>
              <a:extLst>
                <a:ext uri="{FF2B5EF4-FFF2-40B4-BE49-F238E27FC236}">
                  <a16:creationId xmlns:a16="http://schemas.microsoft.com/office/drawing/2014/main" xmlns="" id="{0073D0ED-BF26-4664-A025-8B46D03B7110}"/>
                </a:ext>
              </a:extLst>
            </p:cNvPr>
            <p:cNvPicPr>
              <a:picLocks noChangeAspect="1"/>
            </p:cNvPicPr>
            <p:nvPr/>
          </p:nvPicPr>
          <p:blipFill rotWithShape="1">
            <a:blip r:embed="rId9"/>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13" name="Picture 21">
              <a:extLst>
                <a:ext uri="{FF2B5EF4-FFF2-40B4-BE49-F238E27FC236}">
                  <a16:creationId xmlns:a16="http://schemas.microsoft.com/office/drawing/2014/main" xmlns="" id="{3A062135-F3E8-4A3C-A9F8-421DD23EBE4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sp>
        <p:nvSpPr>
          <p:cNvPr id="14" name="TextBox 9">
            <a:extLst>
              <a:ext uri="{FF2B5EF4-FFF2-40B4-BE49-F238E27FC236}">
                <a16:creationId xmlns:a16="http://schemas.microsoft.com/office/drawing/2014/main" xmlns="" id="{14F3EF9F-8FB9-423E-9ED5-590990775364}"/>
              </a:ext>
            </a:extLst>
          </p:cNvPr>
          <p:cNvSpPr txBox="1"/>
          <p:nvPr/>
        </p:nvSpPr>
        <p:spPr>
          <a:xfrm>
            <a:off x="1416940" y="653021"/>
            <a:ext cx="9358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prstClr val="black"/>
                </a:solidFill>
                <a:latin typeface="+mj-lt"/>
                <a:cs typeface="Arial" panose="020B0604020202020204" pitchFamily="34" charset="0"/>
              </a:rPr>
              <a:t>Em</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chọn</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cách</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nào</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để</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đo</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độ</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dài</a:t>
            </a:r>
            <a:r>
              <a:rPr lang="en-GB" sz="3600" b="1" dirty="0">
                <a:solidFill>
                  <a:prstClr val="black"/>
                </a:solidFill>
                <a:latin typeface="+mj-lt"/>
                <a:cs typeface="Arial" panose="020B0604020202020204" pitchFamily="34" charset="0"/>
              </a:rPr>
              <a:t> ?</a:t>
            </a:r>
            <a:endParaRPr kumimoji="0" lang="x-none" sz="36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grpSp>
        <p:nvGrpSpPr>
          <p:cNvPr id="17" name="Nhóm 16">
            <a:extLst>
              <a:ext uri="{FF2B5EF4-FFF2-40B4-BE49-F238E27FC236}">
                <a16:creationId xmlns:a16="http://schemas.microsoft.com/office/drawing/2014/main" xmlns="" id="{E4628625-9AF4-4B94-A5F6-CAA9B538804C}"/>
              </a:ext>
            </a:extLst>
          </p:cNvPr>
          <p:cNvGrpSpPr/>
          <p:nvPr/>
        </p:nvGrpSpPr>
        <p:grpSpPr>
          <a:xfrm>
            <a:off x="7071383" y="2422514"/>
            <a:ext cx="4171747" cy="1163550"/>
            <a:chOff x="1090064" y="932773"/>
            <a:chExt cx="8631452" cy="1785729"/>
          </a:xfrm>
        </p:grpSpPr>
        <p:pic>
          <p:nvPicPr>
            <p:cNvPr id="15" name="Hình ảnh 14">
              <a:extLst>
                <a:ext uri="{FF2B5EF4-FFF2-40B4-BE49-F238E27FC236}">
                  <a16:creationId xmlns:a16="http://schemas.microsoft.com/office/drawing/2014/main" xmlns="" id="{34FDC822-B066-4F35-8011-CA2D451D283B}"/>
                </a:ext>
              </a:extLst>
            </p:cNvPr>
            <p:cNvPicPr>
              <a:picLocks noChangeAspect="1"/>
            </p:cNvPicPr>
            <p:nvPr/>
          </p:nvPicPr>
          <p:blipFill rotWithShape="1">
            <a:blip r:embed="rId12">
              <a:extLst>
                <a:ext uri="{28A0092B-C50C-407E-A947-70E740481C1C}">
                  <a14:useLocalDpi xmlns:a14="http://schemas.microsoft.com/office/drawing/2010/main" val="0"/>
                </a:ext>
              </a:extLst>
            </a:blip>
            <a:srcRect l="1365" t="3715" r="713" b="5505"/>
            <a:stretch/>
          </p:blipFill>
          <p:spPr>
            <a:xfrm>
              <a:off x="1821635" y="1658195"/>
              <a:ext cx="7899881" cy="1060307"/>
            </a:xfrm>
            <a:prstGeom prst="roundRect">
              <a:avLst/>
            </a:prstGeom>
          </p:spPr>
        </p:pic>
        <p:pic>
          <p:nvPicPr>
            <p:cNvPr id="16" name="Hình ảnh 15">
              <a:extLst>
                <a:ext uri="{FF2B5EF4-FFF2-40B4-BE49-F238E27FC236}">
                  <a16:creationId xmlns:a16="http://schemas.microsoft.com/office/drawing/2014/main" xmlns="" id="{1A7E64A0-6CEB-4E23-88CC-07819ED0F2CD}"/>
                </a:ext>
              </a:extLst>
            </p:cNvPr>
            <p:cNvPicPr>
              <a:picLocks noChangeAspect="1"/>
            </p:cNvPicPr>
            <p:nvPr/>
          </p:nvPicPr>
          <p:blipFill rotWithShape="1">
            <a:blip r:embed="rId13">
              <a:extLst>
                <a:ext uri="{28A0092B-C50C-407E-A947-70E740481C1C}">
                  <a14:useLocalDpi xmlns:a14="http://schemas.microsoft.com/office/drawing/2010/main" val="0"/>
                </a:ext>
              </a:extLst>
            </a:blip>
            <a:srcRect b="62604"/>
            <a:stretch/>
          </p:blipFill>
          <p:spPr>
            <a:xfrm>
              <a:off x="1090064" y="932773"/>
              <a:ext cx="5920335" cy="836967"/>
            </a:xfrm>
            <a:prstGeom prst="rect">
              <a:avLst/>
            </a:prstGeom>
          </p:spPr>
        </p:pic>
      </p:grpSp>
      <p:grpSp>
        <p:nvGrpSpPr>
          <p:cNvPr id="18" name="Nhóm 17">
            <a:extLst>
              <a:ext uri="{FF2B5EF4-FFF2-40B4-BE49-F238E27FC236}">
                <a16:creationId xmlns:a16="http://schemas.microsoft.com/office/drawing/2014/main" xmlns="" id="{A2052282-015B-45C8-9FE3-EE102B730230}"/>
              </a:ext>
            </a:extLst>
          </p:cNvPr>
          <p:cNvGrpSpPr/>
          <p:nvPr/>
        </p:nvGrpSpPr>
        <p:grpSpPr>
          <a:xfrm>
            <a:off x="1220488" y="2422514"/>
            <a:ext cx="4153389" cy="1265719"/>
            <a:chOff x="1090064" y="932773"/>
            <a:chExt cx="8593469" cy="1942531"/>
          </a:xfrm>
        </p:grpSpPr>
        <p:pic>
          <p:nvPicPr>
            <p:cNvPr id="19" name="Hình ảnh 18">
              <a:extLst>
                <a:ext uri="{FF2B5EF4-FFF2-40B4-BE49-F238E27FC236}">
                  <a16:creationId xmlns:a16="http://schemas.microsoft.com/office/drawing/2014/main" xmlns="" id="{3A915080-166F-477D-B941-012A58CC344E}"/>
                </a:ext>
              </a:extLst>
            </p:cNvPr>
            <p:cNvPicPr>
              <a:picLocks noChangeAspect="1"/>
            </p:cNvPicPr>
            <p:nvPr/>
          </p:nvPicPr>
          <p:blipFill rotWithShape="1">
            <a:blip r:embed="rId12">
              <a:extLst>
                <a:ext uri="{28A0092B-C50C-407E-A947-70E740481C1C}">
                  <a14:useLocalDpi xmlns:a14="http://schemas.microsoft.com/office/drawing/2010/main" val="0"/>
                </a:ext>
              </a:extLst>
            </a:blip>
            <a:srcRect l="1365" t="3715" r="713" b="5505"/>
            <a:stretch/>
          </p:blipFill>
          <p:spPr>
            <a:xfrm rot="367829">
              <a:off x="1783651" y="1814996"/>
              <a:ext cx="7899882" cy="1060308"/>
            </a:xfrm>
            <a:prstGeom prst="roundRect">
              <a:avLst/>
            </a:prstGeom>
          </p:spPr>
        </p:pic>
        <p:pic>
          <p:nvPicPr>
            <p:cNvPr id="20" name="Hình ảnh 19">
              <a:extLst>
                <a:ext uri="{FF2B5EF4-FFF2-40B4-BE49-F238E27FC236}">
                  <a16:creationId xmlns:a16="http://schemas.microsoft.com/office/drawing/2014/main" xmlns="" id="{4728D3D3-F5B8-46F8-A27D-EB67ECABEE8D}"/>
                </a:ext>
              </a:extLst>
            </p:cNvPr>
            <p:cNvPicPr>
              <a:picLocks noChangeAspect="1"/>
            </p:cNvPicPr>
            <p:nvPr/>
          </p:nvPicPr>
          <p:blipFill rotWithShape="1">
            <a:blip r:embed="rId13">
              <a:extLst>
                <a:ext uri="{28A0092B-C50C-407E-A947-70E740481C1C}">
                  <a14:useLocalDpi xmlns:a14="http://schemas.microsoft.com/office/drawing/2010/main" val="0"/>
                </a:ext>
              </a:extLst>
            </a:blip>
            <a:srcRect b="62604"/>
            <a:stretch/>
          </p:blipFill>
          <p:spPr>
            <a:xfrm>
              <a:off x="1090064" y="932773"/>
              <a:ext cx="5920335" cy="836967"/>
            </a:xfrm>
            <a:prstGeom prst="rect">
              <a:avLst/>
            </a:prstGeom>
          </p:spPr>
        </p:pic>
      </p:grpSp>
    </p:spTree>
    <p:extLst>
      <p:ext uri="{BB962C8B-B14F-4D97-AF65-F5344CB8AC3E}">
        <p14:creationId xmlns:p14="http://schemas.microsoft.com/office/powerpoint/2010/main" val="4466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wrong.wav"/>
                                        </p:tgtEl>
                                      </p:cMediaNode>
                                    </p:audio>
                                  </p:sub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positive-right-answer-01-sound-effect-68478394 (online-audio-converter.com).wav"/>
                                        </p:tgtEl>
                                      </p:cMediaNode>
                                    </p:audio>
                                  </p:subTnLst>
                                </p:cTn>
                              </p:par>
                            </p:childTnLst>
                          </p:cTn>
                        </p:par>
                      </p:childTnLst>
                    </p:cTn>
                  </p:par>
                </p:childTnLst>
              </p:cTn>
              <p:nextCondLst>
                <p:cond evt="onClick" delay="0">
                  <p:tgtEl>
                    <p:spTgt spid="10"/>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a:extLst>
              <a:ext uri="{FF2B5EF4-FFF2-40B4-BE49-F238E27FC236}">
                <a16:creationId xmlns:a16="http://schemas.microsoft.com/office/drawing/2014/main" xmlns="" id="{06E2C7A8-AAD0-41F7-B34E-3E2BB23776CB}"/>
              </a:ext>
            </a:extLst>
          </p:cNvPr>
          <p:cNvSpPr txBox="1"/>
          <p:nvPr/>
        </p:nvSpPr>
        <p:spPr>
          <a:xfrm>
            <a:off x="1138510" y="442217"/>
            <a:ext cx="98160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Chiếc</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bút</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dài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mấy</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xăng</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mét</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endParaRPr kumimoji="0" lang="x-none" sz="5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Google Shape;745;p50">
            <a:extLst>
              <a:ext uri="{FF2B5EF4-FFF2-40B4-BE49-F238E27FC236}">
                <a16:creationId xmlns:a16="http://schemas.microsoft.com/office/drawing/2014/main" xmlns="" id="{E5F9A643-ABCF-4997-88AC-A437E467493A}"/>
              </a:ext>
            </a:extLst>
          </p:cNvPr>
          <p:cNvSpPr/>
          <p:nvPr/>
        </p:nvSpPr>
        <p:spPr>
          <a:xfrm>
            <a:off x="589559" y="3061766"/>
            <a:ext cx="10042071" cy="85168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 10 cm</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7" name="Google Shape;745;p50">
            <a:extLst>
              <a:ext uri="{FF2B5EF4-FFF2-40B4-BE49-F238E27FC236}">
                <a16:creationId xmlns:a16="http://schemas.microsoft.com/office/drawing/2014/main" xmlns="" id="{57A6BB3F-5393-45EE-96A4-618952037186}"/>
              </a:ext>
            </a:extLst>
          </p:cNvPr>
          <p:cNvSpPr/>
          <p:nvPr/>
        </p:nvSpPr>
        <p:spPr>
          <a:xfrm>
            <a:off x="622157" y="4234354"/>
            <a:ext cx="10009473"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B. 11 cm</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Google Shape;745;p50">
            <a:extLst>
              <a:ext uri="{FF2B5EF4-FFF2-40B4-BE49-F238E27FC236}">
                <a16:creationId xmlns:a16="http://schemas.microsoft.com/office/drawing/2014/main" xmlns="" id="{AE6EA643-F953-48B7-816F-C258F4889077}"/>
              </a:ext>
            </a:extLst>
          </p:cNvPr>
          <p:cNvSpPr/>
          <p:nvPr/>
        </p:nvSpPr>
        <p:spPr>
          <a:xfrm>
            <a:off x="619867" y="5411383"/>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 12</a:t>
            </a:r>
            <a:r>
              <a:rPr kumimoji="0" lang="en-GB" sz="3600" b="0" i="0" u="none" strike="noStrike" kern="1200" cap="none" spc="0" normalizeH="0" noProof="0" dirty="0">
                <a:ln>
                  <a:noFill/>
                </a:ln>
                <a:solidFill>
                  <a:prstClr val="black"/>
                </a:solidFill>
                <a:effectLst/>
                <a:uLnTx/>
                <a:uFillTx/>
                <a:latin typeface="+mj-lt"/>
                <a:ea typeface="+mn-ea"/>
                <a:cs typeface="Arial" panose="020B0604020202020204" pitchFamily="34" charset="0"/>
              </a:rPr>
              <a:t> cm</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9" name="Picture 21">
            <a:extLst>
              <a:ext uri="{FF2B5EF4-FFF2-40B4-BE49-F238E27FC236}">
                <a16:creationId xmlns:a16="http://schemas.microsoft.com/office/drawing/2014/main" xmlns="" id="{95E637D2-629E-457B-832C-9597B9592F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9754784" y="5427787"/>
            <a:ext cx="751213" cy="826398"/>
          </a:xfrm>
          <a:prstGeom prst="rect">
            <a:avLst/>
          </a:prstGeom>
        </p:spPr>
      </p:pic>
      <p:pic>
        <p:nvPicPr>
          <p:cNvPr id="10" name="Picture 22">
            <a:extLst>
              <a:ext uri="{FF2B5EF4-FFF2-40B4-BE49-F238E27FC236}">
                <a16:creationId xmlns:a16="http://schemas.microsoft.com/office/drawing/2014/main" xmlns="" id="{21818B09-C808-4C19-8BC8-35A2CA1BE16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777313" y="4144851"/>
            <a:ext cx="706156" cy="836967"/>
          </a:xfrm>
          <a:prstGeom prst="rect">
            <a:avLst/>
          </a:prstGeom>
        </p:spPr>
      </p:pic>
      <p:pic>
        <p:nvPicPr>
          <p:cNvPr id="11" name="Picture 23">
            <a:extLst>
              <a:ext uri="{FF2B5EF4-FFF2-40B4-BE49-F238E27FC236}">
                <a16:creationId xmlns:a16="http://schemas.microsoft.com/office/drawing/2014/main" xmlns="" id="{F8459E67-DAA3-4EAC-980B-55E5BC43B571}"/>
              </a:ext>
            </a:extLst>
          </p:cNvPr>
          <p:cNvPicPr>
            <a:picLocks noChangeAspect="1"/>
          </p:cNvPicPr>
          <p:nvPr/>
        </p:nvPicPr>
        <p:blipFill rotWithShape="1">
          <a:blip r:embed="rId6">
            <a:extLst>
              <a:ext uri="{BEBA8EAE-BF5A-486C-A8C5-ECC9F3942E4B}">
                <a14:imgProps xmlns:a14="http://schemas.microsoft.com/office/drawing/2010/main">
                  <a14:imgLayer r:embed="rId8">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721516" y="3080928"/>
            <a:ext cx="706156" cy="836967"/>
          </a:xfrm>
          <a:prstGeom prst="rect">
            <a:avLst/>
          </a:prstGeom>
        </p:spPr>
      </p:pic>
      <p:grpSp>
        <p:nvGrpSpPr>
          <p:cNvPr id="12" name="Group 17">
            <a:extLst>
              <a:ext uri="{FF2B5EF4-FFF2-40B4-BE49-F238E27FC236}">
                <a16:creationId xmlns:a16="http://schemas.microsoft.com/office/drawing/2014/main" xmlns="" id="{FA1289ED-D156-4243-9732-6299A3EFCCBC}"/>
              </a:ext>
            </a:extLst>
          </p:cNvPr>
          <p:cNvGrpSpPr>
            <a:grpSpLocks noChangeAspect="1"/>
          </p:cNvGrpSpPr>
          <p:nvPr/>
        </p:nvGrpSpPr>
        <p:grpSpPr>
          <a:xfrm>
            <a:off x="10954533" y="4922039"/>
            <a:ext cx="1057981" cy="1830373"/>
            <a:chOff x="1733452" y="-14507"/>
            <a:chExt cx="2848173" cy="4927517"/>
          </a:xfrm>
        </p:grpSpPr>
        <p:pic>
          <p:nvPicPr>
            <p:cNvPr id="13" name="Picture 24">
              <a:hlinkClick r:id="rId9" action="ppaction://hlinksldjump"/>
              <a:extLst>
                <a:ext uri="{FF2B5EF4-FFF2-40B4-BE49-F238E27FC236}">
                  <a16:creationId xmlns:a16="http://schemas.microsoft.com/office/drawing/2014/main" xmlns="" id="{8177CEFA-2622-44EB-AB4A-013658383C20}"/>
                </a:ext>
              </a:extLst>
            </p:cNvPr>
            <p:cNvPicPr>
              <a:picLocks noChangeAspect="1"/>
            </p:cNvPicPr>
            <p:nvPr/>
          </p:nvPicPr>
          <p:blipFill rotWithShape="1">
            <a:blip r:embed="rId10"/>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14" name="Picture 25">
              <a:extLst>
                <a:ext uri="{FF2B5EF4-FFF2-40B4-BE49-F238E27FC236}">
                  <a16:creationId xmlns:a16="http://schemas.microsoft.com/office/drawing/2014/main" xmlns="" id="{58DE0682-BD3C-421D-9D4F-51519B5BD1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9" name="Hình ảnh 18">
            <a:extLst>
              <a:ext uri="{FF2B5EF4-FFF2-40B4-BE49-F238E27FC236}">
                <a16:creationId xmlns:a16="http://schemas.microsoft.com/office/drawing/2014/main" xmlns="" id="{AE4D9BED-4E2B-4E96-824A-8BAC5329AD39}"/>
              </a:ext>
            </a:extLst>
          </p:cNvPr>
          <p:cNvPicPr>
            <a:picLocks noChangeAspect="1"/>
          </p:cNvPicPr>
          <p:nvPr/>
        </p:nvPicPr>
        <p:blipFill rotWithShape="1">
          <a:blip r:embed="rId13">
            <a:extLst>
              <a:ext uri="{28A0092B-C50C-407E-A947-70E740481C1C}">
                <a14:useLocalDpi xmlns:a14="http://schemas.microsoft.com/office/drawing/2010/main" val="0"/>
              </a:ext>
            </a:extLst>
          </a:blip>
          <a:srcRect b="62604"/>
          <a:stretch/>
        </p:blipFill>
        <p:spPr>
          <a:xfrm>
            <a:off x="1090064" y="932773"/>
            <a:ext cx="5920335" cy="836967"/>
          </a:xfrm>
          <a:prstGeom prst="rect">
            <a:avLst/>
          </a:prstGeom>
        </p:spPr>
      </p:pic>
      <p:pic>
        <p:nvPicPr>
          <p:cNvPr id="22" name="Hình ảnh 21">
            <a:extLst>
              <a:ext uri="{FF2B5EF4-FFF2-40B4-BE49-F238E27FC236}">
                <a16:creationId xmlns:a16="http://schemas.microsoft.com/office/drawing/2014/main" xmlns="" id="{84507418-AC52-4587-BE0C-3F68E8ECF970}"/>
              </a:ext>
            </a:extLst>
          </p:cNvPr>
          <p:cNvPicPr>
            <a:picLocks noChangeAspect="1"/>
          </p:cNvPicPr>
          <p:nvPr/>
        </p:nvPicPr>
        <p:blipFill rotWithShape="1">
          <a:blip r:embed="rId14">
            <a:extLst>
              <a:ext uri="{28A0092B-C50C-407E-A947-70E740481C1C}">
                <a14:useLocalDpi xmlns:a14="http://schemas.microsoft.com/office/drawing/2010/main" val="0"/>
              </a:ext>
            </a:extLst>
          </a:blip>
          <a:srcRect l="1365" t="3715" r="713" b="5505"/>
          <a:stretch/>
        </p:blipFill>
        <p:spPr>
          <a:xfrm>
            <a:off x="1821635" y="1658195"/>
            <a:ext cx="7899881" cy="1060307"/>
          </a:xfrm>
          <a:prstGeom prst="roundRect">
            <a:avLst/>
          </a:prstGeom>
        </p:spPr>
      </p:pic>
    </p:spTree>
    <p:extLst>
      <p:ext uri="{BB962C8B-B14F-4D97-AF65-F5344CB8AC3E}">
        <p14:creationId xmlns:p14="http://schemas.microsoft.com/office/powerpoint/2010/main" val="2990438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8"/>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745;p50">
            <a:extLst>
              <a:ext uri="{FF2B5EF4-FFF2-40B4-BE49-F238E27FC236}">
                <a16:creationId xmlns:a16="http://schemas.microsoft.com/office/drawing/2014/main" xmlns="" id="{F3820EBD-F121-4A30-8D58-235E5A1B3E7D}"/>
              </a:ext>
            </a:extLst>
          </p:cNvPr>
          <p:cNvSpPr/>
          <p:nvPr/>
        </p:nvSpPr>
        <p:spPr>
          <a:xfrm>
            <a:off x="829783" y="2813631"/>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 8 cm</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7" name="Picture 11">
            <a:extLst>
              <a:ext uri="{FF2B5EF4-FFF2-40B4-BE49-F238E27FC236}">
                <a16:creationId xmlns:a16="http://schemas.microsoft.com/office/drawing/2014/main" xmlns="" id="{634035BB-1852-427C-910A-9E84A558EE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9848608" y="2798912"/>
            <a:ext cx="751213" cy="826398"/>
          </a:xfrm>
          <a:prstGeom prst="rect">
            <a:avLst/>
          </a:prstGeom>
        </p:spPr>
      </p:pic>
      <p:sp>
        <p:nvSpPr>
          <p:cNvPr id="8" name="Google Shape;745;p50">
            <a:extLst>
              <a:ext uri="{FF2B5EF4-FFF2-40B4-BE49-F238E27FC236}">
                <a16:creationId xmlns:a16="http://schemas.microsoft.com/office/drawing/2014/main" xmlns="" id="{521850C6-8920-4CF3-801C-307FB44E3FB2}"/>
              </a:ext>
            </a:extLst>
          </p:cNvPr>
          <p:cNvSpPr/>
          <p:nvPr/>
        </p:nvSpPr>
        <p:spPr>
          <a:xfrm>
            <a:off x="829783" y="4019682"/>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B. 9 cm</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9" name="Picture 13">
            <a:extLst>
              <a:ext uri="{FF2B5EF4-FFF2-40B4-BE49-F238E27FC236}">
                <a16:creationId xmlns:a16="http://schemas.microsoft.com/office/drawing/2014/main" xmlns="" id="{6162BDB5-6A9F-4CA7-81A5-61AFBC55045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823407" y="4019682"/>
            <a:ext cx="706156" cy="836967"/>
          </a:xfrm>
          <a:prstGeom prst="rect">
            <a:avLst/>
          </a:prstGeom>
        </p:spPr>
      </p:pic>
      <p:sp>
        <p:nvSpPr>
          <p:cNvPr id="10" name="Google Shape;745;p50">
            <a:extLst>
              <a:ext uri="{FF2B5EF4-FFF2-40B4-BE49-F238E27FC236}">
                <a16:creationId xmlns:a16="http://schemas.microsoft.com/office/drawing/2014/main" xmlns="" id="{064004E2-9482-4AED-8544-969E19B674FE}"/>
              </a:ext>
            </a:extLst>
          </p:cNvPr>
          <p:cNvSpPr/>
          <p:nvPr/>
        </p:nvSpPr>
        <p:spPr>
          <a:xfrm>
            <a:off x="829783" y="5225733"/>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 10 cm</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1" name="Picture 15">
            <a:extLst>
              <a:ext uri="{FF2B5EF4-FFF2-40B4-BE49-F238E27FC236}">
                <a16:creationId xmlns:a16="http://schemas.microsoft.com/office/drawing/2014/main" xmlns="" id="{B6B6C2FA-6461-4DDF-AFAE-8591238C9D8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848608" y="5240452"/>
            <a:ext cx="706156" cy="836967"/>
          </a:xfrm>
          <a:prstGeom prst="rect">
            <a:avLst/>
          </a:prstGeom>
        </p:spPr>
      </p:pic>
      <p:grpSp>
        <p:nvGrpSpPr>
          <p:cNvPr id="12" name="Group 19">
            <a:extLst>
              <a:ext uri="{FF2B5EF4-FFF2-40B4-BE49-F238E27FC236}">
                <a16:creationId xmlns:a16="http://schemas.microsoft.com/office/drawing/2014/main" xmlns="" id="{DE98D076-8373-4BE3-B1F5-695869905151}"/>
              </a:ext>
            </a:extLst>
          </p:cNvPr>
          <p:cNvGrpSpPr>
            <a:grpSpLocks noChangeAspect="1"/>
          </p:cNvGrpSpPr>
          <p:nvPr/>
        </p:nvGrpSpPr>
        <p:grpSpPr>
          <a:xfrm>
            <a:off x="10973597" y="4856649"/>
            <a:ext cx="1057981" cy="1830373"/>
            <a:chOff x="1733452" y="-14507"/>
            <a:chExt cx="2848173" cy="4927517"/>
          </a:xfrm>
        </p:grpSpPr>
        <p:pic>
          <p:nvPicPr>
            <p:cNvPr id="13" name="Picture 20">
              <a:hlinkClick r:id="rId8" action="ppaction://hlinksldjump"/>
              <a:extLst>
                <a:ext uri="{FF2B5EF4-FFF2-40B4-BE49-F238E27FC236}">
                  <a16:creationId xmlns:a16="http://schemas.microsoft.com/office/drawing/2014/main" xmlns="" id="{2E8C328E-E6E0-4809-B699-D46AB0BA1530}"/>
                </a:ext>
              </a:extLst>
            </p:cNvPr>
            <p:cNvPicPr>
              <a:picLocks noChangeAspect="1"/>
            </p:cNvPicPr>
            <p:nvPr/>
          </p:nvPicPr>
          <p:blipFill rotWithShape="1">
            <a:blip r:embed="rId9"/>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14" name="Picture 21">
              <a:extLst>
                <a:ext uri="{FF2B5EF4-FFF2-40B4-BE49-F238E27FC236}">
                  <a16:creationId xmlns:a16="http://schemas.microsoft.com/office/drawing/2014/main" xmlns="" id="{187814AB-9227-4073-AE7E-F19750FED04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6" name="Hình ảnh 15">
            <a:extLst>
              <a:ext uri="{FF2B5EF4-FFF2-40B4-BE49-F238E27FC236}">
                <a16:creationId xmlns:a16="http://schemas.microsoft.com/office/drawing/2014/main" xmlns="" id="{5749DAFF-C3BF-4EE8-8754-FB2FD25CBD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3613985" y="98646"/>
            <a:ext cx="2589798" cy="2791326"/>
          </a:xfrm>
          <a:prstGeom prst="rect">
            <a:avLst/>
          </a:prstGeom>
        </p:spPr>
      </p:pic>
      <p:pic>
        <p:nvPicPr>
          <p:cNvPr id="17" name="Hình ảnh 16">
            <a:extLst>
              <a:ext uri="{FF2B5EF4-FFF2-40B4-BE49-F238E27FC236}">
                <a16:creationId xmlns:a16="http://schemas.microsoft.com/office/drawing/2014/main" xmlns="" id="{4BBF32FB-842F-4598-AF53-10513E29B4DF}"/>
              </a:ext>
            </a:extLst>
          </p:cNvPr>
          <p:cNvPicPr>
            <a:picLocks noChangeAspect="1"/>
          </p:cNvPicPr>
          <p:nvPr/>
        </p:nvPicPr>
        <p:blipFill rotWithShape="1">
          <a:blip r:embed="rId13">
            <a:extLst>
              <a:ext uri="{28A0092B-C50C-407E-A947-70E740481C1C}">
                <a14:useLocalDpi xmlns:a14="http://schemas.microsoft.com/office/drawing/2010/main" val="0"/>
              </a:ext>
            </a:extLst>
          </a:blip>
          <a:srcRect l="1365" t="3715" r="713" b="5505"/>
          <a:stretch/>
        </p:blipFill>
        <p:spPr>
          <a:xfrm>
            <a:off x="3201256" y="1776383"/>
            <a:ext cx="6407965" cy="860065"/>
          </a:xfrm>
          <a:prstGeom prst="roundRect">
            <a:avLst/>
          </a:prstGeom>
        </p:spPr>
      </p:pic>
      <p:sp>
        <p:nvSpPr>
          <p:cNvPr id="18" name="TextBox 15">
            <a:extLst>
              <a:ext uri="{FF2B5EF4-FFF2-40B4-BE49-F238E27FC236}">
                <a16:creationId xmlns:a16="http://schemas.microsoft.com/office/drawing/2014/main" xmlns="" id="{7818DF1F-8FC9-48AD-BA9A-DBB5061467DE}"/>
              </a:ext>
            </a:extLst>
          </p:cNvPr>
          <p:cNvSpPr txBox="1"/>
          <p:nvPr/>
        </p:nvSpPr>
        <p:spPr>
          <a:xfrm>
            <a:off x="1138510" y="442217"/>
            <a:ext cx="98160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Lọ</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hồ</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dài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mấy</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xăng</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mét</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endParaRPr kumimoji="0" lang="x-none" sz="5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2857902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560515AE-8126-49C3-AA95-6B6FC74F3070}"/>
              </a:ext>
            </a:extLst>
          </p:cNvPr>
          <p:cNvPicPr>
            <a:picLocks noChangeAspect="1"/>
          </p:cNvPicPr>
          <p:nvPr/>
        </p:nvPicPr>
        <p:blipFill>
          <a:blip r:embed="rId3"/>
          <a:stretch>
            <a:fillRect/>
          </a:stretch>
        </p:blipFill>
        <p:spPr>
          <a:xfrm>
            <a:off x="0" y="401782"/>
            <a:ext cx="12192001" cy="6456218"/>
          </a:xfrm>
          <a:prstGeom prst="rect">
            <a:avLst/>
          </a:prstGeom>
        </p:spPr>
      </p:pic>
      <p:pic>
        <p:nvPicPr>
          <p:cNvPr id="3" name="Picture 4">
            <a:extLst>
              <a:ext uri="{FF2B5EF4-FFF2-40B4-BE49-F238E27FC236}">
                <a16:creationId xmlns:a16="http://schemas.microsoft.com/office/drawing/2014/main" xmlns="" id="{BFE37647-E46A-4046-989D-7F1B055622A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630" b="65000" l="13000" r="84700">
                        <a14:foregroundMark x1="21500" y1="33796" x2="21500" y2="33796"/>
                        <a14:foregroundMark x1="21500" y1="33796" x2="21500" y2="33796"/>
                        <a14:foregroundMark x1="13000" y1="40370" x2="13000" y2="40370"/>
                        <a14:foregroundMark x1="13000" y1="40370" x2="13000" y2="40370"/>
                        <a14:foregroundMark x1="36600" y1="30833" x2="36600" y2="30833"/>
                        <a14:foregroundMark x1="36600" y1="30833" x2="36600" y2="30833"/>
                        <a14:foregroundMark x1="78900" y1="34167" x2="78900" y2="34167"/>
                        <a14:foregroundMark x1="78900" y1="34167" x2="78900" y2="34167"/>
                        <a14:foregroundMark x1="84700" y1="46667" x2="84700" y2="46667"/>
                        <a14:foregroundMark x1="84700" y1="46481" x2="84700" y2="46481"/>
                        <a14:foregroundMark x1="48300" y1="65000" x2="48300" y2="65000"/>
                        <a14:foregroundMark x1="48300" y1="65000" x2="48300" y2="65000"/>
                        <a14:foregroundMark x1="37000" y1="32037" x2="37000" y2="32037"/>
                        <a14:foregroundMark x1="37000" y1="32037" x2="37000" y2="32037"/>
                        <a14:foregroundMark x1="37000" y1="32037" x2="37000" y2="32037"/>
                        <a14:foregroundMark x1="36800" y1="32037" x2="36800" y2="32037"/>
                        <a14:foregroundMark x1="29400" y1="33704" x2="29400" y2="33704"/>
                        <a14:foregroundMark x1="29400" y1="33704" x2="29400" y2="33704"/>
                        <a14:foregroundMark x1="27200" y1="34259" x2="27200" y2="34259"/>
                        <a14:foregroundMark x1="27200" y1="34259" x2="27200" y2="34259"/>
                        <a14:foregroundMark x1="26000" y1="34907" x2="26000" y2="34907"/>
                        <a14:foregroundMark x1="26000" y1="34907" x2="26000" y2="34907"/>
                        <a14:foregroundMark x1="47100" y1="28056" x2="47100" y2="28056"/>
                        <a14:foregroundMark x1="47100" y1="28056" x2="47100" y2="28056"/>
                        <a14:foregroundMark x1="58500" y1="31019" x2="58500" y2="31019"/>
                        <a14:foregroundMark x1="58800" y1="31204" x2="58800" y2="31204"/>
                        <a14:foregroundMark x1="73100" y1="34537" x2="73100" y2="34537"/>
                        <a14:foregroundMark x1="73300" y1="34537" x2="73300" y2="34537"/>
                        <a14:foregroundMark x1="73300" y1="34537" x2="73300" y2="34537"/>
                        <a14:foregroundMark x1="73800" y1="34907" x2="73800" y2="34907"/>
                        <a14:foregroundMark x1="76900" y1="33704" x2="76900" y2="33704"/>
                        <a14:foregroundMark x1="76900" y1="33704" x2="76900" y2="33704"/>
                        <a14:foregroundMark x1="50000" y1="36389" x2="50000" y2="36389"/>
                        <a14:foregroundMark x1="50000" y1="36574" x2="50000" y2="36574"/>
                        <a14:foregroundMark x1="50000" y1="36574" x2="50000" y2="36574"/>
                        <a14:foregroundMark x1="55600" y1="38426" x2="55600" y2="38426"/>
                        <a14:foregroundMark x1="55600" y1="38426" x2="55600" y2="38426"/>
                        <a14:foregroundMark x1="60300" y1="39074" x2="60300" y2="39074"/>
                        <a14:foregroundMark x1="60300" y1="39074" x2="60300" y2="39074"/>
                        <a14:foregroundMark x1="63900" y1="39074" x2="63900" y2="39074"/>
                        <a14:foregroundMark x1="63900" y1="39074" x2="63900" y2="39074"/>
                        <a14:foregroundMark x1="40800" y1="38056" x2="40800" y2="38056"/>
                        <a14:foregroundMark x1="35700" y1="39074" x2="35700" y2="39074"/>
                        <a14:foregroundMark x1="13500" y1="38056" x2="13500" y2="38056"/>
                        <a14:foregroundMark x1="42200" y1="55093" x2="42200" y2="55093"/>
                        <a14:foregroundMark x1="37900" y1="53981" x2="37900" y2="53981"/>
                        <a14:foregroundMark x1="45800" y1="55926" x2="45800" y2="55926"/>
                        <a14:foregroundMark x1="45800" y1="55648" x2="45800" y2="55648"/>
                        <a14:foregroundMark x1="59700" y1="54444" x2="59700" y2="54444"/>
                        <a14:foregroundMark x1="59700" y1="54444" x2="59700" y2="54444"/>
                        <a14:foregroundMark x1="64800" y1="52963" x2="64800" y2="52963"/>
                        <a14:foregroundMark x1="64800" y1="52963" x2="64800" y2="52963"/>
                        <a14:foregroundMark x1="60800" y1="46759" x2="60800" y2="46759"/>
                        <a14:foregroundMark x1="60800" y1="46759" x2="60800" y2="46759"/>
                        <a14:foregroundMark x1="51100" y1="46944" x2="51100" y2="46944"/>
                        <a14:foregroundMark x1="51100" y1="46944" x2="51100" y2="46944"/>
                        <a14:foregroundMark x1="52300" y1="46944" x2="52300" y2="46944"/>
                        <a14:foregroundMark x1="52500" y1="46944" x2="52500" y2="46944"/>
                        <a14:foregroundMark x1="45500" y1="46944" x2="45500" y2="46944"/>
                        <a14:foregroundMark x1="45500" y1="46944" x2="45500" y2="46944"/>
                        <a14:foregroundMark x1="13300" y1="39907" x2="13300" y2="39907"/>
                        <a14:foregroundMark x1="13500" y1="41574" x2="13500" y2="41574"/>
                        <a14:foregroundMark x1="37500" y1="46111" x2="37500" y2="46111"/>
                        <a14:foregroundMark x1="72200" y1="53796" x2="72200" y2="53796"/>
                        <a14:foregroundMark x1="72400" y1="53611" x2="72400" y2="53611"/>
                      </a14:backgroundRemoval>
                    </a14:imgEffect>
                  </a14:imgLayer>
                </a14:imgProps>
              </a:ext>
            </a:extLst>
          </a:blip>
          <a:srcRect l="9350" t="19792" r="8300" b="31042"/>
          <a:stretch/>
        </p:blipFill>
        <p:spPr>
          <a:xfrm>
            <a:off x="4706784" y="1309499"/>
            <a:ext cx="2389215" cy="1540585"/>
          </a:xfrm>
          <a:prstGeom prst="rect">
            <a:avLst/>
          </a:prstGeom>
        </p:spPr>
      </p:pic>
      <p:pic>
        <p:nvPicPr>
          <p:cNvPr id="4" name="Picture 5">
            <a:extLst>
              <a:ext uri="{FF2B5EF4-FFF2-40B4-BE49-F238E27FC236}">
                <a16:creationId xmlns:a16="http://schemas.microsoft.com/office/drawing/2014/main" xmlns="" id="{8F88419F-94DA-4EDD-9BF2-B03769DF8C3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1875" b="70208" l="32503" r="64723"/>
                    </a14:imgEffect>
                  </a14:imgLayer>
                </a14:imgProps>
              </a:ext>
            </a:extLst>
          </a:blip>
          <a:srcRect l="28475" t="15833" r="31250" b="23750"/>
          <a:stretch/>
        </p:blipFill>
        <p:spPr>
          <a:xfrm>
            <a:off x="7997847" y="497256"/>
            <a:ext cx="1884090" cy="3052435"/>
          </a:xfrm>
          <a:prstGeom prst="rect">
            <a:avLst/>
          </a:prstGeom>
        </p:spPr>
      </p:pic>
      <p:pic>
        <p:nvPicPr>
          <p:cNvPr id="5" name="Picture 6">
            <a:extLst>
              <a:ext uri="{FF2B5EF4-FFF2-40B4-BE49-F238E27FC236}">
                <a16:creationId xmlns:a16="http://schemas.microsoft.com/office/drawing/2014/main" xmlns="" id="{5C4CFDC1-96ED-4502-B140-26767DCD74D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8642" b="81114" l="10000" r="90000">
                        <a14:foregroundMark x1="36837" y1="21667" x2="36837" y2="21667"/>
                        <a14:foregroundMark x1="36837" y1="21667" x2="36837" y2="21667"/>
                        <a14:foregroundMark x1="36837" y1="21667" x2="36837" y2="21667"/>
                        <a14:foregroundMark x1="44444" y1="23519" x2="44444" y2="23519"/>
                        <a14:foregroundMark x1="44444" y1="23519" x2="44444" y2="23519"/>
                        <a14:foregroundMark x1="31131" y1="24352" x2="31131" y2="24352"/>
                        <a14:foregroundMark x1="31131" y1="24352" x2="31131" y2="24352"/>
                        <a14:foregroundMark x1="30230" y1="24352" x2="30230" y2="24352"/>
                        <a14:foregroundMark x1="30230" y1="24352" x2="30230" y2="24352"/>
                        <a14:foregroundMark x1="23323" y1="27685" x2="23323" y2="27685"/>
                        <a14:foregroundMark x1="23323" y1="27685" x2="23323" y2="27685"/>
                        <a14:foregroundMark x1="23323" y1="25000" x2="23323" y2="25000"/>
                        <a14:foregroundMark x1="23323" y1="25000" x2="23323" y2="25000"/>
                        <a14:foregroundMark x1="24625" y1="23519" x2="32733" y2="23889"/>
                        <a14:foregroundMark x1="32733" y1="23889" x2="52252" y2="22500"/>
                        <a14:foregroundMark x1="52252" y1="22500" x2="53654" y2="22500"/>
                        <a14:foregroundMark x1="28729" y1="21852" x2="37037" y2="21204"/>
                        <a14:foregroundMark x1="37037" y1="21204" x2="37738" y2="21204"/>
                        <a14:foregroundMark x1="22823" y1="22315" x2="44244" y2="19352"/>
                        <a14:foregroundMark x1="36336" y1="19815" x2="36336" y2="19815"/>
                        <a14:foregroundMark x1="36336" y1="19815" x2="36336" y2="19815"/>
                        <a14:foregroundMark x1="30931" y1="20648" x2="30931" y2="20648"/>
                        <a14:foregroundMark x1="30931" y1="20648" x2="30931" y2="20648"/>
                        <a14:foregroundMark x1="30230" y1="20185" x2="30230" y2="20185"/>
                        <a14:foregroundMark x1="30230" y1="20185" x2="30230" y2="20185"/>
                        <a14:foregroundMark x1="35435" y1="20000" x2="35435" y2="20000"/>
                        <a14:foregroundMark x1="36136" y1="19537" x2="36136" y2="19537"/>
                        <a14:foregroundMark x1="36136" y1="19537" x2="36136" y2="19537"/>
                        <a14:foregroundMark x1="33433" y1="19352" x2="33433" y2="19352"/>
                        <a14:foregroundMark x1="33433" y1="19352" x2="33433" y2="19352"/>
                        <a14:foregroundMark x1="37237" y1="19352" x2="37237" y2="19352"/>
                        <a14:foregroundMark x1="37237" y1="19352" x2="37237" y2="19352"/>
                        <a14:foregroundMark x1="40440" y1="19352" x2="40440" y2="19352"/>
                        <a14:foregroundMark x1="40440" y1="19352" x2="40440" y2="19352"/>
                        <a14:foregroundMark x1="40641" y1="19352" x2="40641" y2="19352"/>
                        <a14:foregroundMark x1="41341" y1="19352" x2="41341" y2="19352"/>
                        <a14:foregroundMark x1="41542" y1="19352" x2="51151" y2="19352"/>
                        <a14:foregroundMark x1="66066" y1="19815" x2="70771" y2="21019"/>
                        <a14:foregroundMark x1="66266" y1="20185" x2="66266" y2="20185"/>
                        <a14:foregroundMark x1="65866" y1="20000" x2="70771" y2="20833"/>
                        <a14:foregroundMark x1="89690" y1="40833" x2="89690" y2="40833"/>
                      </a14:backgroundRemoval>
                    </a14:imgEffect>
                  </a14:imgLayer>
                </a14:imgProps>
              </a:ext>
            </a:extLst>
          </a:blip>
          <a:srcRect t="10833" b="11077"/>
          <a:stretch/>
        </p:blipFill>
        <p:spPr>
          <a:xfrm>
            <a:off x="7267112" y="3882248"/>
            <a:ext cx="3136908" cy="2648242"/>
          </a:xfrm>
          <a:prstGeom prst="rect">
            <a:avLst/>
          </a:prstGeom>
        </p:spPr>
      </p:pic>
      <p:pic>
        <p:nvPicPr>
          <p:cNvPr id="6" name="Picture 7">
            <a:extLst>
              <a:ext uri="{FF2B5EF4-FFF2-40B4-BE49-F238E27FC236}">
                <a16:creationId xmlns:a16="http://schemas.microsoft.com/office/drawing/2014/main" xmlns="" id="{ED2C4160-8DA0-42DA-B12D-E707B995544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354" b="82835" l="12800" r="45700">
                        <a14:foregroundMark x1="31000" y1="9354" x2="31000" y2="9354"/>
                        <a14:foregroundMark x1="25900" y1="82835" x2="25900" y2="82835"/>
                      </a14:backgroundRemoval>
                    </a14:imgEffect>
                  </a14:imgLayer>
                </a14:imgProps>
              </a:ext>
            </a:extLst>
          </a:blip>
          <a:srcRect l="8676" t="2938" r="50000" b="12995"/>
          <a:stretch/>
        </p:blipFill>
        <p:spPr>
          <a:xfrm>
            <a:off x="1735492" y="1230898"/>
            <a:ext cx="2498372" cy="5270667"/>
          </a:xfrm>
          <a:prstGeom prst="rect">
            <a:avLst/>
          </a:prstGeom>
        </p:spPr>
      </p:pic>
      <p:pic>
        <p:nvPicPr>
          <p:cNvPr id="7" name="Picture 8">
            <a:extLst>
              <a:ext uri="{FF2B5EF4-FFF2-40B4-BE49-F238E27FC236}">
                <a16:creationId xmlns:a16="http://schemas.microsoft.com/office/drawing/2014/main" xmlns="" id="{7DBCDEB6-A6F6-494D-9039-35CD0E55EAA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704" b="82500" l="10000" r="90000">
                        <a14:foregroundMark x1="49600" y1="50185" x2="49600" y2="50185"/>
                        <a14:foregroundMark x1="49600" y1="50185" x2="49600" y2="50185"/>
                        <a14:foregroundMark x1="51100" y1="54815" x2="51100" y2="54815"/>
                        <a14:foregroundMark x1="51100" y1="54815" x2="51100" y2="54815"/>
                        <a14:foregroundMark x1="43400" y1="42407" x2="43400" y2="42407"/>
                        <a14:foregroundMark x1="43400" y1="42407" x2="43400" y2="42407"/>
                        <a14:foregroundMark x1="30700" y1="37685" x2="30700" y2="37685"/>
                        <a14:foregroundMark x1="30700" y1="37685" x2="30700" y2="37685"/>
                        <a14:foregroundMark x1="36900" y1="37870" x2="36900" y2="37870"/>
                        <a14:foregroundMark x1="36900" y1="37870" x2="36900" y2="37870"/>
                        <a14:foregroundMark x1="28700" y1="50556" x2="28700" y2="50556"/>
                        <a14:foregroundMark x1="28700" y1="50556" x2="28700" y2="50556"/>
                        <a14:foregroundMark x1="27000" y1="55278" x2="27000" y2="55278"/>
                        <a14:foregroundMark x1="27000" y1="55278" x2="27000" y2="55278"/>
                        <a14:foregroundMark x1="27700" y1="77685" x2="27700" y2="77685"/>
                        <a14:foregroundMark x1="27700" y1="77685" x2="27700" y2="77685"/>
                        <a14:foregroundMark x1="27700" y1="79907" x2="27700" y2="79907"/>
                        <a14:foregroundMark x1="27700" y1="79907" x2="27700" y2="79907"/>
                        <a14:foregroundMark x1="28700" y1="81389" x2="28700" y2="81389"/>
                        <a14:foregroundMark x1="28800" y1="81389" x2="28800" y2="81389"/>
                        <a14:foregroundMark x1="32800" y1="82500" x2="32800" y2="82500"/>
                        <a14:foregroundMark x1="32600" y1="82500" x2="32600" y2="82500"/>
                        <a14:foregroundMark x1="37900" y1="82315" x2="37900" y2="82315"/>
                        <a14:foregroundMark x1="37900" y1="82315" x2="37900" y2="82315"/>
                        <a14:foregroundMark x1="28800" y1="80741" x2="28800" y2="80741"/>
                        <a14:foregroundMark x1="28800" y1="80741" x2="28800" y2="80741"/>
                        <a14:foregroundMark x1="31200" y1="82037" x2="31200" y2="82037"/>
                        <a14:foregroundMark x1="31200" y1="82037" x2="31200" y2="82037"/>
                        <a14:foregroundMark x1="35800" y1="82315" x2="35800" y2="82315"/>
                        <a14:foregroundMark x1="35800" y1="82315" x2="35800" y2="82315"/>
                        <a14:foregroundMark x1="41700" y1="82037" x2="41700" y2="82037"/>
                        <a14:foregroundMark x1="41700" y1="82037" x2="41700" y2="82037"/>
                        <a14:foregroundMark x1="40700" y1="81667" x2="40700" y2="81667"/>
                        <a14:foregroundMark x1="40700" y1="81667" x2="40700" y2="81667"/>
                        <a14:foregroundMark x1="44800" y1="82130" x2="44800" y2="82130"/>
                        <a14:foregroundMark x1="45000" y1="82130" x2="45000" y2="82130"/>
                        <a14:foregroundMark x1="48800" y1="81389" x2="48800" y2="81389"/>
                        <a14:foregroundMark x1="48800" y1="81389" x2="48800" y2="81389"/>
                        <a14:foregroundMark x1="50900" y1="78611" x2="50900" y2="78611"/>
                        <a14:foregroundMark x1="50900" y1="78611" x2="50900" y2="78611"/>
                        <a14:foregroundMark x1="56400" y1="19722" x2="56400" y2="19722"/>
                        <a14:foregroundMark x1="56400" y1="19722" x2="56400" y2="19722"/>
                        <a14:foregroundMark x1="51600" y1="11296" x2="69100" y2="52407"/>
                        <a14:foregroundMark x1="69200" y1="55093" x2="80300" y2="81204"/>
                        <a14:foregroundMark x1="66100" y1="56019" x2="66100" y2="56019"/>
                        <a14:foregroundMark x1="66100" y1="56019" x2="66100" y2="56019"/>
                        <a14:foregroundMark x1="63600" y1="56944" x2="63600" y2="56944"/>
                        <a14:foregroundMark x1="63500" y1="56019" x2="63500" y2="56019"/>
                        <a14:foregroundMark x1="71900" y1="54167" x2="71900" y2="54167"/>
                        <a14:foregroundMark x1="72000" y1="53889" x2="72000" y2="53889"/>
                        <a14:foregroundMark x1="72200" y1="53148" x2="72200" y2="53148"/>
                        <a14:foregroundMark x1="72700" y1="52963" x2="72700" y2="52963"/>
                        <a14:foregroundMark x1="73500" y1="52963" x2="73500" y2="52963"/>
                        <a14:foregroundMark x1="73700" y1="53148" x2="73700" y2="53148"/>
                        <a14:foregroundMark x1="73200" y1="52870" x2="73200" y2="52870"/>
                      </a14:backgroundRemoval>
                    </a14:imgEffect>
                  </a14:imgLayer>
                </a14:imgProps>
              </a:ext>
            </a:extLst>
          </a:blip>
          <a:srcRect b="12769"/>
          <a:stretch/>
        </p:blipFill>
        <p:spPr>
          <a:xfrm>
            <a:off x="4053932" y="3331142"/>
            <a:ext cx="3136908" cy="2952992"/>
          </a:xfrm>
          <a:prstGeom prst="rect">
            <a:avLst/>
          </a:prstGeom>
        </p:spPr>
      </p:pic>
    </p:spTree>
    <p:extLst>
      <p:ext uri="{BB962C8B-B14F-4D97-AF65-F5344CB8AC3E}">
        <p14:creationId xmlns:p14="http://schemas.microsoft.com/office/powerpoint/2010/main" val="1828098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xmlns="" id="{D58665DD-9139-4EF7-81C4-6EBFE489BB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473879"/>
            <a:ext cx="5212715" cy="740410"/>
          </a:xfrm>
          <a:prstGeom prst="rect">
            <a:avLst/>
          </a:prstGeom>
        </p:spPr>
      </p:pic>
      <p:pic>
        <p:nvPicPr>
          <p:cNvPr id="5" name="图片 15" descr="a05684f714522ad77246dba9447411ba">
            <a:extLst>
              <a:ext uri="{FF2B5EF4-FFF2-40B4-BE49-F238E27FC236}">
                <a16:creationId xmlns:a16="http://schemas.microsoft.com/office/drawing/2014/main" xmlns="" id="{85CACD44-514D-4517-A8BD-97EF92C2F6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46193" flipH="1">
            <a:off x="7626542" y="3441414"/>
            <a:ext cx="4002630" cy="2830384"/>
          </a:xfrm>
          <a:prstGeom prst="rect">
            <a:avLst/>
          </a:prstGeom>
        </p:spPr>
      </p:pic>
      <p:pic>
        <p:nvPicPr>
          <p:cNvPr id="6" name="图片 1" descr="fc85f2a324e3c42c2067966f589847df">
            <a:extLst>
              <a:ext uri="{FF2B5EF4-FFF2-40B4-BE49-F238E27FC236}">
                <a16:creationId xmlns:a16="http://schemas.microsoft.com/office/drawing/2014/main" xmlns="" id="{5C1ACBCE-0FA0-4817-A1BD-52607BBBDD0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38051" y="4443456"/>
            <a:ext cx="1780433" cy="2060845"/>
          </a:xfrm>
          <a:prstGeom prst="rect">
            <a:avLst/>
          </a:prstGeom>
        </p:spPr>
      </p:pic>
      <p:pic>
        <p:nvPicPr>
          <p:cNvPr id="7" name="图片 3" descr="fc85f2a324e3c42c2067966f589847df">
            <a:extLst>
              <a:ext uri="{FF2B5EF4-FFF2-40B4-BE49-F238E27FC236}">
                <a16:creationId xmlns:a16="http://schemas.microsoft.com/office/drawing/2014/main" xmlns="" id="{BD954D33-775F-4D30-94B0-795D2FD1F11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03657" y="4104001"/>
            <a:ext cx="2956702" cy="1855380"/>
          </a:xfrm>
          <a:prstGeom prst="rect">
            <a:avLst/>
          </a:prstGeom>
        </p:spPr>
      </p:pic>
      <p:grpSp>
        <p:nvGrpSpPr>
          <p:cNvPr id="8" name="Nhóm 7">
            <a:extLst>
              <a:ext uri="{FF2B5EF4-FFF2-40B4-BE49-F238E27FC236}">
                <a16:creationId xmlns:a16="http://schemas.microsoft.com/office/drawing/2014/main" xmlns="" id="{32084167-7FAD-4265-9C68-D65BEDBE26A3}"/>
              </a:ext>
            </a:extLst>
          </p:cNvPr>
          <p:cNvGrpSpPr/>
          <p:nvPr/>
        </p:nvGrpSpPr>
        <p:grpSpPr>
          <a:xfrm>
            <a:off x="680024" y="818491"/>
            <a:ext cx="3626802" cy="2742797"/>
            <a:chOff x="-230853" y="7620"/>
            <a:chExt cx="3626802" cy="2742797"/>
          </a:xfrm>
        </p:grpSpPr>
        <p:grpSp>
          <p:nvGrpSpPr>
            <p:cNvPr id="9" name="Nhóm 8">
              <a:extLst>
                <a:ext uri="{FF2B5EF4-FFF2-40B4-BE49-F238E27FC236}">
                  <a16:creationId xmlns:a16="http://schemas.microsoft.com/office/drawing/2014/main" xmlns="" id="{3EF87F29-D949-4DA0-A2B6-19A6124E5734}"/>
                </a:ext>
              </a:extLst>
            </p:cNvPr>
            <p:cNvGrpSpPr/>
            <p:nvPr/>
          </p:nvGrpSpPr>
          <p:grpSpPr>
            <a:xfrm>
              <a:off x="-230853" y="7620"/>
              <a:ext cx="3467735" cy="2742797"/>
              <a:chOff x="425593" y="325580"/>
              <a:chExt cx="3467735" cy="2742797"/>
            </a:xfrm>
          </p:grpSpPr>
          <p:pic>
            <p:nvPicPr>
              <p:cNvPr id="11" name="图片 7" descr="572005ec0a0c4">
                <a:extLst>
                  <a:ext uri="{FF2B5EF4-FFF2-40B4-BE49-F238E27FC236}">
                    <a16:creationId xmlns:a16="http://schemas.microsoft.com/office/drawing/2014/main" xmlns="" id="{7DC3171A-8F9F-41A0-BEFC-380D2A748E91}"/>
                  </a:ext>
                </a:extLst>
              </p:cNvPr>
              <p:cNvPicPr>
                <a:picLocks noChangeAspect="1"/>
              </p:cNvPicPr>
              <p:nvPr/>
            </p:nvPicPr>
            <p:blipFill>
              <a:blip r:embed="rId6"/>
              <a:srcRect/>
              <a:stretch>
                <a:fillRect/>
              </a:stretch>
            </p:blipFill>
            <p:spPr>
              <a:xfrm>
                <a:off x="425593" y="325580"/>
                <a:ext cx="3467735" cy="1959610"/>
              </a:xfrm>
              <a:prstGeom prst="rect">
                <a:avLst/>
              </a:prstGeom>
            </p:spPr>
          </p:pic>
          <p:sp>
            <p:nvSpPr>
              <p:cNvPr id="12" name="Hình chữ nhật 11">
                <a:extLst>
                  <a:ext uri="{FF2B5EF4-FFF2-40B4-BE49-F238E27FC236}">
                    <a16:creationId xmlns:a16="http://schemas.microsoft.com/office/drawing/2014/main" xmlns="" id="{F0F14F4B-A0F6-43AB-AB88-D48E617A3554}"/>
                  </a:ext>
                </a:extLst>
              </p:cNvPr>
              <p:cNvSpPr/>
              <p:nvPr/>
            </p:nvSpPr>
            <p:spPr>
              <a:xfrm>
                <a:off x="2521527" y="1066800"/>
                <a:ext cx="1371600" cy="1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3" name="Hình chữ nhật 12">
                <a:extLst>
                  <a:ext uri="{FF2B5EF4-FFF2-40B4-BE49-F238E27FC236}">
                    <a16:creationId xmlns:a16="http://schemas.microsoft.com/office/drawing/2014/main" xmlns="" id="{0BBD4EA2-62F3-4C8B-83C3-A163800FA79D}"/>
                  </a:ext>
                </a:extLst>
              </p:cNvPr>
              <p:cNvSpPr/>
              <p:nvPr/>
            </p:nvSpPr>
            <p:spPr>
              <a:xfrm>
                <a:off x="2159460" y="1752195"/>
                <a:ext cx="1371600" cy="1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grpSp>
        <p:pic>
          <p:nvPicPr>
            <p:cNvPr id="10" name="Hình ảnh 9">
              <a:extLst>
                <a:ext uri="{FF2B5EF4-FFF2-40B4-BE49-F238E27FC236}">
                  <a16:creationId xmlns:a16="http://schemas.microsoft.com/office/drawing/2014/main" xmlns="" id="{B79163BE-F285-462E-9780-094FC2E21E1A}"/>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1503015" y="772220"/>
              <a:ext cx="1892934" cy="1060043"/>
            </a:xfrm>
            <a:prstGeom prst="rect">
              <a:avLst/>
            </a:prstGeom>
          </p:spPr>
        </p:pic>
      </p:grpSp>
      <p:sp>
        <p:nvSpPr>
          <p:cNvPr id="14" name="标题 1">
            <a:extLst>
              <a:ext uri="{FF2B5EF4-FFF2-40B4-BE49-F238E27FC236}">
                <a16:creationId xmlns:a16="http://schemas.microsoft.com/office/drawing/2014/main" xmlns="" id="{32DA0F2D-3A79-4608-AC3B-E813FEF24C75}"/>
              </a:ext>
            </a:extLst>
          </p:cNvPr>
          <p:cNvSpPr txBox="1">
            <a:spLocks/>
          </p:cNvSpPr>
          <p:nvPr/>
        </p:nvSpPr>
        <p:spPr>
          <a:xfrm>
            <a:off x="2018518" y="3132766"/>
            <a:ext cx="8872419" cy="929240"/>
          </a:xfrm>
          <a:prstGeom prst="rect">
            <a:avLst/>
          </a:prstGeom>
        </p:spPr>
        <p:txBody>
          <a:bodyPr spcFirstLastPara="1" numCol="1" anchor="ctr" anchorCtr="0">
            <a:prstTxWarp prst="textArchUp">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Tạm</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biệt</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và</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hẹn</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gặp</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lại</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a:t>
            </a:r>
            <a:endParaRPr kumimoji="0" lang="zh-CN" alt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endParaRPr>
          </a:p>
        </p:txBody>
      </p:sp>
      <p:pic>
        <p:nvPicPr>
          <p:cNvPr id="17" name="Content Placeholder 19" descr="chimxanh.png">
            <a:extLst>
              <a:ext uri="{FF2B5EF4-FFF2-40B4-BE49-F238E27FC236}">
                <a16:creationId xmlns:a16="http://schemas.microsoft.com/office/drawing/2014/main" xmlns="" id="{180103B2-ADFB-4699-B6DA-FCD74D950B61}"/>
              </a:ext>
            </a:extLst>
          </p:cNvPr>
          <p:cNvPicPr>
            <a:picLocks noChangeAspect="1"/>
          </p:cNvPicPr>
          <p:nvPr/>
        </p:nvPicPr>
        <p:blipFill>
          <a:blip r:embed="rId9"/>
          <a:stretch>
            <a:fillRect/>
          </a:stretch>
        </p:blipFill>
        <p:spPr>
          <a:xfrm>
            <a:off x="9969535" y="2069175"/>
            <a:ext cx="700405" cy="614045"/>
          </a:xfrm>
          <a:prstGeom prst="rect">
            <a:avLst/>
          </a:prstGeom>
          <a:noFill/>
          <a:ln w="9525">
            <a:noFill/>
          </a:ln>
        </p:spPr>
      </p:pic>
      <p:pic>
        <p:nvPicPr>
          <p:cNvPr id="19" name="PA_图片 6" descr="图片包含 运输, 气球, 航空器&#10;&#10;已生成极高可信度的说明">
            <a:extLst>
              <a:ext uri="{FF2B5EF4-FFF2-40B4-BE49-F238E27FC236}">
                <a16:creationId xmlns:a16="http://schemas.microsoft.com/office/drawing/2014/main" xmlns="" id="{DBCA06F1-AA72-41D8-8526-FE48BABE81F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778964" y="286818"/>
            <a:ext cx="1351528" cy="1177202"/>
          </a:xfrm>
          <a:prstGeom prst="rect">
            <a:avLst/>
          </a:prstGeom>
        </p:spPr>
      </p:pic>
      <p:pic>
        <p:nvPicPr>
          <p:cNvPr id="20" name="PA_图片 6">
            <a:extLst>
              <a:ext uri="{FF2B5EF4-FFF2-40B4-BE49-F238E27FC236}">
                <a16:creationId xmlns:a16="http://schemas.microsoft.com/office/drawing/2014/main" xmlns="" id="{B46F75CC-2F1C-4C20-AAB2-2B922598FE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09237" y="611638"/>
            <a:ext cx="1232156" cy="892946"/>
          </a:xfrm>
          <a:prstGeom prst="rect">
            <a:avLst/>
          </a:prstGeom>
        </p:spPr>
      </p:pic>
    </p:spTree>
    <p:extLst>
      <p:ext uri="{BB962C8B-B14F-4D97-AF65-F5344CB8AC3E}">
        <p14:creationId xmlns:p14="http://schemas.microsoft.com/office/powerpoint/2010/main" val="49150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101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xmlns=""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xmlns=""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xmlns=""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xmlns=""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xmlns="" id="{FB0EC179-A0D1-42C8-A196-0C99C2CECEF8}"/>
              </a:ext>
            </a:extLst>
          </p:cNvPr>
          <p:cNvSpPr txBox="1"/>
          <p:nvPr/>
        </p:nvSpPr>
        <p:spPr>
          <a:xfrm>
            <a:off x="5331655" y="2876324"/>
            <a:ext cx="5416062" cy="1015663"/>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KHỞI ĐỘNG</a:t>
            </a:r>
          </a:p>
        </p:txBody>
      </p:sp>
      <p:pic>
        <p:nvPicPr>
          <p:cNvPr id="9" name="图片 7" descr="572005ec0a0c4">
            <a:extLst>
              <a:ext uri="{FF2B5EF4-FFF2-40B4-BE49-F238E27FC236}">
                <a16:creationId xmlns:a16="http://schemas.microsoft.com/office/drawing/2014/main" xmlns=""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9266532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4" name="Hình ảnh 3">
            <a:extLst>
              <a:ext uri="{FF2B5EF4-FFF2-40B4-BE49-F238E27FC236}">
                <a16:creationId xmlns:a16="http://schemas.microsoft.com/office/drawing/2014/main" xmlns="" id="{E8F73FC9-429C-4878-9025-F9AAA75F58A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00212" y="1534391"/>
            <a:ext cx="8791575" cy="4191000"/>
          </a:xfrm>
          <a:prstGeom prst="rect">
            <a:avLst/>
          </a:prstGeom>
        </p:spPr>
      </p:pic>
      <p:sp>
        <p:nvSpPr>
          <p:cNvPr id="5" name="TextBox 4">
            <a:extLst>
              <a:ext uri="{FF2B5EF4-FFF2-40B4-BE49-F238E27FC236}">
                <a16:creationId xmlns:a16="http://schemas.microsoft.com/office/drawing/2014/main" xmlns="" id="{D4CCCF6B-E6E8-4CB1-8BF3-706F368BF862}"/>
              </a:ext>
            </a:extLst>
          </p:cNvPr>
          <p:cNvSpPr txBox="1"/>
          <p:nvPr/>
        </p:nvSpPr>
        <p:spPr>
          <a:xfrm>
            <a:off x="984738" y="947943"/>
            <a:ext cx="10803987"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Hãy</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quan</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sát</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tranh</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và</a:t>
            </a:r>
            <a:r>
              <a:rPr lang="en-US" sz="2600" dirty="0">
                <a:solidFill>
                  <a:srgbClr val="002060"/>
                </a:solidFill>
                <a:cs typeface="Times New Roman" panose="02020603050405020304" pitchFamily="18" charset="0"/>
              </a:rPr>
              <a:t> chia </a:t>
            </a:r>
            <a:r>
              <a:rPr lang="en-US" sz="2600" dirty="0" err="1">
                <a:solidFill>
                  <a:srgbClr val="002060"/>
                </a:solidFill>
                <a:cs typeface="Times New Roman" panose="02020603050405020304" pitchFamily="18" charset="0"/>
              </a:rPr>
              <a:t>sẻ</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với</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bạn</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xem</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các</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bạn</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trong</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tranh</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đang</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làm</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gì</a:t>
            </a:r>
            <a:r>
              <a:rPr lang="en-US" sz="2600" dirty="0">
                <a:solidFill>
                  <a:srgbClr val="002060"/>
                </a:solidFill>
                <a:cs typeface="Times New Roman" panose="02020603050405020304" pitchFamily="18" charset="0"/>
              </a:rPr>
              <a:t> ?</a:t>
            </a:r>
            <a:endParaRPr kumimoji="0" lang="en-US" sz="2600" i="0" u="none" strike="noStrike" kern="1200" cap="none" spc="0" normalizeH="0" baseline="0" noProof="0" dirty="0">
              <a:ln>
                <a:noFill/>
              </a:ln>
              <a:solidFill>
                <a:srgbClr val="002060"/>
              </a:solidFill>
              <a:effectLst/>
              <a:uLnTx/>
              <a:uFillTx/>
              <a:cs typeface="Times New Roman" panose="02020603050405020304" pitchFamily="18" charset="0"/>
            </a:endParaRPr>
          </a:p>
        </p:txBody>
      </p:sp>
    </p:spTree>
    <p:extLst>
      <p:ext uri="{BB962C8B-B14F-4D97-AF65-F5344CB8AC3E}">
        <p14:creationId xmlns:p14="http://schemas.microsoft.com/office/powerpoint/2010/main" val="3961629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xmlns=""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xmlns=""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xmlns=""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xmlns=""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xmlns="" id="{FB0EC179-A0D1-42C8-A196-0C99C2CECEF8}"/>
              </a:ext>
            </a:extLst>
          </p:cNvPr>
          <p:cNvSpPr txBox="1"/>
          <p:nvPr/>
        </p:nvSpPr>
        <p:spPr>
          <a:xfrm>
            <a:off x="5386807" y="2530261"/>
            <a:ext cx="5212715" cy="1938992"/>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9" name="图片 7" descr="572005ec0a0c4">
            <a:extLst>
              <a:ext uri="{FF2B5EF4-FFF2-40B4-BE49-F238E27FC236}">
                <a16:creationId xmlns:a16="http://schemas.microsoft.com/office/drawing/2014/main" xmlns=""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4989246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560515AE-8126-49C3-AA95-6B6FC74F3070}"/>
              </a:ext>
            </a:extLst>
          </p:cNvPr>
          <p:cNvPicPr>
            <a:picLocks noChangeAspect="1"/>
          </p:cNvPicPr>
          <p:nvPr/>
        </p:nvPicPr>
        <p:blipFill>
          <a:blip r:embed="rId2"/>
          <a:stretch>
            <a:fillRect/>
          </a:stretch>
        </p:blipFill>
        <p:spPr>
          <a:xfrm>
            <a:off x="-1" y="401782"/>
            <a:ext cx="12192001" cy="6456218"/>
          </a:xfrm>
          <a:prstGeom prst="rect">
            <a:avLst/>
          </a:prstGeom>
        </p:spPr>
      </p:pic>
      <p:pic>
        <p:nvPicPr>
          <p:cNvPr id="4" name="Hình ảnh 3">
            <a:extLst>
              <a:ext uri="{FF2B5EF4-FFF2-40B4-BE49-F238E27FC236}">
                <a16:creationId xmlns:a16="http://schemas.microsoft.com/office/drawing/2014/main" xmlns="" id="{8B516298-FE4B-4AD4-BDA2-D685BF151F3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125066" y="1894876"/>
            <a:ext cx="1110479" cy="615265"/>
          </a:xfrm>
          <a:prstGeom prst="rect">
            <a:avLst/>
          </a:prstGeom>
        </p:spPr>
      </p:pic>
      <p:pic>
        <p:nvPicPr>
          <p:cNvPr id="6" name="Hình ảnh 5">
            <a:extLst>
              <a:ext uri="{FF2B5EF4-FFF2-40B4-BE49-F238E27FC236}">
                <a16:creationId xmlns:a16="http://schemas.microsoft.com/office/drawing/2014/main" xmlns="" id="{70306A8F-ACA6-4316-AD0A-9FE2C54711B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925276" y="1789830"/>
            <a:ext cx="2476068" cy="720311"/>
          </a:xfrm>
          <a:prstGeom prst="rect">
            <a:avLst/>
          </a:prstGeom>
        </p:spPr>
      </p:pic>
      <p:sp>
        <p:nvSpPr>
          <p:cNvPr id="7" name="Rounded Rectangle 5">
            <a:extLst>
              <a:ext uri="{FF2B5EF4-FFF2-40B4-BE49-F238E27FC236}">
                <a16:creationId xmlns:a16="http://schemas.microsoft.com/office/drawing/2014/main" xmlns="" id="{48479CA5-D82A-435C-B662-8804C3994BA5}"/>
              </a:ext>
            </a:extLst>
          </p:cNvPr>
          <p:cNvSpPr/>
          <p:nvPr/>
        </p:nvSpPr>
        <p:spPr>
          <a:xfrm>
            <a:off x="1071973" y="929272"/>
            <a:ext cx="10048051"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Xăng -  ti -</a:t>
            </a:r>
            <a:r>
              <a:rPr kumimoji="0" lang="vi-VN" sz="2800" b="1" i="0" u="none" strike="noStrike" kern="1200" cap="none" spc="0" normalizeH="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là</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đơn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vị</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viết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tắt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là</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FF0000"/>
                </a:solidFill>
                <a:effectLst/>
                <a:uLnTx/>
                <a:uFillTx/>
                <a:ea typeface="+mn-ea"/>
                <a:cs typeface="Times New Roman" panose="02020603050405020304" pitchFamily="18" charset="0"/>
              </a:rPr>
              <a:t>cm</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8" name="Rounded Rectangle 5">
            <a:extLst>
              <a:ext uri="{FF2B5EF4-FFF2-40B4-BE49-F238E27FC236}">
                <a16:creationId xmlns:a16="http://schemas.microsoft.com/office/drawing/2014/main" xmlns="" id="{E10580E4-4E06-457A-A2C4-23B09E0F9DEB}"/>
              </a:ext>
            </a:extLst>
          </p:cNvPr>
          <p:cNvSpPr/>
          <p:nvPr/>
        </p:nvSpPr>
        <p:spPr>
          <a:xfrm>
            <a:off x="3193453" y="2423842"/>
            <a:ext cx="1139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1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9" name="Rounded Rectangle 5">
            <a:extLst>
              <a:ext uri="{FF2B5EF4-FFF2-40B4-BE49-F238E27FC236}">
                <a16:creationId xmlns:a16="http://schemas.microsoft.com/office/drawing/2014/main" xmlns="" id="{6F739DED-CB8C-4EBF-8995-38D452411C69}"/>
              </a:ext>
            </a:extLst>
          </p:cNvPr>
          <p:cNvSpPr/>
          <p:nvPr/>
        </p:nvSpPr>
        <p:spPr>
          <a:xfrm>
            <a:off x="2097330" y="2826414"/>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một</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xăng -  ti -</a:t>
            </a:r>
            <a:r>
              <a:rPr kumimoji="0" lang="vi-VN" sz="2800" i="0" u="none" strike="noStrike" kern="1200" cap="none" spc="0" normalizeH="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0" name="Rounded Rectangle 5">
            <a:extLst>
              <a:ext uri="{FF2B5EF4-FFF2-40B4-BE49-F238E27FC236}">
                <a16:creationId xmlns:a16="http://schemas.microsoft.com/office/drawing/2014/main" xmlns="" id="{5304D708-D510-45EE-9197-092BCDBAB1D4}"/>
              </a:ext>
            </a:extLst>
          </p:cNvPr>
          <p:cNvSpPr/>
          <p:nvPr/>
        </p:nvSpPr>
        <p:spPr>
          <a:xfrm>
            <a:off x="7769131" y="2366853"/>
            <a:ext cx="1139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3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1" name="Rounded Rectangle 5">
            <a:extLst>
              <a:ext uri="{FF2B5EF4-FFF2-40B4-BE49-F238E27FC236}">
                <a16:creationId xmlns:a16="http://schemas.microsoft.com/office/drawing/2014/main" xmlns="" id="{54B22F8E-F3E7-44C1-B529-85394262C3EC}"/>
              </a:ext>
            </a:extLst>
          </p:cNvPr>
          <p:cNvSpPr/>
          <p:nvPr/>
        </p:nvSpPr>
        <p:spPr>
          <a:xfrm>
            <a:off x="6738606" y="2814940"/>
            <a:ext cx="3689108"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ba xăng -  ti -</a:t>
            </a:r>
            <a:r>
              <a:rPr kumimoji="0" lang="vi-VN" sz="2800" i="0" u="none" strike="noStrike" kern="1200" cap="none" spc="0" normalizeH="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pic>
        <p:nvPicPr>
          <p:cNvPr id="13" name="Hình ảnh 12">
            <a:extLst>
              <a:ext uri="{FF2B5EF4-FFF2-40B4-BE49-F238E27FC236}">
                <a16:creationId xmlns:a16="http://schemas.microsoft.com/office/drawing/2014/main" xmlns="" id="{04F18B3F-A586-434B-A3BD-0BE2B9BB96B8}"/>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Lst>
          </a:blip>
          <a:srcRect t="52771"/>
          <a:stretch/>
        </p:blipFill>
        <p:spPr>
          <a:xfrm>
            <a:off x="2876982" y="5195455"/>
            <a:ext cx="6728306" cy="804059"/>
          </a:xfrm>
          <a:prstGeom prst="rect">
            <a:avLst/>
          </a:prstGeom>
        </p:spPr>
      </p:pic>
      <p:pic>
        <p:nvPicPr>
          <p:cNvPr id="16" name="Hình ảnh 15">
            <a:extLst>
              <a:ext uri="{FF2B5EF4-FFF2-40B4-BE49-F238E27FC236}">
                <a16:creationId xmlns:a16="http://schemas.microsoft.com/office/drawing/2014/main" xmlns="" id="{D29E1E02-0780-4E92-8CA4-4F56F96432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6982" y="4315483"/>
            <a:ext cx="6724650" cy="895350"/>
          </a:xfrm>
          <a:prstGeom prst="rect">
            <a:avLst/>
          </a:prstGeom>
        </p:spPr>
      </p:pic>
      <p:cxnSp>
        <p:nvCxnSpPr>
          <p:cNvPr id="17" name="Đường nối Thẳng 16">
            <a:extLst>
              <a:ext uri="{FF2B5EF4-FFF2-40B4-BE49-F238E27FC236}">
                <a16:creationId xmlns:a16="http://schemas.microsoft.com/office/drawing/2014/main" xmlns="" id="{056A6E0D-6350-446B-89DE-3A0F72D20A5A}"/>
              </a:ext>
            </a:extLst>
          </p:cNvPr>
          <p:cNvCxnSpPr/>
          <p:nvPr/>
        </p:nvCxnSpPr>
        <p:spPr>
          <a:xfrm>
            <a:off x="3505200" y="4475455"/>
            <a:ext cx="0" cy="720000"/>
          </a:xfrm>
          <a:prstGeom prst="line">
            <a:avLst/>
          </a:prstGeom>
          <a:ln w="28575">
            <a:solidFill>
              <a:srgbClr val="F86691"/>
            </a:solidFill>
            <a:prstDash val="dash"/>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xmlns="" id="{DD5F11CB-0151-43BC-8A43-11B16472B85A}"/>
              </a:ext>
            </a:extLst>
          </p:cNvPr>
          <p:cNvCxnSpPr/>
          <p:nvPr/>
        </p:nvCxnSpPr>
        <p:spPr>
          <a:xfrm>
            <a:off x="7329056" y="4490833"/>
            <a:ext cx="0" cy="720000"/>
          </a:xfrm>
          <a:prstGeom prst="line">
            <a:avLst/>
          </a:prstGeom>
          <a:ln w="28575">
            <a:solidFill>
              <a:srgbClr val="F86691"/>
            </a:solidFill>
            <a:prstDash val="dash"/>
          </a:ln>
        </p:spPr>
        <p:style>
          <a:lnRef idx="1">
            <a:schemeClr val="accent1"/>
          </a:lnRef>
          <a:fillRef idx="0">
            <a:schemeClr val="accent1"/>
          </a:fillRef>
          <a:effectRef idx="0">
            <a:schemeClr val="accent1"/>
          </a:effectRef>
          <a:fontRef idx="minor">
            <a:schemeClr val="tx1"/>
          </a:fontRef>
        </p:style>
      </p:cxnSp>
      <p:sp>
        <p:nvSpPr>
          <p:cNvPr id="19" name="Rounded Rectangle 5">
            <a:extLst>
              <a:ext uri="{FF2B5EF4-FFF2-40B4-BE49-F238E27FC236}">
                <a16:creationId xmlns:a16="http://schemas.microsoft.com/office/drawing/2014/main" xmlns="" id="{F6CE425E-4054-4CD3-A629-D495F0BBDD21}"/>
              </a:ext>
            </a:extLst>
          </p:cNvPr>
          <p:cNvSpPr/>
          <p:nvPr/>
        </p:nvSpPr>
        <p:spPr>
          <a:xfrm>
            <a:off x="914007" y="3584896"/>
            <a:ext cx="1054361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Người</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ta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có</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thể</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dùng</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thước</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có</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vạch</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chia xăng - ti -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để</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đo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20" name="Rounded Rectangle 5">
            <a:extLst>
              <a:ext uri="{FF2B5EF4-FFF2-40B4-BE49-F238E27FC236}">
                <a16:creationId xmlns:a16="http://schemas.microsoft.com/office/drawing/2014/main" xmlns="" id="{893547FC-BED9-4CC5-BCD8-490E3EEEC5BB}"/>
              </a:ext>
            </a:extLst>
          </p:cNvPr>
          <p:cNvSpPr/>
          <p:nvPr/>
        </p:nvSpPr>
        <p:spPr>
          <a:xfrm>
            <a:off x="4484932" y="5930833"/>
            <a:ext cx="3401768"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Bút</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chì</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7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154056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par>
                                <p:cTn id="62" presetID="22" presetClass="entr" presetSubtype="1"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up)">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xmlns=""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xmlns=""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xmlns=""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xmlns=""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xmlns="" id="{FB0EC179-A0D1-42C8-A196-0C99C2CECEF8}"/>
              </a:ext>
            </a:extLst>
          </p:cNvPr>
          <p:cNvSpPr txBox="1"/>
          <p:nvPr/>
        </p:nvSpPr>
        <p:spPr>
          <a:xfrm>
            <a:off x="4739742" y="2876324"/>
            <a:ext cx="6234053" cy="12003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UTM Avo"/>
                <a:ea typeface="inpin heiti" charset="-122"/>
                <a:cs typeface="Times New Roman" panose="02020603050405020304" pitchFamily="18" charset="0"/>
                <a:sym typeface="+mn-ea"/>
              </a:rPr>
              <a:t>LUYỆN TẬP</a:t>
            </a:r>
          </a:p>
        </p:txBody>
      </p:sp>
      <p:pic>
        <p:nvPicPr>
          <p:cNvPr id="9" name="图片 7" descr="572005ec0a0c4">
            <a:extLst>
              <a:ext uri="{FF2B5EF4-FFF2-40B4-BE49-F238E27FC236}">
                <a16:creationId xmlns:a16="http://schemas.microsoft.com/office/drawing/2014/main" xmlns=""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64995679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4" name="Hình ảnh 3">
            <a:extLst>
              <a:ext uri="{FF2B5EF4-FFF2-40B4-BE49-F238E27FC236}">
                <a16:creationId xmlns:a16="http://schemas.microsoft.com/office/drawing/2014/main" xmlns="" id="{EE6312B7-175C-457D-8CE2-F1A353C054A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238250" y="2195512"/>
            <a:ext cx="10115550" cy="2466975"/>
          </a:xfrm>
          <a:prstGeom prst="rect">
            <a:avLst/>
          </a:prstGeom>
        </p:spPr>
      </p:pic>
      <p:grpSp>
        <p:nvGrpSpPr>
          <p:cNvPr id="5" name="Group 4">
            <a:extLst>
              <a:ext uri="{FF2B5EF4-FFF2-40B4-BE49-F238E27FC236}">
                <a16:creationId xmlns:a16="http://schemas.microsoft.com/office/drawing/2014/main" xmlns="" id="{C15A235B-097A-4C62-973E-D80AF501B413}"/>
              </a:ext>
            </a:extLst>
          </p:cNvPr>
          <p:cNvGrpSpPr/>
          <p:nvPr/>
        </p:nvGrpSpPr>
        <p:grpSpPr>
          <a:xfrm>
            <a:off x="752600" y="724627"/>
            <a:ext cx="1169916" cy="937052"/>
            <a:chOff x="676210" y="604864"/>
            <a:chExt cx="1439077" cy="1100380"/>
          </a:xfrm>
        </p:grpSpPr>
        <p:sp>
          <p:nvSpPr>
            <p:cNvPr id="6" name="Sun 5">
              <a:extLst>
                <a:ext uri="{FF2B5EF4-FFF2-40B4-BE49-F238E27FC236}">
                  <a16:creationId xmlns:a16="http://schemas.microsoft.com/office/drawing/2014/main" xmlns="" id="{96CAEEAE-F5CE-43EF-BC1F-BD00018E5CDD}"/>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7" name="Rounded Rectangle 5">
              <a:extLst>
                <a:ext uri="{FF2B5EF4-FFF2-40B4-BE49-F238E27FC236}">
                  <a16:creationId xmlns:a16="http://schemas.microsoft.com/office/drawing/2014/main" xmlns="" id="{DBC95CBF-1565-4205-A922-007E039005D6}"/>
                </a:ext>
              </a:extLst>
            </p:cNvPr>
            <p:cNvSpPr/>
            <p:nvPr/>
          </p:nvSpPr>
          <p:spPr>
            <a:xfrm>
              <a:off x="676210" y="814637"/>
              <a:ext cx="1357515"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en-US" sz="2800" b="1" i="0" u="none" strike="noStrike" kern="0" cap="none" spc="0" normalizeH="0" baseline="0" noProof="0" dirty="0">
                  <a:ln>
                    <a:noFill/>
                  </a:ln>
                  <a:solidFill>
                    <a:prstClr val="white"/>
                  </a:solidFill>
                  <a:effectLst/>
                  <a:uLnTx/>
                  <a:uFillTx/>
                  <a:ea typeface="+mn-ea"/>
                  <a:cs typeface="Times New Roman" panose="02020603050405020304" pitchFamily="18" charset="0"/>
                </a:rPr>
                <a:t>1</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8" name="Rounded Rectangle 5">
            <a:extLst>
              <a:ext uri="{FF2B5EF4-FFF2-40B4-BE49-F238E27FC236}">
                <a16:creationId xmlns:a16="http://schemas.microsoft.com/office/drawing/2014/main" xmlns="" id="{20839ADE-E209-4C90-AE4A-C0AE8CD7E9C2}"/>
              </a:ext>
            </a:extLst>
          </p:cNvPr>
          <p:cNvSpPr/>
          <p:nvPr/>
        </p:nvSpPr>
        <p:spPr>
          <a:xfrm>
            <a:off x="1922516" y="885972"/>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Hộp</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màu</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bao nhiêu xăng - ti -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0" name="Rounded Rectangle 5">
            <a:extLst>
              <a:ext uri="{FF2B5EF4-FFF2-40B4-BE49-F238E27FC236}">
                <a16:creationId xmlns:a16="http://schemas.microsoft.com/office/drawing/2014/main" xmlns="" id="{E848F92C-6FFD-45A6-B8B8-F922BF7FE2FA}"/>
              </a:ext>
            </a:extLst>
          </p:cNvPr>
          <p:cNvSpPr/>
          <p:nvPr/>
        </p:nvSpPr>
        <p:spPr>
          <a:xfrm>
            <a:off x="4395116" y="5145881"/>
            <a:ext cx="4444084"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3200" i="0" u="none" strike="noStrike" kern="1200" cap="none" spc="0" normalizeH="0" baseline="0" noProof="0" dirty="0" err="1">
                <a:ln>
                  <a:noFill/>
                </a:ln>
                <a:solidFill>
                  <a:srgbClr val="002060"/>
                </a:solidFill>
                <a:effectLst/>
                <a:uLnTx/>
                <a:uFillTx/>
                <a:ea typeface="+mn-ea"/>
                <a:cs typeface="Times New Roman" panose="02020603050405020304" pitchFamily="18" charset="0"/>
              </a:rPr>
              <a:t>Hộp</a:t>
            </a: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3200" i="0" u="none" strike="noStrike" kern="1200" cap="none" spc="0" normalizeH="0" baseline="0" noProof="0" dirty="0" err="1">
                <a:ln>
                  <a:noFill/>
                </a:ln>
                <a:solidFill>
                  <a:srgbClr val="002060"/>
                </a:solidFill>
                <a:effectLst/>
                <a:uLnTx/>
                <a:uFillTx/>
                <a:ea typeface="+mn-ea"/>
                <a:cs typeface="Times New Roman" panose="02020603050405020304" pitchFamily="18" charset="0"/>
              </a:rPr>
              <a:t>màu</a:t>
            </a: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32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 14 </a:t>
            </a:r>
            <a:r>
              <a:rPr kumimoji="0" lang="vi-VN" sz="32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a:t>
            </a:r>
            <a:endParaRPr kumimoji="0" lang="en-US" sz="32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15964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4" name="Hình ảnh 3">
            <a:extLst>
              <a:ext uri="{FF2B5EF4-FFF2-40B4-BE49-F238E27FC236}">
                <a16:creationId xmlns:a16="http://schemas.microsoft.com/office/drawing/2014/main" xmlns="" id="{F8B90DAC-3E83-4A9B-8093-97C34C32713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92755" y="2184165"/>
            <a:ext cx="7400925" cy="2038350"/>
          </a:xfrm>
          <a:prstGeom prst="rect">
            <a:avLst/>
          </a:prstGeom>
        </p:spPr>
      </p:pic>
      <p:pic>
        <p:nvPicPr>
          <p:cNvPr id="6" name="Hình ảnh 5">
            <a:extLst>
              <a:ext uri="{FF2B5EF4-FFF2-40B4-BE49-F238E27FC236}">
                <a16:creationId xmlns:a16="http://schemas.microsoft.com/office/drawing/2014/main" xmlns="" id="{139FD5BA-3B0C-4BB5-8AA7-2823720BA504}"/>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262543" y="2184165"/>
            <a:ext cx="2276475" cy="1885950"/>
          </a:xfrm>
          <a:prstGeom prst="rect">
            <a:avLst/>
          </a:prstGeom>
        </p:spPr>
      </p:pic>
      <p:grpSp>
        <p:nvGrpSpPr>
          <p:cNvPr id="7" name="Group 4">
            <a:extLst>
              <a:ext uri="{FF2B5EF4-FFF2-40B4-BE49-F238E27FC236}">
                <a16:creationId xmlns:a16="http://schemas.microsoft.com/office/drawing/2014/main" xmlns="" id="{EB21668C-8E8A-49C5-82A4-0A35D452D659}"/>
              </a:ext>
            </a:extLst>
          </p:cNvPr>
          <p:cNvGrpSpPr/>
          <p:nvPr/>
        </p:nvGrpSpPr>
        <p:grpSpPr>
          <a:xfrm>
            <a:off x="798320" y="724627"/>
            <a:ext cx="1124196" cy="937052"/>
            <a:chOff x="732449" y="604864"/>
            <a:chExt cx="1382838" cy="1100380"/>
          </a:xfrm>
        </p:grpSpPr>
        <p:sp>
          <p:nvSpPr>
            <p:cNvPr id="8" name="Sun 5">
              <a:extLst>
                <a:ext uri="{FF2B5EF4-FFF2-40B4-BE49-F238E27FC236}">
                  <a16:creationId xmlns:a16="http://schemas.microsoft.com/office/drawing/2014/main" xmlns="" id="{425C70D8-D7F6-4474-BCF5-5AABD8F6FA4E}"/>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9" name="Rounded Rectangle 5">
              <a:extLst>
                <a:ext uri="{FF2B5EF4-FFF2-40B4-BE49-F238E27FC236}">
                  <a16:creationId xmlns:a16="http://schemas.microsoft.com/office/drawing/2014/main" xmlns="" id="{FE875AD2-A1FB-46E8-AEC0-B02DC9AA9366}"/>
                </a:ext>
              </a:extLst>
            </p:cNvPr>
            <p:cNvSpPr/>
            <p:nvPr/>
          </p:nvSpPr>
          <p:spPr>
            <a:xfrm>
              <a:off x="732449" y="821253"/>
              <a:ext cx="1357514"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vi-VN" sz="3200" b="1" i="0" u="none" strike="noStrike" kern="0" cap="none" spc="0" normalizeH="0" baseline="0" noProof="0" dirty="0">
                  <a:ln>
                    <a:noFill/>
                  </a:ln>
                  <a:solidFill>
                    <a:schemeClr val="bg1"/>
                  </a:solidFill>
                  <a:effectLst/>
                  <a:uLnTx/>
                  <a:uFillTx/>
                  <a:ea typeface="+mn-ea"/>
                  <a:cs typeface="Times New Roman" panose="02020603050405020304" pitchFamily="18" charset="0"/>
                </a:rPr>
                <a:t>2</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10" name="Rounded Rectangle 5">
            <a:extLst>
              <a:ext uri="{FF2B5EF4-FFF2-40B4-BE49-F238E27FC236}">
                <a16:creationId xmlns:a16="http://schemas.microsoft.com/office/drawing/2014/main" xmlns="" id="{F4C5E121-FECF-4569-871F-7A56E3A2FBC8}"/>
              </a:ext>
            </a:extLst>
          </p:cNvPr>
          <p:cNvSpPr/>
          <p:nvPr/>
        </p:nvSpPr>
        <p:spPr>
          <a:xfrm>
            <a:off x="1995734" y="972669"/>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a)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Dùng</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thước</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có</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vạch</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chia xăng-ti-</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để</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rồi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đọc</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số</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của</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mỗi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băng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giấy</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sau :</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67946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593</Words>
  <Application>Microsoft Office PowerPoint</Application>
  <PresentationFormat>Custom</PresentationFormat>
  <Paragraphs>75</Paragraphs>
  <Slides>27</Slides>
  <Notes>3</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Huyền Bùi Thị Kim</dc:creator>
  <cp:lastModifiedBy>Admin</cp:lastModifiedBy>
  <cp:revision>75</cp:revision>
  <dcterms:created xsi:type="dcterms:W3CDTF">2021-12-17T13:13:06Z</dcterms:created>
  <dcterms:modified xsi:type="dcterms:W3CDTF">2022-02-27T03:06:39Z</dcterms:modified>
</cp:coreProperties>
</file>