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85" r:id="rId5"/>
    <p:sldId id="284" r:id="rId6"/>
    <p:sldId id="278" r:id="rId7"/>
    <p:sldId id="279" r:id="rId8"/>
    <p:sldId id="281" r:id="rId9"/>
    <p:sldId id="282" r:id="rId10"/>
    <p:sldId id="283" r:id="rId11"/>
    <p:sldId id="286" r:id="rId12"/>
    <p:sldId id="287" r:id="rId13"/>
    <p:sldId id="288" r:id="rId14"/>
    <p:sldId id="296" r:id="rId15"/>
    <p:sldId id="299" r:id="rId16"/>
    <p:sldId id="290" r:id="rId17"/>
    <p:sldId id="289" r:id="rId18"/>
    <p:sldId id="291" r:id="rId19"/>
    <p:sldId id="292" r:id="rId20"/>
    <p:sldId id="293" r:id="rId21"/>
    <p:sldId id="294" r:id="rId22"/>
    <p:sldId id="297" r:id="rId23"/>
    <p:sldId id="298" r:id="rId24"/>
    <p:sldId id="295" r:id="rId25"/>
    <p:sldId id="300" r:id="rId26"/>
    <p:sldId id="301" r:id="rId27"/>
    <p:sldId id="302" r:id="rId28"/>
    <p:sldId id="259" r:id="rId29"/>
    <p:sldId id="303" r:id="rId30"/>
    <p:sldId id="304" r:id="rId31"/>
    <p:sldId id="305" r:id="rId32"/>
    <p:sldId id="306" r:id="rId33"/>
    <p:sldId id="263" r:id="rId34"/>
    <p:sldId id="260" r:id="rId35"/>
    <p:sldId id="270" r:id="rId36"/>
    <p:sldId id="271" r:id="rId37"/>
    <p:sldId id="272" r:id="rId38"/>
    <p:sldId id="274" r:id="rId39"/>
    <p:sldId id="273" r:id="rId40"/>
    <p:sldId id="275" r:id="rId41"/>
    <p:sldId id="264" r:id="rId42"/>
    <p:sldId id="267" r:id="rId43"/>
    <p:sldId id="268" r:id="rId44"/>
  </p:sldIdLst>
  <p:sldSz cx="24688800" cy="15636875"/>
  <p:notesSz cx="6858000" cy="9144000"/>
  <p:defaultText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26">
          <p15:clr>
            <a:srgbClr val="A4A3A4"/>
          </p15:clr>
        </p15:guide>
        <p15:guide id="2" pos="77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F1DD5-AEDA-89FF-31EE-7F3FFF71750B}" v="1" dt="2020-09-27T09:02:56.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1042" y="62"/>
      </p:cViewPr>
      <p:guideLst>
        <p:guide orient="horz" pos="4926"/>
        <p:guide pos="77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1" y="4857571"/>
            <a:ext cx="20985480" cy="3351794"/>
          </a:xfrm>
        </p:spPr>
        <p:txBody>
          <a:bodyPr/>
          <a:lstStyle/>
          <a:p>
            <a:r>
              <a:rPr lang="en-US"/>
              <a:t>Click to edit Master title style</a:t>
            </a:r>
          </a:p>
        </p:txBody>
      </p:sp>
      <p:sp>
        <p:nvSpPr>
          <p:cNvPr id="3" name="Subtitle 2"/>
          <p:cNvSpPr>
            <a:spLocks noGrp="1"/>
          </p:cNvSpPr>
          <p:nvPr>
            <p:ph type="subTitle" idx="1"/>
          </p:nvPr>
        </p:nvSpPr>
        <p:spPr>
          <a:xfrm>
            <a:off x="3703325" y="8860900"/>
            <a:ext cx="17282159" cy="3996090"/>
          </a:xfrm>
        </p:spPr>
        <p:txBody>
          <a:bodyPr/>
          <a:lstStyle>
            <a:lvl1pPr marL="0" indent="0" algn="ctr">
              <a:buNone/>
              <a:defRPr>
                <a:solidFill>
                  <a:schemeClr val="tx1">
                    <a:tint val="75000"/>
                  </a:schemeClr>
                </a:solidFill>
              </a:defRPr>
            </a:lvl1pPr>
            <a:lvl2pPr marL="751582" indent="0" algn="ctr">
              <a:buNone/>
              <a:defRPr>
                <a:solidFill>
                  <a:schemeClr val="tx1">
                    <a:tint val="75000"/>
                  </a:schemeClr>
                </a:solidFill>
              </a:defRPr>
            </a:lvl2pPr>
            <a:lvl3pPr marL="1503164" indent="0" algn="ctr">
              <a:buNone/>
              <a:defRPr>
                <a:solidFill>
                  <a:schemeClr val="tx1">
                    <a:tint val="75000"/>
                  </a:schemeClr>
                </a:solidFill>
              </a:defRPr>
            </a:lvl3pPr>
            <a:lvl4pPr marL="2254746" indent="0" algn="ctr">
              <a:buNone/>
              <a:defRPr>
                <a:solidFill>
                  <a:schemeClr val="tx1">
                    <a:tint val="75000"/>
                  </a:schemeClr>
                </a:solidFill>
              </a:defRPr>
            </a:lvl4pPr>
            <a:lvl5pPr marL="3006327" indent="0" algn="ctr">
              <a:buNone/>
              <a:defRPr>
                <a:solidFill>
                  <a:schemeClr val="tx1">
                    <a:tint val="75000"/>
                  </a:schemeClr>
                </a:solidFill>
              </a:defRPr>
            </a:lvl5pPr>
            <a:lvl6pPr marL="3757910" indent="0" algn="ctr">
              <a:buNone/>
              <a:defRPr>
                <a:solidFill>
                  <a:schemeClr val="tx1">
                    <a:tint val="75000"/>
                  </a:schemeClr>
                </a:solidFill>
              </a:defRPr>
            </a:lvl6pPr>
            <a:lvl7pPr marL="4509492" indent="0" algn="ctr">
              <a:buNone/>
              <a:defRPr>
                <a:solidFill>
                  <a:schemeClr val="tx1">
                    <a:tint val="75000"/>
                  </a:schemeClr>
                </a:solidFill>
              </a:defRPr>
            </a:lvl7pPr>
            <a:lvl8pPr marL="5261073" indent="0" algn="ctr">
              <a:buNone/>
              <a:defRPr>
                <a:solidFill>
                  <a:schemeClr val="tx1">
                    <a:tint val="75000"/>
                  </a:schemeClr>
                </a:solidFill>
              </a:defRPr>
            </a:lvl8pPr>
            <a:lvl9pPr marL="6012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CD007-2B41-47FD-8E4D-B18F9678C60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416665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8964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2" y="626204"/>
            <a:ext cx="5554980" cy="13342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34440" y="626204"/>
            <a:ext cx="16253460" cy="133420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27612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3643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245" y="10048145"/>
            <a:ext cx="20985480" cy="3105657"/>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950245" y="6627580"/>
            <a:ext cx="20985480" cy="3420565"/>
          </a:xfrm>
        </p:spPr>
        <p:txBody>
          <a:bodyPr anchor="b"/>
          <a:lstStyle>
            <a:lvl1pPr marL="0" indent="0">
              <a:buNone/>
              <a:defRPr sz="3300">
                <a:solidFill>
                  <a:schemeClr val="tx1">
                    <a:tint val="75000"/>
                  </a:schemeClr>
                </a:solidFill>
              </a:defRPr>
            </a:lvl1pPr>
            <a:lvl2pPr marL="751582" indent="0">
              <a:buNone/>
              <a:defRPr sz="2900">
                <a:solidFill>
                  <a:schemeClr val="tx1">
                    <a:tint val="75000"/>
                  </a:schemeClr>
                </a:solidFill>
              </a:defRPr>
            </a:lvl2pPr>
            <a:lvl3pPr marL="1503164" indent="0">
              <a:buNone/>
              <a:defRPr sz="2600">
                <a:solidFill>
                  <a:schemeClr val="tx1">
                    <a:tint val="75000"/>
                  </a:schemeClr>
                </a:solidFill>
              </a:defRPr>
            </a:lvl3pPr>
            <a:lvl4pPr marL="2254746" indent="0">
              <a:buNone/>
              <a:defRPr sz="2300">
                <a:solidFill>
                  <a:schemeClr val="tx1">
                    <a:tint val="75000"/>
                  </a:schemeClr>
                </a:solidFill>
              </a:defRPr>
            </a:lvl4pPr>
            <a:lvl5pPr marL="3006327" indent="0">
              <a:buNone/>
              <a:defRPr sz="2300">
                <a:solidFill>
                  <a:schemeClr val="tx1">
                    <a:tint val="75000"/>
                  </a:schemeClr>
                </a:solidFill>
              </a:defRPr>
            </a:lvl5pPr>
            <a:lvl6pPr marL="3757910" indent="0">
              <a:buNone/>
              <a:defRPr sz="2300">
                <a:solidFill>
                  <a:schemeClr val="tx1">
                    <a:tint val="75000"/>
                  </a:schemeClr>
                </a:solidFill>
              </a:defRPr>
            </a:lvl6pPr>
            <a:lvl7pPr marL="4509492" indent="0">
              <a:buNone/>
              <a:defRPr sz="2300">
                <a:solidFill>
                  <a:schemeClr val="tx1">
                    <a:tint val="75000"/>
                  </a:schemeClr>
                </a:solidFill>
              </a:defRPr>
            </a:lvl7pPr>
            <a:lvl8pPr marL="5261073" indent="0">
              <a:buNone/>
              <a:defRPr sz="2300">
                <a:solidFill>
                  <a:schemeClr val="tx1">
                    <a:tint val="75000"/>
                  </a:schemeClr>
                </a:solidFill>
              </a:defRPr>
            </a:lvl8pPr>
            <a:lvl9pPr marL="6012656"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CD007-2B41-47FD-8E4D-B18F9678C60C}"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6907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44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501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CD007-2B41-47FD-8E4D-B18F9678C60C}"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9659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34445" y="3500201"/>
            <a:ext cx="10908508"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4" name="Content Placeholder 3"/>
          <p:cNvSpPr>
            <a:spLocks noGrp="1"/>
          </p:cNvSpPr>
          <p:nvPr>
            <p:ph sz="half" idx="2"/>
          </p:nvPr>
        </p:nvSpPr>
        <p:spPr>
          <a:xfrm>
            <a:off x="1234445" y="4958917"/>
            <a:ext cx="10908508"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541569" y="3500201"/>
            <a:ext cx="10912794"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6" name="Content Placeholder 5"/>
          <p:cNvSpPr>
            <a:spLocks noGrp="1"/>
          </p:cNvSpPr>
          <p:nvPr>
            <p:ph sz="quarter" idx="4"/>
          </p:nvPr>
        </p:nvSpPr>
        <p:spPr>
          <a:xfrm>
            <a:off x="12541569" y="4958917"/>
            <a:ext cx="10912794"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CD007-2B41-47FD-8E4D-B18F9678C60C}"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5518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CD007-2B41-47FD-8E4D-B18F9678C60C}"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41824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CD007-2B41-47FD-8E4D-B18F9678C60C}"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21624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7" y="622579"/>
            <a:ext cx="8122444" cy="2649582"/>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9652638" y="622585"/>
            <a:ext cx="13801726" cy="13345641"/>
          </a:xfrm>
        </p:spPr>
        <p:txBody>
          <a:bodyPr/>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34447" y="3272167"/>
            <a:ext cx="8122444" cy="10696058"/>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7843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9179" y="10945815"/>
            <a:ext cx="14813280" cy="1292215"/>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4839179" y="1397184"/>
            <a:ext cx="14813280" cy="9382125"/>
          </a:xfrm>
        </p:spPr>
        <p:txBody>
          <a:bodyPr/>
          <a:lstStyle>
            <a:lvl1pPr marL="0" indent="0">
              <a:buNone/>
              <a:defRPr sz="5300"/>
            </a:lvl1pPr>
            <a:lvl2pPr marL="751582" indent="0">
              <a:buNone/>
              <a:defRPr sz="4600"/>
            </a:lvl2pPr>
            <a:lvl3pPr marL="1503164" indent="0">
              <a:buNone/>
              <a:defRPr sz="4000"/>
            </a:lvl3pPr>
            <a:lvl4pPr marL="2254746" indent="0">
              <a:buNone/>
              <a:defRPr sz="3300"/>
            </a:lvl4pPr>
            <a:lvl5pPr marL="3006327" indent="0">
              <a:buNone/>
              <a:defRPr sz="3300"/>
            </a:lvl5pPr>
            <a:lvl6pPr marL="3757910" indent="0">
              <a:buNone/>
              <a:defRPr sz="3300"/>
            </a:lvl6pPr>
            <a:lvl7pPr marL="4509492" indent="0">
              <a:buNone/>
              <a:defRPr sz="3300"/>
            </a:lvl7pPr>
            <a:lvl8pPr marL="5261073" indent="0">
              <a:buNone/>
              <a:defRPr sz="3300"/>
            </a:lvl8pPr>
            <a:lvl9pPr marL="6012656" indent="0">
              <a:buNone/>
              <a:defRPr sz="3300"/>
            </a:lvl9pPr>
          </a:lstStyle>
          <a:p>
            <a:endParaRPr lang="en-US"/>
          </a:p>
        </p:txBody>
      </p:sp>
      <p:sp>
        <p:nvSpPr>
          <p:cNvPr id="4" name="Text Placeholder 3"/>
          <p:cNvSpPr>
            <a:spLocks noGrp="1"/>
          </p:cNvSpPr>
          <p:nvPr>
            <p:ph type="body" sz="half" idx="2"/>
          </p:nvPr>
        </p:nvSpPr>
        <p:spPr>
          <a:xfrm>
            <a:off x="4839179" y="12238032"/>
            <a:ext cx="14813280" cy="1835160"/>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09267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4" y="626205"/>
            <a:ext cx="22219921" cy="2606146"/>
          </a:xfrm>
          <a:prstGeom prst="rect">
            <a:avLst/>
          </a:prstGeom>
        </p:spPr>
        <p:txBody>
          <a:bodyPr vert="horz" lIns="150316" tIns="75158" rIns="150316" bIns="75158" rtlCol="0" anchor="ctr">
            <a:normAutofit/>
          </a:bodyPr>
          <a:lstStyle/>
          <a:p>
            <a:r>
              <a:rPr lang="en-US"/>
              <a:t>Click to edit Master title style</a:t>
            </a:r>
          </a:p>
        </p:txBody>
      </p:sp>
      <p:sp>
        <p:nvSpPr>
          <p:cNvPr id="3" name="Text Placeholder 2"/>
          <p:cNvSpPr>
            <a:spLocks noGrp="1"/>
          </p:cNvSpPr>
          <p:nvPr>
            <p:ph type="body" idx="1"/>
          </p:nvPr>
        </p:nvSpPr>
        <p:spPr>
          <a:xfrm>
            <a:off x="1234444" y="3648606"/>
            <a:ext cx="22219921" cy="10319616"/>
          </a:xfrm>
          <a:prstGeom prst="rect">
            <a:avLst/>
          </a:prstGeom>
        </p:spPr>
        <p:txBody>
          <a:bodyPr vert="horz" lIns="150316" tIns="75158" rIns="150316" bIns="75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4440" y="14493068"/>
            <a:ext cx="5760720" cy="832520"/>
          </a:xfrm>
          <a:prstGeom prst="rect">
            <a:avLst/>
          </a:prstGeom>
        </p:spPr>
        <p:txBody>
          <a:bodyPr vert="horz" lIns="150316" tIns="75158" rIns="150316" bIns="75158" rtlCol="0" anchor="ctr"/>
          <a:lstStyle>
            <a:lvl1pPr algn="l">
              <a:defRPr sz="2000">
                <a:solidFill>
                  <a:schemeClr val="tx1">
                    <a:tint val="75000"/>
                  </a:schemeClr>
                </a:solidFill>
              </a:defRPr>
            </a:lvl1pPr>
          </a:lstStyle>
          <a:p>
            <a:fld id="{507CD007-2B41-47FD-8E4D-B18F9678C60C}" type="datetimeFigureOut">
              <a:rPr lang="en-US" smtClean="0"/>
              <a:t>8/18/2023</a:t>
            </a:fld>
            <a:endParaRPr lang="en-US"/>
          </a:p>
        </p:txBody>
      </p:sp>
      <p:sp>
        <p:nvSpPr>
          <p:cNvPr id="5" name="Footer Placeholder 4"/>
          <p:cNvSpPr>
            <a:spLocks noGrp="1"/>
          </p:cNvSpPr>
          <p:nvPr>
            <p:ph type="ftr" sz="quarter" idx="3"/>
          </p:nvPr>
        </p:nvSpPr>
        <p:spPr>
          <a:xfrm>
            <a:off x="8435344" y="14493068"/>
            <a:ext cx="7818121" cy="832520"/>
          </a:xfrm>
          <a:prstGeom prst="rect">
            <a:avLst/>
          </a:prstGeom>
        </p:spPr>
        <p:txBody>
          <a:bodyPr vert="horz" lIns="150316" tIns="75158" rIns="150316" bIns="75158"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693640" y="14493068"/>
            <a:ext cx="5760720" cy="832520"/>
          </a:xfrm>
          <a:prstGeom prst="rect">
            <a:avLst/>
          </a:prstGeom>
        </p:spPr>
        <p:txBody>
          <a:bodyPr vert="horz" lIns="150316" tIns="75158" rIns="150316" bIns="75158" rtlCol="0" anchor="ctr"/>
          <a:lstStyle>
            <a:lvl1pPr algn="r">
              <a:defRPr sz="2000">
                <a:solidFill>
                  <a:schemeClr val="tx1">
                    <a:tint val="75000"/>
                  </a:schemeClr>
                </a:solidFill>
              </a:defRPr>
            </a:lvl1pPr>
          </a:lstStyle>
          <a:p>
            <a:fld id="{9A28367B-36E2-4AF0-B353-3ECBF3EE593A}" type="slidenum">
              <a:rPr lang="en-US" smtClean="0"/>
              <a:t>‹#›</a:t>
            </a:fld>
            <a:endParaRPr lang="en-US"/>
          </a:p>
        </p:txBody>
      </p:sp>
    </p:spTree>
    <p:extLst>
      <p:ext uri="{BB962C8B-B14F-4D97-AF65-F5344CB8AC3E}">
        <p14:creationId xmlns:p14="http://schemas.microsoft.com/office/powerpoint/2010/main" val="215081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03164" rtl="0" eaLnBrk="1" latinLnBrk="0" hangingPunct="1">
        <a:spcBef>
          <a:spcPct val="0"/>
        </a:spcBef>
        <a:buNone/>
        <a:defRPr sz="7200" kern="1200">
          <a:solidFill>
            <a:schemeClr val="tx1"/>
          </a:solidFill>
          <a:latin typeface="+mj-lt"/>
          <a:ea typeface="+mj-ea"/>
          <a:cs typeface="+mj-cs"/>
        </a:defRPr>
      </a:lvl1pPr>
    </p:titleStyle>
    <p:bodyStyle>
      <a:lvl1pPr marL="563686" indent="-563686" algn="l" defTabSz="1503164"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221321" indent="-469739" algn="l" defTabSz="1503164"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8955" indent="-375791" algn="l" defTabSz="1503164"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3053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82118"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33701"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85283"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36864"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8844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rder Template With Kids Painting Stock Vector - Illustration of ..."/>
          <p:cNvPicPr>
            <a:picLocks noChangeAspect="1" noChangeArrowheads="1"/>
          </p:cNvPicPr>
          <p:nvPr/>
        </p:nvPicPr>
        <p:blipFill rotWithShape="1">
          <a:blip r:embed="rId2">
            <a:extLst>
              <a:ext uri="{28A0092B-C50C-407E-A947-70E740481C1C}">
                <a14:useLocalDpi xmlns:a14="http://schemas.microsoft.com/office/drawing/2010/main" val="0"/>
              </a:ext>
            </a:extLst>
          </a:blip>
          <a:srcRect b="8429"/>
          <a:stretch/>
        </p:blipFill>
        <p:spPr bwMode="auto">
          <a:xfrm>
            <a:off x="2" y="2"/>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65791" y="5212297"/>
            <a:ext cx="5276083" cy="1121280"/>
          </a:xfrm>
          <a:prstGeom prst="rect">
            <a:avLst/>
          </a:prstGeom>
          <a:noFill/>
        </p:spPr>
        <p:txBody>
          <a:bodyPr wrap="none" lIns="150316" tIns="75158" rIns="150316" bIns="75158" rtlCol="0">
            <a:spAutoFit/>
          </a:bodyPr>
          <a:lstStyle/>
          <a:p>
            <a:r>
              <a:rPr lang="en-US" sz="6300" b="1" dirty="0">
                <a:latin typeface="Times New Roman" pitchFamily="18" charset="0"/>
                <a:cs typeface="Times New Roman" pitchFamily="18" charset="0"/>
              </a:rPr>
              <a:t>Môn: Đạo đức</a:t>
            </a:r>
          </a:p>
        </p:txBody>
      </p:sp>
      <p:sp>
        <p:nvSpPr>
          <p:cNvPr id="6" name="TextBox 5"/>
          <p:cNvSpPr txBox="1"/>
          <p:nvPr/>
        </p:nvSpPr>
        <p:spPr>
          <a:xfrm>
            <a:off x="1981200" y="7042294"/>
            <a:ext cx="20187216" cy="1444445"/>
          </a:xfrm>
          <a:prstGeom prst="rect">
            <a:avLst/>
          </a:prstGeom>
          <a:noFill/>
        </p:spPr>
        <p:txBody>
          <a:bodyPr wrap="none" lIns="150316" tIns="75158" rIns="150316" bIns="75158" rtlCol="0">
            <a:spAutoFit/>
          </a:bodyPr>
          <a:lstStyle/>
          <a:p>
            <a:r>
              <a:rPr lang="en-US" sz="8400" b="1" dirty="0" err="1">
                <a:solidFill>
                  <a:srgbClr val="FF0000"/>
                </a:solidFill>
                <a:latin typeface="Times New Roman" pitchFamily="18" charset="0"/>
                <a:cs typeface="Times New Roman" pitchFamily="18" charset="0"/>
              </a:rPr>
              <a:t>Bài</a:t>
            </a:r>
            <a:r>
              <a:rPr lang="en-US" sz="8400" b="1" dirty="0">
                <a:solidFill>
                  <a:srgbClr val="FF0000"/>
                </a:solidFill>
                <a:latin typeface="Times New Roman" pitchFamily="18" charset="0"/>
                <a:cs typeface="Times New Roman" pitchFamily="18" charset="0"/>
              </a:rPr>
              <a:t> 3</a:t>
            </a:r>
            <a:r>
              <a:rPr lang="vi-VN" sz="8400" b="1" dirty="0">
                <a:solidFill>
                  <a:srgbClr val="FF0000"/>
                </a:solidFill>
                <a:latin typeface="Times New Roman" pitchFamily="18" charset="0"/>
                <a:cs typeface="Times New Roman" pitchFamily="18" charset="0"/>
              </a:rPr>
              <a:t>:</a:t>
            </a:r>
            <a:r>
              <a:rPr lang="en-US" sz="8400" b="1" dirty="0">
                <a:solidFill>
                  <a:srgbClr val="FF0000"/>
                </a:solidFill>
                <a:latin typeface="Times New Roman" pitchFamily="18" charset="0"/>
                <a:cs typeface="Times New Roman" pitchFamily="18" charset="0"/>
              </a:rPr>
              <a:t>HỌC TẬP, SINH HOẠT ĐÚNG GIỜ</a:t>
            </a:r>
          </a:p>
        </p:txBody>
      </p:sp>
      <p:sp>
        <p:nvSpPr>
          <p:cNvPr id="5" name="Rectangle 4"/>
          <p:cNvSpPr/>
          <p:nvPr/>
        </p:nvSpPr>
        <p:spPr>
          <a:xfrm>
            <a:off x="6172204" y="3301122"/>
            <a:ext cx="12494576" cy="3127375"/>
          </a:xfrm>
          <a:prstGeom prst="rect">
            <a:avLst/>
          </a:prstGeom>
          <a:noFill/>
        </p:spPr>
        <p:txBody>
          <a:bodyPr wrap="none" lIns="150316" tIns="75158" rIns="150316" bIns="75158">
            <a:prstTxWarp prst="textArchUp">
              <a:avLst/>
            </a:prstTxWarp>
            <a:spAutoFit/>
          </a:bodyPr>
          <a:lstStyle/>
          <a:p>
            <a:pPr algn="ctr"/>
            <a:r>
              <a:rPr lang="vi-VN"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WELCOME</a:t>
            </a:r>
            <a:endParaRPr lang="en-US"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475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10" t="58333" r="53061" b="24044"/>
          <a:stretch/>
        </p:blipFill>
        <p:spPr>
          <a:xfrm>
            <a:off x="914400" y="808037"/>
            <a:ext cx="23088600" cy="12801600"/>
          </a:xfrm>
          <a:prstGeom prst="rect">
            <a:avLst/>
          </a:prstGeom>
        </p:spPr>
      </p:pic>
      <p:sp>
        <p:nvSpPr>
          <p:cNvPr id="4" name="TextBox 3">
            <a:extLst>
              <a:ext uri="{FF2B5EF4-FFF2-40B4-BE49-F238E27FC236}">
                <a16:creationId xmlns:a16="http://schemas.microsoft.com/office/drawing/2014/main" id="{2AEA431F-26EC-4341-BC7B-61CCA1655459}"/>
              </a:ext>
            </a:extLst>
          </p:cNvPr>
          <p:cNvSpPr txBox="1"/>
          <p:nvPr/>
        </p:nvSpPr>
        <p:spPr>
          <a:xfrm>
            <a:off x="2286000" y="13609637"/>
            <a:ext cx="226314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Nhưng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vẫn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đến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lớp</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muộn</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BDDC3D8A-3729-4FFC-98F1-58C8CF448315}"/>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5</a:t>
            </a:r>
            <a:endParaRPr lang="vi-VN" sz="8800" dirty="0"/>
          </a:p>
        </p:txBody>
      </p:sp>
    </p:spTree>
    <p:extLst>
      <p:ext uri="{BB962C8B-B14F-4D97-AF65-F5344CB8AC3E}">
        <p14:creationId xmlns:p14="http://schemas.microsoft.com/office/powerpoint/2010/main" val="5306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3856037"/>
            <a:ext cx="19735800"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Trả</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lời</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hỏi</a:t>
            </a:r>
            <a:endParaRPr lang="en-US" sz="19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13964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3F6FED-06E1-4188-A242-09C3562ABE3B}"/>
              </a:ext>
            </a:extLst>
          </p:cNvPr>
          <p:cNvSpPr txBox="1"/>
          <p:nvPr/>
        </p:nvSpPr>
        <p:spPr>
          <a:xfrm>
            <a:off x="609600" y="1112837"/>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Thỏ</a:t>
            </a:r>
            <a:r>
              <a:rPr lang="en-US" sz="11500" dirty="0">
                <a:latin typeface="Times New Roman" panose="02020603050405020304" pitchFamily="18" charset="0"/>
                <a:cs typeface="Times New Roman" panose="02020603050405020304" pitchFamily="18" charset="0"/>
              </a:rPr>
              <a:t> hay </a:t>
            </a:r>
            <a:r>
              <a:rPr lang="en-US" sz="11500" dirty="0" err="1">
                <a:latin typeface="Times New Roman" panose="02020603050405020304" pitchFamily="18" charset="0"/>
                <a:cs typeface="Times New Roman" panose="02020603050405020304" pitchFamily="18" charset="0"/>
              </a:rPr>
              <a:t>Rùa</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lớp</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E56D80-70DB-4C8B-9D97-EA4CCE1FDD41}"/>
              </a:ext>
            </a:extLst>
          </p:cNvPr>
          <p:cNvSpPr txBox="1"/>
          <p:nvPr/>
        </p:nvSpPr>
        <p:spPr>
          <a:xfrm>
            <a:off x="1194486" y="3902075"/>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Vì</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sao</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bạn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17521B5-D486-41AE-B698-AD992D0BCB4E}"/>
              </a:ext>
            </a:extLst>
          </p:cNvPr>
          <p:cNvSpPr/>
          <p:nvPr/>
        </p:nvSpPr>
        <p:spPr>
          <a:xfrm>
            <a:off x="5486400" y="1265236"/>
            <a:ext cx="18568086" cy="13258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600" dirty="0">
                <a:solidFill>
                  <a:schemeClr val="bg1"/>
                </a:solidFill>
                <a:effectLst/>
                <a:latin typeface="Times New Roman" panose="02020603050405020304" pitchFamily="18" charset="0"/>
                <a:ea typeface="Courier New" panose="02070309020205020404" pitchFamily="49" charset="0"/>
              </a:rPr>
              <a:t>Rùa đến lớp đúng giờ vì </a:t>
            </a:r>
            <a:r>
              <a:rPr lang="nl-NL" sz="16600" dirty="0">
                <a:solidFill>
                  <a:schemeClr val="bg1"/>
                </a:solidFill>
                <a:effectLst/>
                <a:latin typeface="Times New Roman" panose="02020603050405020304" pitchFamily="18" charset="0"/>
                <a:ea typeface="Calibri" panose="020F0502020204030204" pitchFamily="34" charset="0"/>
              </a:rPr>
              <a:t> không la cà, rong chơi dọc đường đi học.</a:t>
            </a:r>
            <a:endParaRPr lang="vi-VN" sz="28700" dirty="0">
              <a:solidFill>
                <a:schemeClr val="bg1"/>
              </a:solidFill>
            </a:endParaRPr>
          </a:p>
        </p:txBody>
      </p:sp>
    </p:spTree>
    <p:extLst>
      <p:ext uri="{BB962C8B-B14F-4D97-AF65-F5344CB8AC3E}">
        <p14:creationId xmlns:p14="http://schemas.microsoft.com/office/powerpoint/2010/main" val="41730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9095" y="8626127"/>
            <a:ext cx="14430553"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KHÁM PHÁ</a:t>
            </a:r>
            <a:endPar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27796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biểu</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23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091" y="2408237"/>
            <a:ext cx="16811012"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4</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8958959" y="5151437"/>
            <a:ext cx="8496236"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7505884" y="703360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15.</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40931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đẹp 173 - Hình nền - Phạm Thu Thảnh - Website trường mầm non Gia  Thượng">
            <a:extLst>
              <a:ext uri="{FF2B5EF4-FFF2-40B4-BE49-F238E27FC236}">
                <a16:creationId xmlns:a16="http://schemas.microsoft.com/office/drawing/2014/main" id="{5F645FC6-1D92-4877-9CE7-BCBB9340C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24688800" cy="13887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DB5FA5-8EAF-432F-A4BD-72F74EFCCFB5}"/>
              </a:ext>
            </a:extLst>
          </p:cNvPr>
          <p:cNvSpPr txBox="1"/>
          <p:nvPr/>
        </p:nvSpPr>
        <p:spPr>
          <a:xfrm>
            <a:off x="762000" y="2408237"/>
            <a:ext cx="21183600" cy="10171439"/>
          </a:xfrm>
          <a:prstGeom prst="rect">
            <a:avLst/>
          </a:prstGeom>
          <a:noFill/>
        </p:spPr>
        <p:txBody>
          <a:bodyPr wrap="square" rtlCol="0">
            <a:spAutoFit/>
          </a:bodyPr>
          <a:lstStyle/>
          <a:p>
            <a:pPr algn="just">
              <a:lnSpc>
                <a:spcPct val="200000"/>
              </a:lnSpc>
            </a:pPr>
            <a:r>
              <a:rPr lang="en-US" sz="11500" dirty="0" err="1">
                <a:solidFill>
                  <a:srgbClr val="0070C0"/>
                </a:solidFill>
                <a:effectLst/>
                <a:latin typeface="Times New Roman" panose="02020603050405020304" pitchFamily="18" charset="0"/>
                <a:ea typeface="SimSun" panose="02010600030101010101" pitchFamily="2" charset="-122"/>
              </a:rPr>
              <a:t>Bạn</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trong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mỗi</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tranh</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đang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làm</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gì</a:t>
            </a:r>
            <a:r>
              <a:rPr lang="en-US" sz="11500" dirty="0">
                <a:solidFill>
                  <a:srgbClr val="0070C0"/>
                </a:solidFill>
                <a:effectLst/>
                <a:latin typeface="Times New Roman" panose="02020603050405020304" pitchFamily="18" charset="0"/>
                <a:ea typeface="SimSun" panose="02010600030101010101" pitchFamily="2" charset="-122"/>
              </a:rPr>
              <a:t>?</a:t>
            </a:r>
            <a:endParaRPr lang="vi-VN" sz="11500" dirty="0">
              <a:solidFill>
                <a:srgbClr val="0070C0"/>
              </a:solidFill>
              <a:effectLst/>
              <a:latin typeface="Times New Roman" panose="02020603050405020304" pitchFamily="18" charset="0"/>
              <a:ea typeface="SimSun" panose="02010600030101010101" pitchFamily="2" charset="-122"/>
            </a:endParaRPr>
          </a:p>
          <a:p>
            <a:pPr algn="just">
              <a:lnSpc>
                <a:spcPct val="200000"/>
              </a:lnSpc>
            </a:pPr>
            <a:r>
              <a:rPr lang="en-US" sz="11500" dirty="0" err="1">
                <a:solidFill>
                  <a:srgbClr val="002060"/>
                </a:solidFill>
                <a:effectLst/>
                <a:latin typeface="Times New Roman" panose="02020603050405020304" pitchFamily="18" charset="0"/>
                <a:ea typeface="SimSun" panose="02010600030101010101" pitchFamily="2" charset="-122"/>
              </a:rPr>
              <a:t>Việc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bạn</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làm</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vào</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lúc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đó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có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phù</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hợp</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không</a:t>
            </a:r>
            <a:r>
              <a:rPr lang="en-US" sz="11500" dirty="0">
                <a:solidFill>
                  <a:srgbClr val="002060"/>
                </a:solidFill>
                <a:effectLst/>
                <a:latin typeface="Times New Roman" panose="02020603050405020304" pitchFamily="18" charset="0"/>
                <a:ea typeface="SimSun" panose="02010600030101010101" pitchFamily="2" charset="-122"/>
              </a:rPr>
              <a:t>?</a:t>
            </a:r>
            <a:endParaRPr lang="vi-VN" sz="11500"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165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84526-5EED-4B3A-AB06-1879D41489F8}"/>
              </a:ext>
            </a:extLst>
          </p:cNvPr>
          <p:cNvPicPr>
            <a:picLocks noChangeAspect="1"/>
          </p:cNvPicPr>
          <p:nvPr/>
        </p:nvPicPr>
        <p:blipFill rotWithShape="1">
          <a:blip r:embed="rId2">
            <a:extLst>
              <a:ext uri="{28A0092B-C50C-407E-A947-70E740481C1C}">
                <a14:useLocalDpi xmlns:a14="http://schemas.microsoft.com/office/drawing/2010/main" val="0"/>
              </a:ext>
            </a:extLst>
          </a:blip>
          <a:srcRect l="54163" t="29360" r="24039" b="50487"/>
          <a:stretch/>
        </p:blipFill>
        <p:spPr>
          <a:xfrm>
            <a:off x="152400" y="0"/>
            <a:ext cx="24536400" cy="15636875"/>
          </a:xfrm>
          <a:prstGeom prst="rect">
            <a:avLst/>
          </a:prstGeom>
        </p:spPr>
      </p:pic>
    </p:spTree>
    <p:extLst>
      <p:ext uri="{BB962C8B-B14F-4D97-AF65-F5344CB8AC3E}">
        <p14:creationId xmlns:p14="http://schemas.microsoft.com/office/powerpoint/2010/main" val="324391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DBF07-2D1B-4685-9B3C-DF0E40015977}"/>
              </a:ext>
            </a:extLst>
          </p:cNvPr>
          <p:cNvPicPr>
            <a:picLocks noChangeAspect="1"/>
          </p:cNvPicPr>
          <p:nvPr/>
        </p:nvPicPr>
        <p:blipFill rotWithShape="1">
          <a:blip r:embed="rId2">
            <a:extLst>
              <a:ext uri="{28A0092B-C50C-407E-A947-70E740481C1C}">
                <a14:useLocalDpi xmlns:a14="http://schemas.microsoft.com/office/drawing/2010/main" val="0"/>
              </a:ext>
            </a:extLst>
          </a:blip>
          <a:srcRect l="52244" t="50975" r="34936" b="32457"/>
          <a:stretch/>
        </p:blipFill>
        <p:spPr>
          <a:xfrm>
            <a:off x="0" y="0"/>
            <a:ext cx="24688800" cy="15636875"/>
          </a:xfrm>
          <a:prstGeom prst="rect">
            <a:avLst/>
          </a:prstGeom>
        </p:spPr>
      </p:pic>
    </p:spTree>
    <p:extLst>
      <p:ext uri="{BB962C8B-B14F-4D97-AF65-F5344CB8AC3E}">
        <p14:creationId xmlns:p14="http://schemas.microsoft.com/office/powerpoint/2010/main" val="177695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BF59F-70A7-489B-B110-1FA05F3D17E0}"/>
              </a:ext>
            </a:extLst>
          </p:cNvPr>
          <p:cNvPicPr>
            <a:picLocks noChangeAspect="1"/>
          </p:cNvPicPr>
          <p:nvPr/>
        </p:nvPicPr>
        <p:blipFill rotWithShape="1">
          <a:blip r:embed="rId2">
            <a:extLst>
              <a:ext uri="{28A0092B-C50C-407E-A947-70E740481C1C}">
                <a14:useLocalDpi xmlns:a14="http://schemas.microsoft.com/office/drawing/2010/main" val="0"/>
              </a:ext>
            </a:extLst>
          </a:blip>
          <a:srcRect l="65000" t="51051" r="22917" b="33334"/>
          <a:stretch/>
        </p:blipFill>
        <p:spPr>
          <a:xfrm>
            <a:off x="152400" y="0"/>
            <a:ext cx="24536400" cy="15636875"/>
          </a:xfrm>
          <a:prstGeom prst="rect">
            <a:avLst/>
          </a:prstGeom>
        </p:spPr>
      </p:pic>
    </p:spTree>
    <p:extLst>
      <p:ext uri="{BB962C8B-B14F-4D97-AF65-F5344CB8AC3E}">
        <p14:creationId xmlns:p14="http://schemas.microsoft.com/office/powerpoint/2010/main" val="217792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91361" y="8626127"/>
            <a:ext cx="15426018"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598536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30D5A4-C202-441B-BB76-F74805F1A7AB}"/>
              </a:ext>
            </a:extLst>
          </p:cNvPr>
          <p:cNvPicPr>
            <a:picLocks noChangeAspect="1"/>
          </p:cNvPicPr>
          <p:nvPr/>
        </p:nvPicPr>
        <p:blipFill rotWithShape="1">
          <a:blip r:embed="rId2">
            <a:extLst>
              <a:ext uri="{28A0092B-C50C-407E-A947-70E740481C1C}">
                <a14:useLocalDpi xmlns:a14="http://schemas.microsoft.com/office/drawing/2010/main" val="0"/>
              </a:ext>
            </a:extLst>
          </a:blip>
          <a:srcRect l="56467" t="67937" r="25868" b="14028"/>
          <a:stretch/>
        </p:blipFill>
        <p:spPr>
          <a:xfrm>
            <a:off x="0" y="0"/>
            <a:ext cx="24688800" cy="15636875"/>
          </a:xfrm>
          <a:prstGeom prst="rect">
            <a:avLst/>
          </a:prstGeom>
        </p:spPr>
      </p:pic>
    </p:spTree>
    <p:extLst>
      <p:ext uri="{BB962C8B-B14F-4D97-AF65-F5344CB8AC3E}">
        <p14:creationId xmlns:p14="http://schemas.microsoft.com/office/powerpoint/2010/main" val="208258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EC2A001-07BA-4826-BA66-6298884419D9}"/>
              </a:ext>
            </a:extLst>
          </p:cNvPr>
          <p:cNvSpPr/>
          <p:nvPr/>
        </p:nvSpPr>
        <p:spPr>
          <a:xfrm>
            <a:off x="5105400" y="1265236"/>
            <a:ext cx="18949086" cy="14097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1500" dirty="0">
                <a:solidFill>
                  <a:srgbClr val="C00000"/>
                </a:solidFill>
              </a:rPr>
              <a:t>Các biểu hiện học tập và sinh hoạt đúng giờ là không làm việc riêng trong giờ học, giờ nào việc nấy, đến lớp đúng giờ, học tập, ăn ngủ, xem ti vi đúng giờ.</a:t>
            </a:r>
            <a:endParaRPr lang="vi-VN" sz="307000" dirty="0">
              <a:solidFill>
                <a:srgbClr val="C00000"/>
              </a:solidFill>
            </a:endParaRPr>
          </a:p>
        </p:txBody>
      </p:sp>
    </p:spTree>
    <p:extLst>
      <p:ext uri="{BB962C8B-B14F-4D97-AF65-F5344CB8AC3E}">
        <p14:creationId xmlns:p14="http://schemas.microsoft.com/office/powerpoint/2010/main" val="12637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Tác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hại</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không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96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4" y="-1331"/>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2971800" y="5149522"/>
            <a:ext cx="859882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11430000" y="522763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16.</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43B8A3F1-4BB6-4BC8-AA09-E4FB682DDF2F}"/>
              </a:ext>
            </a:extLst>
          </p:cNvPr>
          <p:cNvSpPr/>
          <p:nvPr/>
        </p:nvSpPr>
        <p:spPr>
          <a:xfrm>
            <a:off x="5440631" y="6891704"/>
            <a:ext cx="1578348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Trả</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lời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hỏi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gợi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189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B085F8-8B69-4F00-A531-78369B92CD41}"/>
              </a:ext>
            </a:extLst>
          </p:cNvPr>
          <p:cNvSpPr txBox="1"/>
          <p:nvPr/>
        </p:nvSpPr>
        <p:spPr>
          <a:xfrm>
            <a:off x="2209800" y="2027237"/>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pic>
        <p:nvPicPr>
          <p:cNvPr id="8" name="Picture 7" descr="Các mẫu hình nền đẹp chủ đề giáo dục cho slide ảnh 10 | Giáo dục, Hình nền,  Hình ảnh">
            <a:extLst>
              <a:ext uri="{FF2B5EF4-FFF2-40B4-BE49-F238E27FC236}">
                <a16:creationId xmlns:a16="http://schemas.microsoft.com/office/drawing/2014/main" id="{85DF74DE-C246-4E97-B29D-70A9F11C3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18535"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8B2EB4-9711-4B87-A774-322DC387A0BC}"/>
              </a:ext>
            </a:extLst>
          </p:cNvPr>
          <p:cNvSpPr txBox="1"/>
          <p:nvPr/>
        </p:nvSpPr>
        <p:spPr>
          <a:xfrm>
            <a:off x="2228335" y="3624351"/>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sp>
        <p:nvSpPr>
          <p:cNvPr id="12" name="TextBox 11">
            <a:extLst>
              <a:ext uri="{FF2B5EF4-FFF2-40B4-BE49-F238E27FC236}">
                <a16:creationId xmlns:a16="http://schemas.microsoft.com/office/drawing/2014/main" id="{3DBAE26D-E747-4984-950B-3AB206F3D155}"/>
              </a:ext>
            </a:extLst>
          </p:cNvPr>
          <p:cNvSpPr txBox="1"/>
          <p:nvPr/>
        </p:nvSpPr>
        <p:spPr>
          <a:xfrm>
            <a:off x="2250989" y="6565989"/>
            <a:ext cx="198882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Không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có</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tác</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hại</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gì</a:t>
            </a:r>
            <a:r>
              <a:rPr lang="en-US" sz="11500" dirty="0">
                <a:latin typeface="Times New Roman" panose="02020603050405020304" pitchFamily="18" charset="0"/>
                <a:cs typeface="Times New Roman" panose="02020603050405020304" pitchFamily="18" charset="0"/>
              </a:rPr>
              <a:t>?</a:t>
            </a:r>
            <a:endParaRPr lang="vi-VN" sz="1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7A5B9-A321-4643-9270-2742F7AF5BD2}"/>
              </a:ext>
            </a:extLst>
          </p:cNvPr>
          <p:cNvPicPr>
            <a:picLocks noChangeAspect="1"/>
          </p:cNvPicPr>
          <p:nvPr/>
        </p:nvPicPr>
        <p:blipFill rotWithShape="1">
          <a:blip r:embed="rId2">
            <a:extLst>
              <a:ext uri="{28A0092B-C50C-407E-A947-70E740481C1C}">
                <a14:useLocalDpi xmlns:a14="http://schemas.microsoft.com/office/drawing/2010/main" val="0"/>
              </a:ext>
            </a:extLst>
          </a:blip>
          <a:srcRect l="18750" t="21334" r="67083" b="59629"/>
          <a:stretch/>
        </p:blipFill>
        <p:spPr>
          <a:xfrm>
            <a:off x="228600" y="198437"/>
            <a:ext cx="24079200" cy="12039600"/>
          </a:xfrm>
          <a:prstGeom prst="rect">
            <a:avLst/>
          </a:prstGeom>
        </p:spPr>
      </p:pic>
      <p:sp>
        <p:nvSpPr>
          <p:cNvPr id="4" name="TextBox 3">
            <a:extLst>
              <a:ext uri="{FF2B5EF4-FFF2-40B4-BE49-F238E27FC236}">
                <a16:creationId xmlns:a16="http://schemas.microsoft.com/office/drawing/2014/main" id="{415F314C-A834-426F-91D2-6683D7301534}"/>
              </a:ext>
            </a:extLst>
          </p:cNvPr>
          <p:cNvSpPr txBox="1"/>
          <p:nvPr/>
        </p:nvSpPr>
        <p:spPr>
          <a:xfrm>
            <a:off x="3048000" y="11247437"/>
            <a:ext cx="11582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Lan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học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DD778614-4F5E-4595-ABB7-E1422FA48162}"/>
              </a:ext>
            </a:extLst>
          </p:cNvPr>
          <p:cNvSpPr txBox="1"/>
          <p:nvPr/>
        </p:nvSpPr>
        <p:spPr>
          <a:xfrm>
            <a:off x="762000" y="12585690"/>
            <a:ext cx="22783800" cy="2800767"/>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không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nghe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được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đủ</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bài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giảng</a:t>
            </a:r>
            <a:r>
              <a:rPr lang="en-US" sz="8800" dirty="0">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ảnh</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hưởng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cô</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giáo</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và</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các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bạn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trong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lớp</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554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03326-016B-44E8-B664-046BC2A7D0B5}"/>
              </a:ext>
            </a:extLst>
          </p:cNvPr>
          <p:cNvPicPr>
            <a:picLocks noChangeAspect="1"/>
          </p:cNvPicPr>
          <p:nvPr/>
        </p:nvPicPr>
        <p:blipFill rotWithShape="1">
          <a:blip r:embed="rId2">
            <a:extLst>
              <a:ext uri="{28A0092B-C50C-407E-A947-70E740481C1C}">
                <a14:useLocalDpi xmlns:a14="http://schemas.microsoft.com/office/drawing/2010/main" val="0"/>
              </a:ext>
            </a:extLst>
          </a:blip>
          <a:srcRect l="32787" t="21329" r="52787" b="60318"/>
          <a:stretch/>
        </p:blipFill>
        <p:spPr>
          <a:xfrm>
            <a:off x="1066800" y="274637"/>
            <a:ext cx="23088600" cy="11887200"/>
          </a:xfrm>
          <a:prstGeom prst="rect">
            <a:avLst/>
          </a:prstGeom>
        </p:spPr>
      </p:pic>
      <p:sp>
        <p:nvSpPr>
          <p:cNvPr id="4" name="TextBox 3">
            <a:extLst>
              <a:ext uri="{FF2B5EF4-FFF2-40B4-BE49-F238E27FC236}">
                <a16:creationId xmlns:a16="http://schemas.microsoft.com/office/drawing/2014/main" id="{319145F8-C584-417F-A13A-19E77B1C3A5E}"/>
              </a:ext>
            </a:extLst>
          </p:cNvPr>
          <p:cNvSpPr txBox="1"/>
          <p:nvPr/>
        </p:nvSpPr>
        <p:spPr>
          <a:xfrm>
            <a:off x="-76200" y="11933237"/>
            <a:ext cx="25069800" cy="1200329"/>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quên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trong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học</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vì</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tối</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hôm</a:t>
            </a:r>
            <a:r>
              <a:rPr lang="en-US" sz="7200" dirty="0">
                <a:effectLst/>
                <a:latin typeface="Times New Roman" panose="02020603050405020304" pitchFamily="18" charset="0"/>
                <a:ea typeface="SimSun" panose="02010600030101010101" pitchFamily="2" charset="-122"/>
              </a:rPr>
              <a:t> qua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đúng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9CB9DA8-656C-43DA-A0AD-110EC5C94770}"/>
              </a:ext>
            </a:extLst>
          </p:cNvPr>
          <p:cNvSpPr txBox="1"/>
          <p:nvPr/>
        </p:nvSpPr>
        <p:spPr>
          <a:xfrm>
            <a:off x="381000" y="13195389"/>
            <a:ext cx="24688800" cy="2308324"/>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sẽ</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hiểu</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vì</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ngủ</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nên</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nghe</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được</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cô</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giảng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614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50BCC-ACFD-4290-A8EC-BF1AA28E5757}"/>
              </a:ext>
            </a:extLst>
          </p:cNvPr>
          <p:cNvPicPr>
            <a:picLocks noChangeAspect="1"/>
          </p:cNvPicPr>
          <p:nvPr/>
        </p:nvPicPr>
        <p:blipFill rotWithShape="1">
          <a:blip r:embed="rId2">
            <a:extLst>
              <a:ext uri="{28A0092B-C50C-407E-A947-70E740481C1C}">
                <a14:useLocalDpi xmlns:a14="http://schemas.microsoft.com/office/drawing/2010/main" val="0"/>
              </a:ext>
            </a:extLst>
          </a:blip>
          <a:srcRect l="20833" t="40741" r="53526" b="38305"/>
          <a:stretch/>
        </p:blipFill>
        <p:spPr>
          <a:xfrm>
            <a:off x="457200" y="46037"/>
            <a:ext cx="23393400" cy="12496800"/>
          </a:xfrm>
          <a:prstGeom prst="rect">
            <a:avLst/>
          </a:prstGeom>
        </p:spPr>
      </p:pic>
      <p:sp>
        <p:nvSpPr>
          <p:cNvPr id="4" name="TextBox 3">
            <a:extLst>
              <a:ext uri="{FF2B5EF4-FFF2-40B4-BE49-F238E27FC236}">
                <a16:creationId xmlns:a16="http://schemas.microsoft.com/office/drawing/2014/main" id="{AC3C60C6-AC6A-4317-A0AE-80CE2EA7208F}"/>
              </a:ext>
            </a:extLst>
          </p:cNvPr>
          <p:cNvSpPr txBox="1"/>
          <p:nvPr/>
        </p:nvSpPr>
        <p:spPr>
          <a:xfrm>
            <a:off x="762000" y="11933237"/>
            <a:ext cx="24155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bắt</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dù</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chạy</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59C34E6-1456-4D6A-9739-BF8FDB241BB5}"/>
              </a:ext>
            </a:extLst>
          </p:cNvPr>
          <p:cNvSpPr txBox="1"/>
          <p:nvPr/>
        </p:nvSpPr>
        <p:spPr>
          <a:xfrm>
            <a:off x="762000" y="13534687"/>
            <a:ext cx="225552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mọi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người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trên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phải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đợi</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478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99+ Hình nền Powerpoint đẹp, đơn giản nhưng ấn tượng">
            <a:extLst>
              <a:ext uri="{FF2B5EF4-FFF2-40B4-BE49-F238E27FC236}">
                <a16:creationId xmlns:a16="http://schemas.microsoft.com/office/drawing/2014/main" id="{F1D43B4A-BB9D-43CA-B52B-E8C1DD87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5BBAD9-84BA-4F4D-B869-C1742ECB9C45}"/>
              </a:ext>
            </a:extLst>
          </p:cNvPr>
          <p:cNvSpPr txBox="1"/>
          <p:nvPr/>
        </p:nvSpPr>
        <p:spPr>
          <a:xfrm>
            <a:off x="762000" y="2484437"/>
            <a:ext cx="23241000" cy="8940909"/>
          </a:xfrm>
          <a:prstGeom prst="rect">
            <a:avLst/>
          </a:prstGeom>
          <a:noFill/>
        </p:spPr>
        <p:txBody>
          <a:bodyPr wrap="square" rtlCol="0">
            <a:spAutoFit/>
          </a:bodyPr>
          <a:lstStyle/>
          <a:p>
            <a:pPr algn="just"/>
            <a:r>
              <a:rPr lang="vi-VN" sz="11500" dirty="0"/>
              <a:t>Học tập và sinh hoạt không đúng giờ ảnh hưởng đến sức khỏe và kết quả học tập của bản thân, làm phiền người khác; làm giảm sự tôn trọng của người khác đối với mình.</a:t>
            </a:r>
            <a:endParaRPr lang="vi-VN" sz="857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263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5105400" y="1493837"/>
            <a:ext cx="16306800" cy="77559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cách</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thực</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23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90FDD-238E-47C3-A9FE-E0976D773B66}"/>
              </a:ext>
            </a:extLst>
          </p:cNvPr>
          <p:cNvSpPr txBox="1"/>
          <p:nvPr/>
        </p:nvSpPr>
        <p:spPr>
          <a:xfrm>
            <a:off x="3667461" y="1323191"/>
            <a:ext cx="15306339" cy="2913846"/>
          </a:xfrm>
          <a:prstGeom prst="rect">
            <a:avLst/>
          </a:prstGeom>
          <a:noFill/>
        </p:spPr>
        <p:txBody>
          <a:bodyPr wrap="square" rtlCol="0">
            <a:prstTxWarp prst="textWave1">
              <a:avLst/>
            </a:prstTxWarp>
            <a:spAutoFit/>
          </a:bodyPr>
          <a:lstStyle/>
          <a:p>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Kiểm</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tra</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bài</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cũ</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3" name="TextBox 2">
            <a:extLst>
              <a:ext uri="{FF2B5EF4-FFF2-40B4-BE49-F238E27FC236}">
                <a16:creationId xmlns:a16="http://schemas.microsoft.com/office/drawing/2014/main" id="{4FB04C14-5E76-460B-9B42-28B56D1CA370}"/>
              </a:ext>
            </a:extLst>
          </p:cNvPr>
          <p:cNvSpPr txBox="1"/>
          <p:nvPr/>
        </p:nvSpPr>
        <p:spPr>
          <a:xfrm>
            <a:off x="1600200" y="4770437"/>
            <a:ext cx="22250400" cy="6079421"/>
          </a:xfrm>
          <a:prstGeom prst="rect">
            <a:avLst/>
          </a:prstGeom>
          <a:noFill/>
        </p:spPr>
        <p:txBody>
          <a:bodyPr wrap="square" rtlCol="0">
            <a:spAutoFit/>
          </a:bodyPr>
          <a:lstStyle/>
          <a:p>
            <a:pPr algn="just">
              <a:lnSpc>
                <a:spcPct val="150000"/>
              </a:lnSpc>
            </a:pPr>
            <a:r>
              <a:rPr lang="nl-NL" sz="13800" dirty="0">
                <a:solidFill>
                  <a:srgbClr val="000000"/>
                </a:solidFill>
                <a:effectLst/>
                <a:latin typeface="Times New Roman" panose="02020603050405020304" pitchFamily="18" charset="0"/>
                <a:ea typeface="Calibri" panose="020F0502020204030204" pitchFamily="34" charset="0"/>
              </a:rPr>
              <a:t>Em đã làm gì để góc học tập của mình ngăn nắp?</a:t>
            </a:r>
            <a:endParaRPr lang="vi-VN" sz="23900" dirty="0"/>
          </a:p>
        </p:txBody>
      </p:sp>
    </p:spTree>
    <p:extLst>
      <p:ext uri="{BB962C8B-B14F-4D97-AF65-F5344CB8AC3E}">
        <p14:creationId xmlns:p14="http://schemas.microsoft.com/office/powerpoint/2010/main" val="14461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0FF448-3EBF-4FB2-B1B2-80ABA3D1F5FC}"/>
              </a:ext>
            </a:extLst>
          </p:cNvPr>
          <p:cNvSpPr txBox="1"/>
          <p:nvPr/>
        </p:nvSpPr>
        <p:spPr>
          <a:xfrm>
            <a:off x="3352800" y="1951037"/>
            <a:ext cx="20878800" cy="1446550"/>
          </a:xfrm>
          <a:prstGeom prst="rect">
            <a:avLst/>
          </a:prstGeom>
          <a:noFill/>
        </p:spPr>
        <p:txBody>
          <a:bodyPr wrap="square" rtlCol="0">
            <a:spAutoFit/>
          </a:bodyPr>
          <a:lstStyle/>
          <a:p>
            <a:r>
              <a:rPr lang="en-US" sz="8800" dirty="0"/>
              <a:t>+ </a:t>
            </a:r>
            <a:r>
              <a:rPr lang="en-US" sz="8800" dirty="0" err="1"/>
              <a:t>Có</a:t>
            </a:r>
            <a:r>
              <a:rPr lang="en-US" sz="8800" dirty="0"/>
              <a:t> </a:t>
            </a:r>
            <a:r>
              <a:rPr lang="en-US" sz="8800" dirty="0" err="1"/>
              <a:t>những</a:t>
            </a:r>
            <a:r>
              <a:rPr lang="en-US" sz="8800" dirty="0"/>
              <a:t> </a:t>
            </a:r>
            <a:r>
              <a:rPr lang="en-US" sz="8800" dirty="0" err="1"/>
              <a:t>cách</a:t>
            </a:r>
            <a:r>
              <a:rPr lang="en-US" sz="8800" dirty="0"/>
              <a:t> </a:t>
            </a:r>
            <a:r>
              <a:rPr lang="en-US" sz="8800" dirty="0" err="1"/>
              <a:t>nào</a:t>
            </a:r>
            <a:r>
              <a:rPr lang="en-US" sz="8800" dirty="0"/>
              <a:t> </a:t>
            </a:r>
            <a:r>
              <a:rPr lang="en-US" sz="8800" dirty="0" err="1"/>
              <a:t>để</a:t>
            </a:r>
            <a:r>
              <a:rPr lang="en-US" sz="8800" dirty="0"/>
              <a:t> </a:t>
            </a:r>
            <a:r>
              <a:rPr lang="en-US" sz="8800" dirty="0" err="1"/>
              <a:t>thực</a:t>
            </a:r>
            <a:r>
              <a:rPr lang="en-US" sz="8800" dirty="0"/>
              <a:t> </a:t>
            </a:r>
            <a:r>
              <a:rPr lang="en-US" sz="8800" dirty="0" err="1"/>
              <a:t>hiện</a:t>
            </a:r>
            <a:r>
              <a:rPr lang="en-US" sz="8800" dirty="0"/>
              <a:t> </a:t>
            </a:r>
            <a:r>
              <a:rPr lang="en-US" sz="8800" dirty="0" err="1"/>
              <a:t>đúng</a:t>
            </a:r>
            <a:r>
              <a:rPr lang="en-US" sz="8800" dirty="0"/>
              <a:t> </a:t>
            </a:r>
            <a:r>
              <a:rPr lang="en-US" sz="8800" dirty="0" err="1"/>
              <a:t>giờ</a:t>
            </a:r>
            <a:r>
              <a:rPr lang="en-US" sz="8800" dirty="0"/>
              <a:t>?</a:t>
            </a:r>
            <a:endParaRPr lang="vi-VN" sz="8800" dirty="0"/>
          </a:p>
        </p:txBody>
      </p:sp>
      <p:sp>
        <p:nvSpPr>
          <p:cNvPr id="6" name="TextBox 5">
            <a:extLst>
              <a:ext uri="{FF2B5EF4-FFF2-40B4-BE49-F238E27FC236}">
                <a16:creationId xmlns:a16="http://schemas.microsoft.com/office/drawing/2014/main" id="{DB0A3D37-CD49-4D8B-8B74-CAA2E6314641}"/>
              </a:ext>
            </a:extLst>
          </p:cNvPr>
          <p:cNvSpPr txBox="1"/>
          <p:nvPr/>
        </p:nvSpPr>
        <p:spPr>
          <a:xfrm>
            <a:off x="3276600" y="4009687"/>
            <a:ext cx="22021800" cy="1446550"/>
          </a:xfrm>
          <a:prstGeom prst="rect">
            <a:avLst/>
          </a:prstGeom>
          <a:noFill/>
        </p:spPr>
        <p:txBody>
          <a:bodyPr wrap="square" rtlCol="0">
            <a:spAutoFit/>
          </a:bodyPr>
          <a:lstStyle/>
          <a:p>
            <a:r>
              <a:rPr lang="en-US" sz="8800" dirty="0"/>
              <a:t>+ </a:t>
            </a:r>
            <a:r>
              <a:rPr lang="en-US" sz="8800" dirty="0" err="1"/>
              <a:t>Em</a:t>
            </a:r>
            <a:r>
              <a:rPr lang="en-US" sz="8800" dirty="0"/>
              <a:t> </a:t>
            </a:r>
            <a:r>
              <a:rPr lang="en-US" sz="8800" dirty="0" err="1"/>
              <a:t>đã</a:t>
            </a:r>
            <a:r>
              <a:rPr lang="en-US" sz="8800" dirty="0"/>
              <a:t> </a:t>
            </a:r>
            <a:r>
              <a:rPr lang="en-US" sz="8800" dirty="0" err="1"/>
              <a:t>sử</a:t>
            </a:r>
            <a:r>
              <a:rPr lang="en-US" sz="8800" dirty="0"/>
              <a:t> </a:t>
            </a:r>
            <a:r>
              <a:rPr lang="en-US" sz="8800" dirty="0" err="1"/>
              <a:t>dụng</a:t>
            </a:r>
            <a:r>
              <a:rPr lang="en-US" sz="8800" dirty="0"/>
              <a:t> </a:t>
            </a:r>
            <a:r>
              <a:rPr lang="en-US" sz="8800" dirty="0" err="1"/>
              <a:t>những</a:t>
            </a:r>
            <a:r>
              <a:rPr lang="en-US" sz="8800" dirty="0"/>
              <a:t> </a:t>
            </a:r>
            <a:r>
              <a:rPr lang="en-US" sz="8800" dirty="0" err="1"/>
              <a:t>việc</a:t>
            </a:r>
            <a:r>
              <a:rPr lang="en-US" sz="8800" dirty="0"/>
              <a:t> </a:t>
            </a:r>
            <a:r>
              <a:rPr lang="en-US" sz="8800" dirty="0" err="1"/>
              <a:t>nào</a:t>
            </a:r>
            <a:r>
              <a:rPr lang="en-US" sz="8800" dirty="0"/>
              <a:t> </a:t>
            </a:r>
            <a:r>
              <a:rPr lang="en-US" sz="8800" dirty="0" err="1"/>
              <a:t>để</a:t>
            </a:r>
            <a:r>
              <a:rPr lang="en-US" sz="8800" dirty="0"/>
              <a:t> </a:t>
            </a:r>
            <a:r>
              <a:rPr lang="en-US" sz="8800" dirty="0" err="1"/>
              <a:t>đúng</a:t>
            </a:r>
            <a:r>
              <a:rPr lang="en-US" sz="8800" dirty="0"/>
              <a:t> </a:t>
            </a:r>
            <a:r>
              <a:rPr lang="en-US" sz="8800" dirty="0" err="1"/>
              <a:t>giờ</a:t>
            </a:r>
            <a:r>
              <a:rPr lang="en-US" sz="8800" dirty="0"/>
              <a:t>?</a:t>
            </a:r>
            <a:endParaRPr lang="vi-VN" sz="8800" dirty="0"/>
          </a:p>
        </p:txBody>
      </p:sp>
    </p:spTree>
    <p:extLst>
      <p:ext uri="{BB962C8B-B14F-4D97-AF65-F5344CB8AC3E}">
        <p14:creationId xmlns:p14="http://schemas.microsoft.com/office/powerpoint/2010/main" val="41742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D0F0F3-C7B2-45B7-BC44-CC7433BB7363}"/>
              </a:ext>
            </a:extLst>
          </p:cNvPr>
          <p:cNvSpPr txBox="1"/>
          <p:nvPr/>
        </p:nvSpPr>
        <p:spPr>
          <a:xfrm>
            <a:off x="5867400" y="427037"/>
            <a:ext cx="18135600" cy="14957941"/>
          </a:xfrm>
          <a:prstGeom prst="rect">
            <a:avLst/>
          </a:prstGeom>
          <a:noFill/>
        </p:spPr>
        <p:txBody>
          <a:bodyPr wrap="square" rtlCol="0">
            <a:spAutoFit/>
          </a:bodyPr>
          <a:lstStyle/>
          <a:p>
            <a:pPr algn="just"/>
            <a:r>
              <a:rPr lang="vi-VN" sz="13800" dirty="0">
                <a:solidFill>
                  <a:srgbClr val="000000"/>
                </a:solidFill>
                <a:effectLst/>
                <a:latin typeface="Times New Roman" panose="02020603050405020304" pitchFamily="18" charset="0"/>
                <a:ea typeface="Courier New" panose="02070309020205020404" pitchFamily="49" charset="0"/>
              </a:rPr>
              <a:t>Để thực hiện đúng giờ trong học tập và sinh hoạt, em có thể: nhờ người lớn nhắc nhở; sử dụng </a:t>
            </a:r>
            <a:r>
              <a:rPr lang="nl-NL" sz="13800" dirty="0">
                <a:solidFill>
                  <a:srgbClr val="000000"/>
                </a:solidFill>
                <a:effectLst/>
                <a:latin typeface="Times New Roman" panose="02020603050405020304" pitchFamily="18" charset="0"/>
                <a:ea typeface="Calibri" panose="020F0502020204030204" pitchFamily="34" charset="0"/>
              </a:rPr>
              <a:t>chuông đồng hồ báo thức</a:t>
            </a:r>
            <a:r>
              <a:rPr lang="vi-VN" sz="13800" dirty="0">
                <a:solidFill>
                  <a:srgbClr val="000000"/>
                </a:solidFill>
                <a:effectLst/>
                <a:latin typeface="Times New Roman" panose="02020603050405020304" pitchFamily="18" charset="0"/>
                <a:ea typeface="Calibri" panose="020F0502020204030204" pitchFamily="34" charset="0"/>
              </a:rPr>
              <a:t>;</a:t>
            </a:r>
            <a:r>
              <a:rPr lang="nl-NL" sz="13800" dirty="0">
                <a:solidFill>
                  <a:srgbClr val="000000"/>
                </a:solidFill>
                <a:effectLst/>
                <a:latin typeface="Times New Roman" panose="02020603050405020304" pitchFamily="18" charset="0"/>
                <a:ea typeface="Calibri" panose="020F0502020204030204" pitchFamily="34" charset="0"/>
              </a:rPr>
              <a:t> làm phiếu nhắc việc.</a:t>
            </a:r>
            <a:endParaRPr lang="vi-VN" sz="23900" dirty="0"/>
          </a:p>
        </p:txBody>
      </p:sp>
    </p:spTree>
    <p:extLst>
      <p:ext uri="{BB962C8B-B14F-4D97-AF65-F5344CB8AC3E}">
        <p14:creationId xmlns:p14="http://schemas.microsoft.com/office/powerpoint/2010/main" val="178786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đẹp làm giáo án">
            <a:extLst>
              <a:ext uri="{FF2B5EF4-FFF2-40B4-BE49-F238E27FC236}">
                <a16:creationId xmlns:a16="http://schemas.microsoft.com/office/drawing/2014/main" id="{9468305E-18E8-4032-AB47-4A10BD655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712"/>
            <a:ext cx="24688800" cy="1388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4EC6CE-A9E0-4A80-9D1B-E7EB690A647C}"/>
              </a:ext>
            </a:extLst>
          </p:cNvPr>
          <p:cNvSpPr/>
          <p:nvPr/>
        </p:nvSpPr>
        <p:spPr>
          <a:xfrm>
            <a:off x="10918182" y="6446837"/>
            <a:ext cx="815357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TIẾT 2</a:t>
            </a:r>
          </a:p>
        </p:txBody>
      </p:sp>
    </p:spTree>
    <p:extLst>
      <p:ext uri="{BB962C8B-B14F-4D97-AF65-F5344CB8AC3E}">
        <p14:creationId xmlns:p14="http://schemas.microsoft.com/office/powerpoint/2010/main" val="221544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6541" y="8626127"/>
            <a:ext cx="1481565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TẬP</a:t>
            </a:r>
          </a:p>
        </p:txBody>
      </p:sp>
    </p:spTree>
    <p:extLst>
      <p:ext uri="{BB962C8B-B14F-4D97-AF65-F5344CB8AC3E}">
        <p14:creationId xmlns:p14="http://schemas.microsoft.com/office/powerpoint/2010/main" val="2362584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800"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a. </a:t>
            </a:r>
            <a:r>
              <a:rPr lang="en-US" sz="6000" b="1" dirty="0" err="1">
                <a:latin typeface="Times New Roman" pitchFamily="18" charset="0"/>
                <a:cs typeface="Times New Roman" pitchFamily="18" charset="0"/>
              </a:rPr>
              <a:t>Nhận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xét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việc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làm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của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bạn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trong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4837"/>
            <a:ext cx="11005141"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0" y="1874837"/>
            <a:ext cx="10896600"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413750"/>
            <a:ext cx="12413695" cy="687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9649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7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Bày</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tỏ</a:t>
            </a:r>
            <a:r>
              <a:rPr lang="en-US" sz="6900" b="1" dirty="0">
                <a:latin typeface="Times New Roman" pitchFamily="18" charset="0"/>
                <a:cs typeface="Times New Roman" pitchFamily="18" charset="0"/>
              </a:rPr>
              <a:t> ý </a:t>
            </a:r>
            <a:r>
              <a:rPr lang="en-US" sz="6900" b="1" dirty="0" err="1">
                <a:latin typeface="Times New Roman" pitchFamily="18" charset="0"/>
                <a:cs typeface="Times New Roman" pitchFamily="18" charset="0"/>
              </a:rPr>
              <a:t>kiến</a:t>
            </a:r>
            <a:endParaRPr lang="en-US" sz="69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281016"/>
            <a:ext cx="19915955" cy="103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1: </a:t>
            </a:r>
            <a:r>
              <a:rPr lang="en-US" sz="6900" b="1" dirty="0" err="1">
                <a:latin typeface="Times New Roman" pitchFamily="18" charset="0"/>
                <a:cs typeface="Times New Roman" pitchFamily="18" charset="0"/>
              </a:rPr>
              <a:t>Lan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tắm</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không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vì</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14082136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2: </a:t>
            </a:r>
            <a:r>
              <a:rPr lang="en-US" sz="6900" b="1" dirty="0" err="1">
                <a:latin typeface="Times New Roman" pitchFamily="18" charset="0"/>
                <a:cs typeface="Times New Roman" pitchFamily="18" charset="0"/>
              </a:rPr>
              <a:t>Tiến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nhớ</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về</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nhà</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46237"/>
            <a:ext cx="16687799" cy="1000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871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1600200" y="11857037"/>
            <a:ext cx="22021799" cy="2220608"/>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3: </a:t>
            </a:r>
            <a:r>
              <a:rPr lang="en-US" sz="6900" b="1" dirty="0" err="1">
                <a:latin typeface="Times New Roman" pitchFamily="18" charset="0"/>
                <a:cs typeface="Times New Roman" pitchFamily="18" charset="0"/>
              </a:rPr>
              <a:t>Trung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mẹ</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hướng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dẫn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cách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đặt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chuông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báo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thức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để</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8" name="TextBox 7"/>
          <p:cNvSpPr txBox="1"/>
          <p:nvPr/>
        </p:nvSpPr>
        <p:spPr>
          <a:xfrm>
            <a:off x="1676400" y="139748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171" y="960437"/>
            <a:ext cx="19600429" cy="1029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053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65237"/>
            <a:ext cx="23012399"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b. </a:t>
            </a:r>
            <a:r>
              <a:rPr lang="en-US" sz="6900" b="1" dirty="0" err="1">
                <a:latin typeface="Times New Roman" pitchFamily="18" charset="0"/>
                <a:cs typeface="Times New Roman" pitchFamily="18" charset="0"/>
              </a:rPr>
              <a:t>Tự</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liên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hệ</a:t>
            </a:r>
            <a:endParaRPr lang="en-US" sz="6900" b="1" dirty="0">
              <a:latin typeface="Times New Roman" pitchFamily="18" charset="0"/>
              <a:cs typeface="Times New Roman" pitchFamily="18" charset="0"/>
            </a:endParaRPr>
          </a:p>
        </p:txBody>
      </p:sp>
      <p:sp>
        <p:nvSpPr>
          <p:cNvPr id="3" name="TextBox 2"/>
          <p:cNvSpPr txBox="1"/>
          <p:nvPr/>
        </p:nvSpPr>
        <p:spPr>
          <a:xfrm>
            <a:off x="914400" y="3078258"/>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đã</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thực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hiện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được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những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nào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4" name="TextBox 3"/>
          <p:cNvSpPr txBox="1"/>
          <p:nvPr/>
        </p:nvSpPr>
        <p:spPr>
          <a:xfrm>
            <a:off x="1066800" y="4602258"/>
            <a:ext cx="22021799" cy="6467924"/>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Ăn</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Ngủ</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Vui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trí</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Xem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ti</a:t>
            </a:r>
            <a:r>
              <a:rPr lang="en-US" sz="6900" b="1" dirty="0">
                <a:latin typeface="Times New Roman" pitchFamily="18" charset="0"/>
                <a:cs typeface="Times New Roman" pitchFamily="18" charset="0"/>
              </a:rPr>
              <a:t> vi</a:t>
            </a:r>
          </a:p>
          <a:p>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764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47704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73634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F13792-2ED0-46A2-AD9C-6287F1E7EFF7}"/>
              </a:ext>
            </a:extLst>
          </p:cNvPr>
          <p:cNvSpPr txBox="1"/>
          <p:nvPr/>
        </p:nvSpPr>
        <p:spPr>
          <a:xfrm>
            <a:off x="3429000" y="3322637"/>
            <a:ext cx="17754600" cy="4648200"/>
          </a:xfrm>
          <a:prstGeom prst="rect">
            <a:avLst/>
          </a:prstGeom>
          <a:noFill/>
        </p:spPr>
        <p:txBody>
          <a:bodyPr>
            <a:prstTxWarp prst="textPlain">
              <a:avLst/>
            </a:prstTxWarp>
            <a:spAutoFit/>
          </a:bodyPr>
          <a:lstStyle/>
          <a:p>
            <a:pPr eaLnBrk="1" hangingPunct="1">
              <a:defRPr/>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Nghe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kể</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chuyện</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489751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55637"/>
            <a:ext cx="208787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70424" y="8626127"/>
            <a:ext cx="13867900"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VẬN DỤNG</a:t>
            </a:r>
          </a:p>
        </p:txBody>
      </p:sp>
    </p:spTree>
    <p:extLst>
      <p:ext uri="{BB962C8B-B14F-4D97-AF65-F5344CB8AC3E}">
        <p14:creationId xmlns:p14="http://schemas.microsoft.com/office/powerpoint/2010/main" val="1438409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4837"/>
            <a:ext cx="22555200" cy="1112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4400" y="427037"/>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Cùng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phiếu</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nhắc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tập</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sinh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hoạt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984594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1" y="808037"/>
            <a:ext cx="17221200" cy="2123658"/>
          </a:xfrm>
          <a:prstGeom prst="rect">
            <a:avLst/>
          </a:prstGeom>
          <a:noFill/>
        </p:spPr>
        <p:txBody>
          <a:bodyPr wrap="square" lIns="91440" tIns="45720" rIns="91440" bIns="45720">
            <a:spAutoFit/>
          </a:bodyPr>
          <a:lstStyle/>
          <a:p>
            <a:pPr algn="ctr">
              <a:lnSpc>
                <a:spcPct val="150000"/>
              </a:lnSpc>
            </a:pPr>
            <a:r>
              <a:rPr lang="vi-VN"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rưng</a:t>
            </a:r>
            <a:r>
              <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bày</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Phiếu</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nhắc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856037"/>
            <a:ext cx="16382999" cy="960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7809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90292" y="2332037"/>
            <a:ext cx="6825908" cy="1323439"/>
          </a:xfrm>
          <a:prstGeom prst="rect">
            <a:avLst/>
          </a:prstGeom>
          <a:solidFill>
            <a:schemeClr val="accent3">
              <a:lumMod val="60000"/>
              <a:lumOff val="40000"/>
            </a:schemeClr>
          </a:solidFill>
        </p:spPr>
        <p:txBody>
          <a:bodyPr wrap="none" rtlCol="0">
            <a:spAutoFit/>
          </a:bodyPr>
          <a:lstStyle/>
          <a:p>
            <a:r>
              <a:rPr lang="vi-VN" sz="8000" b="1" dirty="0">
                <a:solidFill>
                  <a:srgbClr val="FF0000"/>
                </a:solidFill>
                <a:latin typeface="Times New Roman" pitchFamily="18" charset="0"/>
                <a:cs typeface="Times New Roman" pitchFamily="18" charset="0"/>
              </a:rPr>
              <a:t>LỜI KHUYÊN</a:t>
            </a:r>
            <a:endParaRPr lang="en-US" sz="8000" b="1" dirty="0">
              <a:solidFill>
                <a:srgbClr val="FF0000"/>
              </a:solidFill>
              <a:latin typeface="Times New Roman" pitchFamily="18" charset="0"/>
              <a:cs typeface="Times New Roman" pitchFamily="18" charset="0"/>
            </a:endParaRPr>
          </a:p>
        </p:txBody>
      </p:sp>
      <p:sp>
        <p:nvSpPr>
          <p:cNvPr id="4" name="TextBox 3"/>
          <p:cNvSpPr txBox="1"/>
          <p:nvPr/>
        </p:nvSpPr>
        <p:spPr>
          <a:xfrm>
            <a:off x="3962400" y="4609643"/>
            <a:ext cx="17726328" cy="3093154"/>
          </a:xfrm>
          <a:prstGeom prst="rect">
            <a:avLst/>
          </a:prstGeom>
          <a:solidFill>
            <a:schemeClr val="accent6">
              <a:lumMod val="20000"/>
              <a:lumOff val="80000"/>
            </a:schemeClr>
          </a:solidFill>
        </p:spPr>
        <p:txBody>
          <a:bodyPr wrap="none" rtlCol="0">
            <a:spAutoFit/>
          </a:bodyPr>
          <a:lstStyle/>
          <a:p>
            <a:pPr algn="ctr"/>
            <a:r>
              <a:rPr lang="en-US" sz="8000" b="1" dirty="0" err="1">
                <a:solidFill>
                  <a:srgbClr val="002060"/>
                </a:solidFill>
                <a:latin typeface="Times New Roman" pitchFamily="18" charset="0"/>
                <a:cs typeface="Times New Roman" pitchFamily="18" charset="0"/>
              </a:rPr>
              <a:t>Đúng</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giờ</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nhớ</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nhé</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em</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ơi</a:t>
            </a:r>
            <a:endParaRPr lang="en-US" sz="8000" b="1" dirty="0">
              <a:solidFill>
                <a:srgbClr val="002060"/>
              </a:solidFill>
              <a:latin typeface="Times New Roman" pitchFamily="18" charset="0"/>
              <a:cs typeface="Times New Roman" pitchFamily="18" charset="0"/>
            </a:endParaRPr>
          </a:p>
          <a:p>
            <a:pPr algn="ctr"/>
            <a:r>
              <a:rPr lang="en-US" sz="8000" b="1" dirty="0" err="1">
                <a:solidFill>
                  <a:srgbClr val="002060"/>
                </a:solidFill>
                <a:latin typeface="Times New Roman" pitchFamily="18" charset="0"/>
                <a:cs typeface="Times New Roman" pitchFamily="18" charset="0"/>
              </a:rPr>
              <a:t>Sinh</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hoạt</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nền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nếp</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mọi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người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mến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yêu</a:t>
            </a:r>
            <a:r>
              <a:rPr lang="en-US" sz="115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238981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4581959" y="5151437"/>
            <a:ext cx="172502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Xem</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kể</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chuyện</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6659499" y="7033607"/>
            <a:ext cx="1376210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13, 14.</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0082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D5333-6AB2-4F8F-9184-15BD386B1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4237"/>
            <a:ext cx="22631400" cy="13213140"/>
          </a:xfrm>
          <a:prstGeom prst="rect">
            <a:avLst/>
          </a:prstGeom>
        </p:spPr>
      </p:pic>
      <p:sp>
        <p:nvSpPr>
          <p:cNvPr id="6" name="TextBox 5">
            <a:extLst>
              <a:ext uri="{FF2B5EF4-FFF2-40B4-BE49-F238E27FC236}">
                <a16:creationId xmlns:a16="http://schemas.microsoft.com/office/drawing/2014/main" id="{D9EEF4E8-8A99-4F45-AC14-062A8C0F3E66}"/>
              </a:ext>
            </a:extLst>
          </p:cNvPr>
          <p:cNvSpPr txBox="1"/>
          <p:nvPr/>
        </p:nvSpPr>
        <p:spPr>
          <a:xfrm>
            <a:off x="2590800" y="13685837"/>
            <a:ext cx="204978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Buổi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sáng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và</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rùa</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cùng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nhau</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học</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B68C9FD-1B90-43D6-A12D-A864C340A7A4}"/>
              </a:ext>
            </a:extLst>
          </p:cNvPr>
          <p:cNvSpPr/>
          <p:nvPr/>
        </p:nvSpPr>
        <p:spPr>
          <a:xfrm>
            <a:off x="483972" y="13924379"/>
            <a:ext cx="1676400"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1</a:t>
            </a:r>
            <a:endParaRPr lang="vi-VN" sz="8800" dirty="0"/>
          </a:p>
        </p:txBody>
      </p:sp>
    </p:spTree>
    <p:extLst>
      <p:ext uri="{BB962C8B-B14F-4D97-AF65-F5344CB8AC3E}">
        <p14:creationId xmlns:p14="http://schemas.microsoft.com/office/powerpoint/2010/main" val="25239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3A6209-3664-43C2-B46A-E627A8FF9C9C}"/>
              </a:ext>
            </a:extLst>
          </p:cNvPr>
          <p:cNvPicPr>
            <a:picLocks noChangeAspect="1"/>
          </p:cNvPicPr>
          <p:nvPr/>
        </p:nvPicPr>
        <p:blipFill rotWithShape="1">
          <a:blip r:embed="rId2">
            <a:extLst>
              <a:ext uri="{28A0092B-C50C-407E-A947-70E740481C1C}">
                <a14:useLocalDpi xmlns:a14="http://schemas.microsoft.com/office/drawing/2010/main" val="0"/>
              </a:ext>
            </a:extLst>
          </a:blip>
          <a:srcRect l="30833" t="41852" r="30266" b="20438"/>
          <a:stretch/>
        </p:blipFill>
        <p:spPr>
          <a:xfrm>
            <a:off x="1309816" y="674509"/>
            <a:ext cx="22159784" cy="12858928"/>
          </a:xfrm>
          <a:prstGeom prst="rect">
            <a:avLst/>
          </a:prstGeom>
        </p:spPr>
      </p:pic>
      <p:sp>
        <p:nvSpPr>
          <p:cNvPr id="7" name="TextBox 6">
            <a:extLst>
              <a:ext uri="{FF2B5EF4-FFF2-40B4-BE49-F238E27FC236}">
                <a16:creationId xmlns:a16="http://schemas.microsoft.com/office/drawing/2014/main" id="{19B1A93B-F39D-4166-B56F-1D80602B7D70}"/>
              </a:ext>
            </a:extLst>
          </p:cNvPr>
          <p:cNvSpPr txBox="1"/>
          <p:nvPr/>
        </p:nvSpPr>
        <p:spPr>
          <a:xfrm>
            <a:off x="1752600" y="13762037"/>
            <a:ext cx="22631400" cy="1200329"/>
          </a:xfrm>
          <a:prstGeom prst="rect">
            <a:avLst/>
          </a:prstGeom>
          <a:noFill/>
        </p:spPr>
        <p:txBody>
          <a:bodyPr wrap="square" rtlCol="0">
            <a:spAutoFit/>
          </a:bodyPr>
          <a:lstStyle/>
          <a:p>
            <a:r>
              <a:rPr lang="en-US" sz="7200" dirty="0" err="1">
                <a:latin typeface="Times New Roman" panose="02020603050405020304" pitchFamily="18" charset="0"/>
                <a:cs typeface="Times New Roman" panose="02020603050405020304" pitchFamily="18" charset="0"/>
              </a:rPr>
              <a:t>Rùa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biết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chậm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chạp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nên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thẳng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một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mạch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đến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trường</a:t>
            </a:r>
            <a:r>
              <a:rPr lang="en-US" sz="7200" dirty="0">
                <a:latin typeface="Times New Roman" panose="02020603050405020304" pitchFamily="18" charset="0"/>
                <a:cs typeface="Times New Roman" panose="02020603050405020304" pitchFamily="18" charset="0"/>
              </a:rPr>
              <a:t>.</a:t>
            </a:r>
            <a:endParaRPr lang="vi-VN" sz="72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BCC3736D-BDAC-46A8-8A46-A9997FBDB178}"/>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2</a:t>
            </a:r>
            <a:endParaRPr lang="vi-VN" sz="8800" dirty="0"/>
          </a:p>
        </p:txBody>
      </p:sp>
    </p:spTree>
    <p:extLst>
      <p:ext uri="{BB962C8B-B14F-4D97-AF65-F5344CB8AC3E}">
        <p14:creationId xmlns:p14="http://schemas.microsoft.com/office/powerpoint/2010/main" val="32916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333" t="21004" r="52917" b="61587"/>
          <a:stretch/>
        </p:blipFill>
        <p:spPr>
          <a:xfrm>
            <a:off x="228600" y="551399"/>
            <a:ext cx="23393400" cy="12829638"/>
          </a:xfrm>
          <a:prstGeom prst="rect">
            <a:avLst/>
          </a:prstGeom>
        </p:spPr>
      </p:pic>
      <p:sp>
        <p:nvSpPr>
          <p:cNvPr id="4" name="TextBox 3">
            <a:extLst>
              <a:ext uri="{FF2B5EF4-FFF2-40B4-BE49-F238E27FC236}">
                <a16:creationId xmlns:a16="http://schemas.microsoft.com/office/drawing/2014/main" id="{C75FC5A6-E5AF-4DFF-82B5-8A061C90E9AB}"/>
              </a:ext>
            </a:extLst>
          </p:cNvPr>
          <p:cNvSpPr txBox="1"/>
          <p:nvPr/>
        </p:nvSpPr>
        <p:spPr>
          <a:xfrm>
            <a:off x="1752600" y="13762037"/>
            <a:ext cx="22631400" cy="1323439"/>
          </a:xfrm>
          <a:prstGeom prst="rect">
            <a:avLst/>
          </a:prstGeom>
          <a:noFill/>
        </p:spPr>
        <p:txBody>
          <a:bodyPr wrap="square" rtlCol="0">
            <a:spAutoFit/>
          </a:bodyPr>
          <a:lstStyle/>
          <a:p>
            <a:r>
              <a:rPr lang="en-US" sz="8000" dirty="0" err="1">
                <a:latin typeface="Times New Roman" panose="02020603050405020304" pitchFamily="18" charset="0"/>
                <a:cs typeface="Times New Roman" panose="02020603050405020304" pitchFamily="18" charset="0"/>
              </a:rPr>
              <a:t>Còn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cậy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mình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nhanh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nhẹn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nên</a:t>
            </a:r>
            <a:r>
              <a:rPr lang="en-US" sz="8000" dirty="0">
                <a:latin typeface="Times New Roman" panose="02020603050405020304" pitchFamily="18" charset="0"/>
                <a:cs typeface="Times New Roman" panose="02020603050405020304" pitchFamily="18" charset="0"/>
              </a:rPr>
              <a:t> la </a:t>
            </a:r>
            <a:r>
              <a:rPr lang="en-US" sz="8000" dirty="0" err="1">
                <a:latin typeface="Times New Roman" panose="02020603050405020304" pitchFamily="18" charset="0"/>
                <a:cs typeface="Times New Roman" panose="02020603050405020304" pitchFamily="18" charset="0"/>
              </a:rPr>
              <a:t>cà</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đường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6CF7D28-9F3B-4558-A283-F045C102F3A3}"/>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3</a:t>
            </a:r>
            <a:endParaRPr lang="vi-VN" sz="8800" dirty="0"/>
          </a:p>
        </p:txBody>
      </p:sp>
    </p:spTree>
    <p:extLst>
      <p:ext uri="{BB962C8B-B14F-4D97-AF65-F5344CB8AC3E}">
        <p14:creationId xmlns:p14="http://schemas.microsoft.com/office/powerpoint/2010/main" val="13512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84" t="40394" r="53299" b="43883"/>
          <a:stretch/>
        </p:blipFill>
        <p:spPr>
          <a:xfrm>
            <a:off x="990600" y="579437"/>
            <a:ext cx="22631400" cy="13106400"/>
          </a:xfrm>
          <a:prstGeom prst="rect">
            <a:avLst/>
          </a:prstGeom>
        </p:spPr>
      </p:pic>
      <p:sp>
        <p:nvSpPr>
          <p:cNvPr id="4" name="TextBox 3">
            <a:extLst>
              <a:ext uri="{FF2B5EF4-FFF2-40B4-BE49-F238E27FC236}">
                <a16:creationId xmlns:a16="http://schemas.microsoft.com/office/drawing/2014/main" id="{E8143570-F6C1-4154-8617-C3A3A585AAB1}"/>
              </a:ext>
            </a:extLst>
          </p:cNvPr>
          <p:cNvSpPr txBox="1"/>
          <p:nvPr/>
        </p:nvSpPr>
        <p:spPr>
          <a:xfrm>
            <a:off x="1752600" y="13762037"/>
            <a:ext cx="22631400" cy="1323439"/>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Nghe </a:t>
            </a:r>
            <a:r>
              <a:rPr lang="en-US" sz="8000" dirty="0" err="1">
                <a:latin typeface="Times New Roman" panose="02020603050405020304" pitchFamily="18" charset="0"/>
                <a:cs typeface="Times New Roman" panose="02020603050405020304" pitchFamily="18" charset="0"/>
              </a:rPr>
              <a:t>tiếng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trường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chạy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cuồng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2256CE9-958B-4E3C-9961-5D076839C2B1}"/>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4</a:t>
            </a:r>
            <a:endParaRPr lang="vi-VN" sz="8800" dirty="0"/>
          </a:p>
        </p:txBody>
      </p:sp>
    </p:spTree>
    <p:extLst>
      <p:ext uri="{BB962C8B-B14F-4D97-AF65-F5344CB8AC3E}">
        <p14:creationId xmlns:p14="http://schemas.microsoft.com/office/powerpoint/2010/main" val="18796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657</Words>
  <Application>Microsoft Office PowerPoint</Application>
  <PresentationFormat>Custom</PresentationFormat>
  <Paragraphs>76</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SimSun</vt: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Administrator</cp:lastModifiedBy>
  <cp:revision>51</cp:revision>
  <dcterms:created xsi:type="dcterms:W3CDTF">2020-08-26T00:54:00Z</dcterms:created>
  <dcterms:modified xsi:type="dcterms:W3CDTF">2023-08-18T08:13:44Z</dcterms:modified>
</cp:coreProperties>
</file>