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  <p:sldMasterId id="2147483676" r:id="rId3"/>
    <p:sldMasterId id="2147483710" r:id="rId4"/>
  </p:sldMasterIdLst>
  <p:notesMasterIdLst>
    <p:notesMasterId r:id="rId23"/>
  </p:notesMasterIdLst>
  <p:sldIdLst>
    <p:sldId id="308" r:id="rId5"/>
    <p:sldId id="278" r:id="rId6"/>
    <p:sldId id="306" r:id="rId7"/>
    <p:sldId id="307" r:id="rId8"/>
    <p:sldId id="283" r:id="rId9"/>
    <p:sldId id="330" r:id="rId10"/>
    <p:sldId id="296" r:id="rId11"/>
    <p:sldId id="329" r:id="rId12"/>
    <p:sldId id="298" r:id="rId13"/>
    <p:sldId id="299" r:id="rId14"/>
    <p:sldId id="300" r:id="rId15"/>
    <p:sldId id="293" r:id="rId16"/>
    <p:sldId id="288" r:id="rId17"/>
    <p:sldId id="302" r:id="rId18"/>
    <p:sldId id="334" r:id="rId19"/>
    <p:sldId id="289" r:id="rId20"/>
    <p:sldId id="303" r:id="rId21"/>
    <p:sldId id="282" r:id="rId22"/>
  </p:sldIdLst>
  <p:sldSz cx="12192000" cy="6858000"/>
  <p:notesSz cx="6858000" cy="9144000"/>
  <p:embeddedFontLst>
    <p:embeddedFont>
      <p:font typeface=".VnAvant" panose="020B7200000000000000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FF"/>
    <a:srgbClr val="FF8119"/>
    <a:srgbClr val="FFFF99"/>
    <a:srgbClr val="800000"/>
    <a:srgbClr val="FF7707"/>
    <a:srgbClr val="FF00FF"/>
    <a:srgbClr val="FFAF6C"/>
    <a:srgbClr val="FFFF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F6AF-2427-4936-9C86-FAB9FCCBEB85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63C1-5459-48E9-98B7-FAC3E927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6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1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9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5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69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50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7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0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51B22-6F4E-46A5-8221-3CFF2795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3D92-9F4D-4D61-89B4-BEA4993F68A0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2075CD-3E60-436F-8287-E8C67B59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6E06E6-2B2F-4C0C-9F00-099CD58A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00497-573C-465D-9D05-8B4F8AA87B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3363252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657333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>
            <a:extLst>
              <a:ext uri="{FF2B5EF4-FFF2-40B4-BE49-F238E27FC236}">
                <a16:creationId xmlns:a16="http://schemas.microsoft.com/office/drawing/2014/main" id="{1233D4B4-F3F3-4EE9-8BAC-8F378F6B12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44168A40-3042-4079-A7FA-2DF0EBFC89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26093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FD5C88-8FFC-4F03-84AF-D0A232533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5D62C0A1-E62B-4C58-BF4F-F3D1FD456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746537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96CAE49-D366-4CEA-A3D7-0B0E27BF9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28EAB921-834D-4FFF-9948-63D237EC0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>
            <a:extLst>
              <a:ext uri="{FF2B5EF4-FFF2-40B4-BE49-F238E27FC236}">
                <a16:creationId xmlns:a16="http://schemas.microsoft.com/office/drawing/2014/main" id="{8DDF304F-7968-40A3-A162-08757C9C26B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636B661C-BFCD-46B1-A9AA-9D9B8A6D8C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06BB11CF-BA6C-4AEC-AB46-DAC370411E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08477901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0C62A1-3216-42E0-90D9-F8FDA07613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>
            <a:extLst>
              <a:ext uri="{FF2B5EF4-FFF2-40B4-BE49-F238E27FC236}">
                <a16:creationId xmlns:a16="http://schemas.microsoft.com/office/drawing/2014/main" id="{8B3985E7-6B4E-4068-BCD4-F929705804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16E1FDF6-5AD1-42C0-BECC-F2BC63AE2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D7D825C6-503F-4984-AFB8-315DF6FA11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74830700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177C38-3FF4-4CA0-B465-C4212EDF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EFB6-E4E3-40FE-9681-29AAAE2DA202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2793C9-15C7-46B9-8596-0545F27C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73C83E-1640-4719-8539-D37B7518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8D280-4637-472D-BFFE-E28EBC9B51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6976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141DB1F-2027-4A2E-ABE2-66029591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E0DE-E4F9-4973-B604-68EF3813E576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E0D4EDF-E775-4DC6-B67D-2444C85F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06A3C2B-37E5-4A7F-9EA7-EA70237B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12459-86DF-4688-BB2D-BB3D16283D3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42493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CFA661F-AD91-4A8D-B4EC-29A3B876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565E-A154-4DCA-97EA-C58FD9DB0EBE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A283E8C-C363-4821-9AB9-AD1876C3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654BE2E-EE97-45E6-99C4-88738D6C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8A8A-CC20-4D93-9D34-2B100B6D9E0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618452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DEEACB5-21FE-4782-B5E7-FC00662D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A932-50D3-41E9-B39D-2E0C5D0ADB6C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426CE90-7936-4D48-9A29-D0A3DBAF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3B93D2B-AD3E-4FD6-8671-21BA7EA5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DB9D2-52C1-4472-82B3-1581D0378AF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0554522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594D106-A861-4D2A-A025-0DF77808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FC5C-B103-4E7B-89ED-D83AD27EA3EF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C9A65027-AAED-4993-8CF6-B5EAE582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84EF6633-FEC1-479B-9321-3D572891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A7AC0-0AB2-4F2B-B12D-4758539C09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5215050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DBDDE34-24A4-48B0-8273-559E020D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7CC0-2F8F-4381-A564-FFC14F6E99A0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0BCC78E-EA41-4FEF-8DD5-A40D99EC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CAA7D93-0F45-42A1-BEB9-FE9212C9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5D8E1-C984-4160-B25B-B09F38B99A1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5541029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2EA8810-FEB3-493F-ADE9-3961F6D3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99CD-496E-4394-BC09-41F67DC22034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921873F-A817-411B-B27F-B361D634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A8B2142-78D7-456B-B87B-67629E52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A0EEF-81EB-4662-88D6-26607988381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725461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B9B5AA-2B8D-4D3C-9D96-89334271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8016-65C7-4917-BDF6-248A15C685FA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DEBCE-6FA7-4D12-8280-271F6B27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5F7A8A-5F28-417C-8F97-9B047A5F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C2A0E-7141-4012-8869-3125DF4B879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388177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79BD1F-5D6F-4554-8825-47C2C33D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E8B2-1532-42B3-8E61-3B15ED1077E9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5AD28-E300-4567-9F3D-1B9118E1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E2BF90-4C90-42DB-B8F0-7747D17D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3B9F1-D6E0-4B83-8541-43E11CEDFC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4048238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3945515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3D30B2A-DF15-4F7B-A8F3-D9AA48015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169417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F8B207-1EB8-47DA-AC73-3C057752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4D57-57D2-4B16-8241-161491CB0E8C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F0758-E1A3-4204-ADF2-4EFFE7B8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CB580-A6A4-4B8B-9E22-264C878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FCD8-A7CD-4DDB-85D5-47CF8F147BF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5031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1A30F-C9C6-49B5-AE40-8F72975A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9E6-290F-4707-9AD6-E31D17D3EFB5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8103-3CE1-40F7-B6C6-C16D6F85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45D17-689E-4F40-B607-0F143493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958E6-7359-4FA0-8946-A9402DC159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800799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D2734-97D0-4FF4-A91A-7430294A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F4AB-77EC-4C18-890A-B8D01F01417E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8377F-D80B-41D3-9A56-F597790A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47C23E-D224-4338-908C-D568637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3E47-F17A-457D-B152-F99C8F9748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228802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D763F93-097C-47B4-B178-1ECFF2B6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D4C4-5C5D-4224-9C1A-A145276288E8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1DFE04C-288E-4B91-8636-EC36C306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B5616C4-FC06-4054-B3DE-CDD68A4F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B31C8-2C01-4049-8859-A606F6FC5E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57542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D3D1DFC-B3C5-492F-9E23-6E4077DA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6BCD-9EF6-4696-AC9C-71DD85D7D5FA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2E03F09-5B49-4183-993E-F9D4D9A1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435A7A2-FA74-404E-B1F9-675B469D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2A74-A441-4C6C-8E11-CD89641163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58693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2144AA6-B44C-4617-9F21-CE630721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212-E15F-4163-A484-4946DFB41486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7F1BDC1-F13F-424F-B377-64F355D7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0B7DEAE-D9D4-4212-B8C2-4BA1AE77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6C1F-F8FD-4385-B291-7B2B1E60182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00280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590AA0F-DC5E-4EEE-82C6-3DA2654E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475D-6462-4FDC-BA9D-37F0CA73048A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32CF005-EAB9-4AEF-97FE-592352A6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003916C-5E19-4C47-A0E3-B33F0B5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B626-504F-45C3-A1FD-1951CC2766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0844206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7296F83-BA72-4A4C-8CF7-8C6AC9F5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8C8F-7DDA-48E4-9ACA-6E612D96EDA6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41233C8-743A-4B42-814B-0CF86B1D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695B5-1DE7-4A2D-97A4-B810E8FC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94E0-F757-445C-B957-D172676E2ED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873274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407324C-979C-46DA-BF7D-984D5FB4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79BD-4B6F-40E0-B9BC-1C3D46FF159B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7E904A3-3079-4799-A91A-DB77259A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C100A1-423B-4D6E-B948-D7581BA7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FF63-46A5-4245-8D7F-4BF4FBB10A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431228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4780B-2DCA-4542-AE63-3776455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46D0-5080-4B40-B32C-56114BF59398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47DF9-A4F8-4C3A-B46A-EFEDE6C2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B78468-2B3F-465F-806C-23CA1A6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667D-BDCD-4877-8CEC-7ABC40DCEE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368571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BC179C-1B44-4A19-B02C-DD896754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21DD-BC0E-419D-99F9-C5E67A84EA22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A4529-EE42-4CF9-BC77-53CB728D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44221E-9845-48BA-8923-E3FD0821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687B-7F25-497F-A1D9-877A0A7888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593401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88010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490348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FBDB-570B-47DF-96E0-31EC931D5420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7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6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725" r:id="rId7"/>
    <p:sldLayoutId id="214748372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2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8F40DA5E-F460-4CAA-90A7-D1B65B562B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74C2DF93-6940-4485-94FC-35C608BEF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AA5AC-FE6E-4701-9D0A-6BC1CF52D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华康方圆体W7"/>
              </a:defRPr>
            </a:lvl1pPr>
          </a:lstStyle>
          <a:p>
            <a:pPr>
              <a:defRPr/>
            </a:pPr>
            <a:fld id="{5D38FB82-312B-4617-8B5B-479DC3ADB707}" type="datetimeFigureOut">
              <a:rPr lang="zh-CN" altLang="en-US"/>
              <a:pPr>
                <a:defRPr/>
              </a:pPr>
              <a:t>2023/8/18</a:t>
            </a:fld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60E58B-C95A-473C-B513-6EF86A27B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华康方圆体W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AD5C35-D1C9-473F-84CB-6D3B0FF14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华康方圆体W7"/>
              </a:defRPr>
            </a:lvl1pPr>
          </a:lstStyle>
          <a:p>
            <a:fld id="{87DA59D5-7F88-4388-8192-D6049564B45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817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ransition spd="slow">
    <p:random/>
  </p:transition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0F501230-9A9D-4B2A-B712-D00535095E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DC65138E-1E05-40CA-8913-2C880EB15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BC0D5-1CCC-494E-B379-972A85470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fld id="{137783EC-BF1C-40E3-899C-F52F6C1BC8D5}" type="datetimeFigureOut">
              <a:rPr lang="zh-CN" altLang="en-US"/>
              <a:pPr>
                <a:defRPr/>
              </a:pPr>
              <a:t>2023/8/18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D7A52-EBA3-480C-A607-17C9BD6D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FE28C-9051-482D-8594-1A57EC1D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BA59510B-AA8A-41EE-BDFC-011CE20C5F0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8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1.jp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:\@P.Ha\khung anh\khung anh 1\SLGG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7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711200" y="457200"/>
            <a:ext cx="11480800" cy="6629400"/>
          </a:xfrm>
          <a:prstGeom prst="rect">
            <a:avLst/>
          </a:prstGeom>
        </p:spPr>
        <p:txBody>
          <a:bodyPr wrap="none" lIns="38094" tIns="19047" rIns="38094" bIns="19047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15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Wellcome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3667125" y="3385656"/>
            <a:ext cx="5383892" cy="772488"/>
          </a:xfrm>
          <a:prstGeom prst="rect">
            <a:avLst/>
          </a:prstGeom>
        </p:spPr>
        <p:txBody>
          <a:bodyPr wrap="none" lIns="38094" tIns="19047" rIns="38094" bIns="19047" fromWordArt="1">
            <a:prstTxWarp prst="textPlain">
              <a:avLst>
                <a:gd name="adj" fmla="val 51551"/>
              </a:avLst>
            </a:prstTxWarp>
          </a:bodyPr>
          <a:lstStyle/>
          <a:p>
            <a:pPr algn="ctr"/>
            <a:r>
              <a:rPr lang="en-US" sz="1500" b="1" i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15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1C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1179287" y="5817733"/>
            <a:ext cx="10359571" cy="80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094" tIns="19047" rIns="38094" bIns="19047"/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endParaRPr lang="en-US" altLang="en-US" sz="1500" b="1" i="1" dirty="0">
              <a:latin typeface="HP001 4 hàng" pitchFamily="34" charset="0"/>
            </a:endParaRPr>
          </a:p>
          <a:p>
            <a:pPr algn="ctr"/>
            <a:r>
              <a:rPr lang="en-US" altLang="en-US" sz="4000" b="1" i="1" dirty="0">
                <a:latin typeface="HP001 4 hàng" pitchFamily="34" charset="0"/>
              </a:rPr>
              <a:t>GV: </a:t>
            </a:r>
            <a:r>
              <a:rPr lang="en-US" altLang="en-US" sz="4000" b="1" i="1" dirty="0" err="1">
                <a:latin typeface="HP001 4 hàng" pitchFamily="34" charset="0"/>
              </a:rPr>
              <a:t>Đỗ</a:t>
            </a:r>
            <a:r>
              <a:rPr lang="en-US" altLang="en-US" sz="4000" b="1" i="1" dirty="0">
                <a:latin typeface="HP001 4 hàng" pitchFamily="34" charset="0"/>
              </a:rPr>
              <a:t> </a:t>
            </a:r>
            <a:r>
              <a:rPr lang="en-US" altLang="en-US" sz="4000" b="1" i="1" dirty="0" err="1">
                <a:latin typeface="HP001 4 hàng" pitchFamily="34" charset="0"/>
              </a:rPr>
              <a:t>Thị</a:t>
            </a:r>
            <a:r>
              <a:rPr lang="en-US" altLang="en-US" sz="4000" b="1" i="1" dirty="0">
                <a:latin typeface="HP001 4 hàng" pitchFamily="34" charset="0"/>
              </a:rPr>
              <a:t> </a:t>
            </a:r>
            <a:r>
              <a:rPr lang="en-US" altLang="en-US" sz="4000" b="1" i="1" dirty="0" err="1">
                <a:latin typeface="HP001 4 hàng" pitchFamily="34" charset="0"/>
              </a:rPr>
              <a:t>Hường</a:t>
            </a:r>
            <a:endParaRPr lang="en-US" altLang="en-US" sz="4000" dirty="0">
              <a:latin typeface="HP001 4 hàng" pitchFamily="34" charset="0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3454401" y="4343400"/>
            <a:ext cx="5587380" cy="924888"/>
          </a:xfrm>
          <a:prstGeom prst="rect">
            <a:avLst/>
          </a:prstGeom>
        </p:spPr>
        <p:txBody>
          <a:bodyPr wrap="none" lIns="38094" tIns="19047" rIns="38094" bIns="19047" fromWordArt="1">
            <a:prstTxWarp prst="textPlain">
              <a:avLst>
                <a:gd name="adj" fmla="val 51551"/>
              </a:avLst>
            </a:prstTxWarp>
          </a:bodyPr>
          <a:lstStyle/>
          <a:p>
            <a:pPr algn="ctr"/>
            <a:r>
              <a:rPr lang="en-US" sz="15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4133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69342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latin typeface=".VnAvant" pitchFamily="34" charset="0"/>
              </a:rPr>
              <a:t>                                    </a:t>
            </a:r>
            <a:br>
              <a:rPr lang="en-US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           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 bµ</a:t>
            </a:r>
            <a:br>
              <a:rPr lang="en-US" sz="8000" b="1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Bi </a:t>
            </a:r>
            <a:r>
              <a:rPr lang="en-US" sz="8000" b="1" dirty="0" err="1">
                <a:latin typeface=".VnAvant" pitchFamily="34" charset="0"/>
              </a:rPr>
              <a:t>cã</a:t>
            </a:r>
            <a:r>
              <a:rPr lang="en-US" sz="8000" b="1" dirty="0">
                <a:latin typeface=".VnAvant" pitchFamily="34" charset="0"/>
              </a:rPr>
              <a:t> bµ ë </a:t>
            </a:r>
            <a:r>
              <a:rPr lang="en-US" sz="8000" b="1" dirty="0" err="1">
                <a:latin typeface=".VnAvant" pitchFamily="34" charset="0"/>
              </a:rPr>
              <a:t>qu</a:t>
            </a:r>
            <a:r>
              <a:rPr lang="en-US" sz="8000" b="1" dirty="0">
                <a:latin typeface=".VnAvant" pitchFamily="34" charset="0"/>
              </a:rPr>
              <a:t>ª. </a:t>
            </a:r>
            <a:r>
              <a:rPr lang="en-US" sz="8000" b="1" dirty="0" err="1">
                <a:latin typeface=".VnAvant" pitchFamily="34" charset="0"/>
              </a:rPr>
              <a:t>NghØ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hÌ</a:t>
            </a:r>
            <a:r>
              <a:rPr lang="en-US" sz="8000" b="1" dirty="0">
                <a:latin typeface=".VnAvant" pitchFamily="34" charset="0"/>
              </a:rPr>
              <a:t>, Bi ë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 bµ.</a:t>
            </a:r>
            <a:br>
              <a:rPr lang="en-US" sz="8000" b="1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latin typeface=".VnAvant" pitchFamily="34" charset="0"/>
              </a:rPr>
              <a:t>Xa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µ, Bi </a:t>
            </a:r>
            <a:r>
              <a:rPr lang="en-US" sz="8000" b="1" dirty="0" err="1">
                <a:latin typeface=".VnAvant" pitchFamily="34" charset="0"/>
              </a:rPr>
              <a:t>nhí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bè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mÑ</a:t>
            </a:r>
            <a:r>
              <a:rPr lang="en-US" sz="8000" b="1" dirty="0">
                <a:latin typeface=".VnAvant" pitchFamily="34" charset="0"/>
              </a:rPr>
              <a:t>. </a:t>
            </a:r>
            <a:r>
              <a:rPr lang="en-US" sz="8000" b="1" dirty="0" err="1">
                <a:latin typeface=".VnAvant" pitchFamily="34" charset="0"/>
              </a:rPr>
              <a:t>Gi</a:t>
            </a:r>
            <a:r>
              <a:rPr lang="en-US" sz="8000" b="1" dirty="0">
                <a:latin typeface=".VnAvant" pitchFamily="34" charset="0"/>
              </a:rPr>
              <a:t>¸ bµ </a:t>
            </a:r>
            <a:r>
              <a:rPr lang="en-US" sz="8000" b="1" dirty="0" err="1">
                <a:latin typeface=".VnAvant" pitchFamily="34" charset="0"/>
              </a:rPr>
              <a:t>ra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phè</a:t>
            </a:r>
            <a:r>
              <a:rPr lang="en-US" sz="8000" b="1" dirty="0">
                <a:latin typeface=".VnAvant" pitchFamily="34" charset="0"/>
              </a:rPr>
              <a:t> ë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 Bi, Bi ®ì </a:t>
            </a:r>
            <a:r>
              <a:rPr lang="en-US" sz="8000" b="1" dirty="0" err="1">
                <a:latin typeface=".VnAvant" pitchFamily="34" charset="0"/>
              </a:rPr>
              <a:t>nhí</a:t>
            </a:r>
            <a:r>
              <a:rPr lang="en-US" sz="8000" b="1" dirty="0">
                <a:latin typeface=".VnAvant" pitchFamily="34" charset="0"/>
              </a:rPr>
              <a:t> bµ, </a:t>
            </a:r>
            <a:r>
              <a:rPr lang="en-US" sz="8000" b="1" dirty="0" err="1">
                <a:latin typeface=".VnAvant" pitchFamily="34" charset="0"/>
              </a:rPr>
              <a:t>nhí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bè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mÑ</a:t>
            </a:r>
            <a:r>
              <a:rPr lang="en-US" sz="8000" b="1" dirty="0">
                <a:latin typeface=".VnAvant" pitchFamily="34" charset="0"/>
              </a:rPr>
              <a:t>.</a:t>
            </a:r>
            <a:br>
              <a:rPr lang="en-US" sz="8000" b="1" dirty="0">
                <a:latin typeface=".VnAvant" pitchFamily="34" charset="0"/>
              </a:rPr>
            </a:br>
            <a:br>
              <a:rPr lang="en-US" sz="8000" b="1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 </a:t>
            </a:r>
            <a:br>
              <a:rPr lang="en-US" sz="8000" b="1" dirty="0">
                <a:latin typeface=".VnAvant" pitchFamily="34" charset="0"/>
              </a:rPr>
            </a:br>
            <a:br>
              <a:rPr lang="en-US" dirty="0">
                <a:latin typeface=".VnAvant" pitchFamily="34" charset="0"/>
              </a:rPr>
            </a:br>
            <a:endParaRPr lang="en-US" dirty="0"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3300" y="1092201"/>
            <a:ext cx="812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40111" y="2175326"/>
            <a:ext cx="812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57417" y="3270351"/>
            <a:ext cx="812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779000" y="5471683"/>
            <a:ext cx="812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7" name="Cloud 6"/>
          <p:cNvSpPr/>
          <p:nvPr/>
        </p:nvSpPr>
        <p:spPr>
          <a:xfrm>
            <a:off x="711200" y="889000"/>
            <a:ext cx="508000" cy="5080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Cloud 8"/>
          <p:cNvSpPr/>
          <p:nvPr/>
        </p:nvSpPr>
        <p:spPr>
          <a:xfrm>
            <a:off x="7620000" y="1092200"/>
            <a:ext cx="508000" cy="5080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Cloud 13"/>
          <p:cNvSpPr/>
          <p:nvPr/>
        </p:nvSpPr>
        <p:spPr>
          <a:xfrm>
            <a:off x="812800" y="3327400"/>
            <a:ext cx="508000" cy="5080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Cloud 14"/>
          <p:cNvSpPr/>
          <p:nvPr/>
        </p:nvSpPr>
        <p:spPr>
          <a:xfrm>
            <a:off x="0" y="4140200"/>
            <a:ext cx="508000" cy="5080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  <p:bldP spid="7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69342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latin typeface=".VnAvant" pitchFamily="34" charset="0"/>
              </a:rPr>
              <a:t>                                    </a:t>
            </a:r>
            <a:br>
              <a:rPr lang="en-US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           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 bµ</a:t>
            </a:r>
            <a:br>
              <a:rPr lang="en-US" sz="8000" b="1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Bi </a:t>
            </a:r>
            <a:r>
              <a:rPr lang="en-US" sz="8000" b="1" dirty="0" err="1">
                <a:latin typeface=".VnAvant" pitchFamily="34" charset="0"/>
              </a:rPr>
              <a:t>cã</a:t>
            </a:r>
            <a:r>
              <a:rPr lang="en-US" sz="8000" b="1" dirty="0">
                <a:latin typeface=".VnAvant" pitchFamily="34" charset="0"/>
              </a:rPr>
              <a:t> bµ ë </a:t>
            </a:r>
            <a:r>
              <a:rPr lang="en-US" sz="8000" b="1" dirty="0" err="1">
                <a:latin typeface=".VnAvant" pitchFamily="34" charset="0"/>
              </a:rPr>
              <a:t>qu</a:t>
            </a:r>
            <a:r>
              <a:rPr lang="en-US" sz="8000" b="1" dirty="0">
                <a:latin typeface=".VnAvant" pitchFamily="34" charset="0"/>
              </a:rPr>
              <a:t>ª. </a:t>
            </a:r>
            <a:r>
              <a:rPr lang="en-US" sz="8000" b="1" dirty="0" err="1">
                <a:latin typeface=".VnAvant" pitchFamily="34" charset="0"/>
              </a:rPr>
              <a:t>NghØ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hÌ</a:t>
            </a:r>
            <a:r>
              <a:rPr lang="en-US" sz="8000" b="1" dirty="0">
                <a:latin typeface=".VnAvant" pitchFamily="34" charset="0"/>
              </a:rPr>
              <a:t>, Bi ë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 bµ.</a:t>
            </a:r>
            <a:br>
              <a:rPr lang="en-US" sz="8000" b="1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latin typeface=".VnAvant" pitchFamily="34" charset="0"/>
              </a:rPr>
              <a:t>Xa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µ, Bi </a:t>
            </a:r>
            <a:r>
              <a:rPr lang="en-US" sz="8000" b="1" dirty="0" err="1">
                <a:latin typeface=".VnAvant" pitchFamily="34" charset="0"/>
              </a:rPr>
              <a:t>nhí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bè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mÑ</a:t>
            </a:r>
            <a:r>
              <a:rPr lang="en-US" sz="8000" b="1" dirty="0">
                <a:latin typeface=".VnAvant" pitchFamily="34" charset="0"/>
              </a:rPr>
              <a:t>. </a:t>
            </a:r>
            <a:r>
              <a:rPr lang="en-US" sz="8000" b="1" dirty="0" err="1">
                <a:latin typeface=".VnAvant" pitchFamily="34" charset="0"/>
              </a:rPr>
              <a:t>Gi</a:t>
            </a:r>
            <a:r>
              <a:rPr lang="en-US" sz="8000" b="1" dirty="0">
                <a:latin typeface=".VnAvant" pitchFamily="34" charset="0"/>
              </a:rPr>
              <a:t>¸ bµ </a:t>
            </a:r>
            <a:r>
              <a:rPr lang="en-US" sz="8000" b="1" dirty="0" err="1">
                <a:latin typeface=".VnAvant" pitchFamily="34" charset="0"/>
              </a:rPr>
              <a:t>ra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phè</a:t>
            </a:r>
            <a:r>
              <a:rPr lang="en-US" sz="8000" b="1" dirty="0">
                <a:latin typeface=".VnAvant" pitchFamily="34" charset="0"/>
              </a:rPr>
              <a:t> ë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 Bi, Bi ®ì </a:t>
            </a:r>
            <a:r>
              <a:rPr lang="en-US" sz="8000" b="1" dirty="0" err="1">
                <a:latin typeface=".VnAvant" pitchFamily="34" charset="0"/>
              </a:rPr>
              <a:t>nhí</a:t>
            </a:r>
            <a:r>
              <a:rPr lang="en-US" sz="8000" b="1" dirty="0">
                <a:latin typeface=".VnAvant" pitchFamily="34" charset="0"/>
              </a:rPr>
              <a:t> bµ, </a:t>
            </a:r>
            <a:r>
              <a:rPr lang="en-US" sz="8000" b="1" dirty="0" err="1">
                <a:latin typeface=".VnAvant" pitchFamily="34" charset="0"/>
              </a:rPr>
              <a:t>nhí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bè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mÑ</a:t>
            </a:r>
            <a:r>
              <a:rPr lang="en-US" sz="8000" b="1" dirty="0">
                <a:latin typeface=".VnAvant" pitchFamily="34" charset="0"/>
              </a:rPr>
              <a:t>.</a:t>
            </a:r>
            <a:br>
              <a:rPr lang="en-US" sz="8000" b="1" dirty="0">
                <a:latin typeface=".VnAvant" pitchFamily="34" charset="0"/>
              </a:rPr>
            </a:br>
            <a:br>
              <a:rPr lang="en-US" sz="8000" b="1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 </a:t>
            </a:r>
            <a:br>
              <a:rPr lang="en-US" sz="8000" b="1" dirty="0">
                <a:latin typeface=".VnAvant" pitchFamily="34" charset="0"/>
              </a:rPr>
            </a:br>
            <a:br>
              <a:rPr lang="en-US" dirty="0">
                <a:latin typeface=".VnAvant" pitchFamily="34" charset="0"/>
              </a:rPr>
            </a:br>
            <a:endParaRPr lang="en-US" dirty="0">
              <a:latin typeface=".VnAvant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11200" y="889000"/>
            <a:ext cx="508000" cy="5080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Cloud 13"/>
          <p:cNvSpPr/>
          <p:nvPr/>
        </p:nvSpPr>
        <p:spPr>
          <a:xfrm>
            <a:off x="812800" y="3327400"/>
            <a:ext cx="508000" cy="5080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843623"/>
            <a:ext cx="11277600" cy="1320799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E183AB"/>
                </a:solidFill>
                <a:latin typeface="UTM Avo"/>
              </a:rPr>
              <a:t>- Qua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bài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đọc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em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hiểu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điều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gì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?</a:t>
            </a:r>
          </a:p>
          <a:p>
            <a:endParaRPr lang="en-US" b="1" dirty="0">
              <a:solidFill>
                <a:srgbClr val="E183AB"/>
              </a:solidFill>
              <a:latin typeface="UTM Avo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F5C5D5E-95FA-4F6B-958C-1FA08B46BE3D}"/>
              </a:ext>
            </a:extLst>
          </p:cNvPr>
          <p:cNvSpPr txBox="1">
            <a:spLocks/>
          </p:cNvSpPr>
          <p:nvPr/>
        </p:nvSpPr>
        <p:spPr>
          <a:xfrm>
            <a:off x="558800" y="2367176"/>
            <a:ext cx="11074400" cy="212365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0070C0"/>
                </a:solidFill>
                <a:latin typeface="UTM Avo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Bi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rất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yêu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bà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yêu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bố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mẹ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. Bi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muốn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sống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cùng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cả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bà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cả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bố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mẹ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gia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đình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luôn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bên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nhau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.</a:t>
            </a:r>
            <a:endParaRPr lang="en-US" sz="3200" b="1" dirty="0">
              <a:solidFill>
                <a:srgbClr val="0070C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3266047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6"/>
            <a:ext cx="12081164" cy="6313922"/>
          </a:xfrm>
        </p:spPr>
      </p:pic>
      <p:sp>
        <p:nvSpPr>
          <p:cNvPr id="3" name="Rectangle 2"/>
          <p:cNvSpPr/>
          <p:nvPr/>
        </p:nvSpPr>
        <p:spPr>
          <a:xfrm>
            <a:off x="4368000" y="5073073"/>
            <a:ext cx="824905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endParaRPr lang="en-US" sz="4267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0982" y="5073072"/>
            <a:ext cx="824905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endParaRPr lang="en-US" sz="4267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0338" y="5073073"/>
            <a:ext cx="1129476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</a:t>
            </a:r>
            <a:endParaRPr lang="en-US" sz="4267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750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bảng trắ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5139" y="2"/>
            <a:ext cx="23848704" cy="134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2466821" y="640245"/>
            <a:ext cx="1172307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HP001 4 hàng" pitchFamily="34" charset="0"/>
              </a:rPr>
              <a:t>wƑ</a:t>
            </a:r>
            <a:endParaRPr lang="en-US" sz="60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35570" y="648170"/>
            <a:ext cx="828431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>
                <a:latin typeface="HP001 4 hàng" pitchFamily="34" charset="0"/>
              </a:rPr>
              <a:t>ó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34328" y="2413001"/>
            <a:ext cx="1422400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HP001 4 hàng" pitchFamily="34" charset="0"/>
              </a:rPr>
              <a:t>wƑh</a:t>
            </a:r>
            <a:endParaRPr lang="en-US" sz="60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6370" y="2413001"/>
            <a:ext cx="828431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>
                <a:latin typeface="HP001 4 hàng" pitchFamily="34" charset="0"/>
              </a:rPr>
              <a:t>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37242" y="2422237"/>
            <a:ext cx="828431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>
                <a:latin typeface="HP001 4 hàng" pitchFamily="34" charset="0"/>
              </a:rPr>
              <a:t>ã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59257" y="2413001"/>
            <a:ext cx="1172307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HP001 4 hàng" pitchFamily="34" charset="0"/>
              </a:rPr>
              <a:t>wƑ</a:t>
            </a:r>
            <a:endParaRPr lang="en-US" sz="6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129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192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5773" y="3518243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Tập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chép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9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0"/>
            <a:ext cx="11785600" cy="5994400"/>
          </a:xfrm>
        </p:spPr>
      </p:pic>
    </p:spTree>
    <p:extLst>
      <p:ext uri="{BB962C8B-B14F-4D97-AF65-F5344CB8AC3E}">
        <p14:creationId xmlns:p14="http://schemas.microsoft.com/office/powerpoint/2010/main" val="59732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bảng trắ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5139" y="2"/>
            <a:ext cx="23848704" cy="134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2373744" y="631009"/>
            <a:ext cx="7693179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5733" dirty="0">
                <a:latin typeface="HP001 4 hàng" pitchFamily="34" charset="0"/>
              </a:rPr>
              <a:t>Ra</a:t>
            </a:r>
            <a:r>
              <a:rPr lang="en-US" sz="4667" dirty="0">
                <a:latin typeface="HP001 4 hàng" pitchFamily="34" charset="0"/>
              </a:rPr>
              <a:t> </a:t>
            </a:r>
            <a:r>
              <a:rPr lang="en-US" sz="6000" dirty="0">
                <a:latin typeface="HP001 4 hàng" pitchFamily="34" charset="0"/>
              </a:rPr>
              <a:t>↨</a:t>
            </a:r>
            <a:r>
              <a:rPr lang="en-US" sz="6000" dirty="0" err="1">
                <a:latin typeface="HP001 4 hàng" pitchFamily="34" charset="0"/>
              </a:rPr>
              <a:t>hố</a:t>
            </a:r>
            <a:r>
              <a:rPr lang="en-US" sz="6000" dirty="0">
                <a:latin typeface="HP001 4 hàng" pitchFamily="34" charset="0"/>
              </a:rPr>
              <a:t>,</a:t>
            </a:r>
            <a:r>
              <a:rPr lang="en-US" sz="4667" dirty="0">
                <a:latin typeface="HP001 4 hàng" pitchFamily="34" charset="0"/>
              </a:rPr>
              <a:t> </a:t>
            </a:r>
            <a:r>
              <a:rPr lang="el-GR" sz="6000" dirty="0">
                <a:latin typeface="HP001 4 hàng" pitchFamily="34" charset="0"/>
              </a:rPr>
              <a:t>χ</a:t>
            </a:r>
            <a:r>
              <a:rPr lang="en-US" sz="6000" dirty="0">
                <a:latin typeface="HP001 4 hàng" pitchFamily="34" charset="0"/>
              </a:rPr>
              <a:t>ď </a:t>
            </a:r>
            <a:r>
              <a:rPr lang="el-GR" sz="6000" dirty="0">
                <a:latin typeface="HP001 4 hàng" pitchFamily="34" charset="0"/>
              </a:rPr>
              <a:t>η</a:t>
            </a:r>
            <a:r>
              <a:rPr lang="en-US" sz="6000" dirty="0">
                <a:latin typeface="HP001 4 hàng" pitchFamily="34" charset="0"/>
              </a:rPr>
              <a:t>ớ</a:t>
            </a:r>
            <a:r>
              <a:rPr lang="en-US" sz="5333" dirty="0">
                <a:latin typeface="HP001 4 hàng" pitchFamily="34" charset="0"/>
              </a:rPr>
              <a:t> </a:t>
            </a:r>
            <a:r>
              <a:rPr lang="en-US" sz="6000" dirty="0" err="1">
                <a:latin typeface="HP001 4 hàng" pitchFamily="34" charset="0"/>
              </a:rPr>
              <a:t>bà</a:t>
            </a:r>
            <a:r>
              <a:rPr lang="en-US" sz="5333" dirty="0">
                <a:latin typeface="HP001 4 hàng" pitchFamily="34" charset="0"/>
              </a:rPr>
              <a:t> </a:t>
            </a:r>
            <a:r>
              <a:rPr lang="en-US" sz="6000" dirty="0">
                <a:latin typeface="HP001 4 hàng" pitchFamily="34" charset="0"/>
              </a:rPr>
              <a:t>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2620" y="1831109"/>
            <a:ext cx="1524000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6000" dirty="0">
                <a:latin typeface="HP001 4 hàng" pitchFamily="34" charset="0"/>
              </a:rPr>
              <a:t>Ǖ</a:t>
            </a:r>
            <a:r>
              <a:rPr lang="el-GR" sz="6000" dirty="0">
                <a:latin typeface="HP001 4 hàng" pitchFamily="34" charset="0"/>
              </a:rPr>
              <a:t>Μ</a:t>
            </a:r>
            <a:r>
              <a:rPr lang="en-US" sz="6000" dirty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12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49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595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2742" y="3763637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Khởi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động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8277" r="5908" b="25904"/>
          <a:stretch/>
        </p:blipFill>
        <p:spPr>
          <a:xfrm>
            <a:off x="2456791" y="405517"/>
            <a:ext cx="7955280" cy="27468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58154" y="1573370"/>
            <a:ext cx="7108036" cy="913008"/>
            <a:chOff x="2456791" y="1217222"/>
            <a:chExt cx="7108036" cy="913008"/>
          </a:xfrm>
        </p:grpSpPr>
        <p:sp>
          <p:nvSpPr>
            <p:cNvPr id="7" name="Rectangle 6"/>
            <p:cNvSpPr/>
            <p:nvPr/>
          </p:nvSpPr>
          <p:spPr>
            <a:xfrm>
              <a:off x="2456791" y="1217223"/>
              <a:ext cx="7108036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>
                  <a:solidFill>
                    <a:srgbClr val="F7D79F">
                      <a:lumMod val="50000"/>
                    </a:srgbClr>
                  </a:solidFill>
                </a:ln>
                <a:solidFill>
                  <a:srgbClr val="DAA6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05079" y="1217222"/>
              <a:ext cx="5772734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Coiny" panose="02000903060500060000" pitchFamily="2" charset="0"/>
                  <a:cs typeface="Arial"/>
                  <a:sym typeface="Arial"/>
                </a:rPr>
                <a:t>lùn</a:t>
              </a:r>
              <a:endParaRPr lang="en-US" sz="5333" kern="0" dirty="0">
                <a:ln w="19050">
                  <a:solidFill>
                    <a:srgbClr val="F7D79F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28513" y="3257892"/>
            <a:ext cx="7951714" cy="2642702"/>
          </a:xfrm>
          <a:prstGeom prst="roundRect">
            <a:avLst>
              <a:gd name="adj" fmla="val 12152"/>
            </a:avLst>
          </a:prstGeom>
          <a:solidFill>
            <a:srgbClr val="EFF7CD">
              <a:alpha val="83000"/>
            </a:srgbClr>
          </a:solidFill>
          <a:ln w="25400" cap="flat" cmpd="sng" algn="ctr">
            <a:solidFill>
              <a:srgbClr val="A7C62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 descr="Cartoon happy dwarf sitting on tree stump Vector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519" l="0" r="100000">
                        <a14:foregroundMark x1="36383" y1="14537" x2="41851" y2="13611"/>
                        <a14:foregroundMark x1="49211" y1="14537" x2="53207" y2="12963"/>
                        <a14:foregroundMark x1="35647" y1="13889" x2="38801" y2="14630"/>
                        <a14:foregroundMark x1="36172" y1="14630" x2="37960" y2="12037"/>
                        <a14:foregroundMark x1="48055" y1="15741" x2="50578" y2="13519"/>
                        <a14:foregroundMark x1="49001" y1="14352" x2="51630" y2="14815"/>
                        <a14:foregroundMark x1="49001" y1="15556" x2="51630" y2="13241"/>
                        <a14:foregroundMark x1="52156" y1="16944" x2="51104" y2="13519"/>
                        <a14:foregroundMark x1="48475" y1="15556" x2="49842" y2="12130"/>
                        <a14:foregroundMark x1="47950" y1="16944" x2="49317" y2="12778"/>
                        <a14:foregroundMark x1="51735" y1="17407" x2="50894" y2="13704"/>
                        <a14:foregroundMark x1="34805" y1="16019" x2="35857" y2="12593"/>
                        <a14:foregroundMark x1="38801" y1="16296" x2="37434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445273" y="4681272"/>
            <a:ext cx="2314671" cy="21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9371" y="3461311"/>
            <a:ext cx="704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ngôi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vần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3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" y="330648"/>
            <a:ext cx="12192000" cy="6452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127" y="405517"/>
            <a:ext cx="5212628" cy="142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06699" y="1807369"/>
            <a:ext cx="1704276" cy="1779313"/>
            <a:chOff x="5427584" y="1250509"/>
            <a:chExt cx="1278207" cy="1334485"/>
          </a:xfrm>
        </p:grpSpPr>
        <p:pic>
          <p:nvPicPr>
            <p:cNvPr id="5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65026" r="37657" b="3863"/>
            <a:stretch/>
          </p:blipFill>
          <p:spPr bwMode="auto">
            <a:xfrm>
              <a:off x="5568363" y="1250509"/>
              <a:ext cx="940811" cy="128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5427584" y="2099754"/>
              <a:ext cx="1278207" cy="48524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689EC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cá quả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32246" y="1902019"/>
            <a:ext cx="1267447" cy="1658810"/>
            <a:chOff x="1062333" y="1439265"/>
            <a:chExt cx="1267447" cy="1658810"/>
          </a:xfrm>
        </p:grpSpPr>
        <p:pic>
          <p:nvPicPr>
            <p:cNvPr id="8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167" b="95167" l="61667" r="83667">
                          <a14:foregroundMark x1="71333" y1="82167" x2="74000" y2="82167"/>
                          <a14:foregroundMark x1="71000" y1="82500" x2="73833" y2="82167"/>
                          <a14:foregroundMark x1="71000" y1="82000" x2="74833" y2="82000"/>
                          <a14:foregroundMark x1="70667" y1="81833" x2="74500" y2="81833"/>
                          <a14:foregroundMark x1="70667" y1="83333" x2="74667" y2="8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2" t="64855" r="16432" b="4034"/>
            <a:stretch/>
          </p:blipFill>
          <p:spPr bwMode="auto">
            <a:xfrm>
              <a:off x="1088336" y="1439265"/>
              <a:ext cx="1145625" cy="159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1062333" y="2451089"/>
              <a:ext cx="1267447" cy="64698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rổ rá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41331" y="1902019"/>
            <a:ext cx="1121732" cy="1678942"/>
            <a:chOff x="3331952" y="1342302"/>
            <a:chExt cx="841299" cy="1259207"/>
          </a:xfrm>
        </p:grpSpPr>
        <p:pic>
          <p:nvPicPr>
            <p:cNvPr id="11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54" t="35405" r="37419" b="34398"/>
            <a:stretch/>
          </p:blipFill>
          <p:spPr bwMode="auto">
            <a:xfrm>
              <a:off x="3331952" y="1342302"/>
              <a:ext cx="841299" cy="105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510105" y="2116269"/>
              <a:ext cx="503940" cy="48524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D86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sổ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1617" y="1560102"/>
            <a:ext cx="1126907" cy="2004231"/>
            <a:chOff x="8882446" y="2254543"/>
            <a:chExt cx="845180" cy="1503173"/>
          </a:xfrm>
        </p:grpSpPr>
        <p:pic>
          <p:nvPicPr>
            <p:cNvPr id="14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500" l="39000" r="60833">
                          <a14:foregroundMark x1="48333" y1="22500" x2="50667" y2="22667"/>
                          <a14:foregroundMark x1="44333" y1="23833" x2="51833" y2="31500"/>
                          <a14:foregroundMark x1="47833" y1="26000" x2="53333" y2="2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8882446" y="2254543"/>
              <a:ext cx="845180" cy="143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9138557" y="3289443"/>
              <a:ext cx="352756" cy="46827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3366" y="1749172"/>
            <a:ext cx="1308478" cy="1832691"/>
            <a:chOff x="6884266" y="1878990"/>
            <a:chExt cx="981359" cy="1374518"/>
          </a:xfrm>
        </p:grpSpPr>
        <p:pic>
          <p:nvPicPr>
            <p:cNvPr id="17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3957" r="60351" b="4932"/>
            <a:stretch/>
          </p:blipFill>
          <p:spPr bwMode="auto">
            <a:xfrm>
              <a:off x="6884266" y="1878990"/>
              <a:ext cx="981359" cy="13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003696" y="2768269"/>
              <a:ext cx="790177" cy="48523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AB45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quạ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83983" y="1566659"/>
            <a:ext cx="1100517" cy="2010095"/>
            <a:chOff x="9384151" y="1223385"/>
            <a:chExt cx="1100517" cy="2010095"/>
          </a:xfrm>
        </p:grpSpPr>
        <p:pic>
          <p:nvPicPr>
            <p:cNvPr id="20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r="60964" b="63605"/>
            <a:stretch/>
          </p:blipFill>
          <p:spPr bwMode="auto">
            <a:xfrm>
              <a:off x="9384151" y="1223385"/>
              <a:ext cx="110051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9615887" y="2592150"/>
              <a:ext cx="637054" cy="64133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r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ễ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1092" y="1566659"/>
            <a:ext cx="1085615" cy="2014302"/>
            <a:chOff x="-36272" y="1479233"/>
            <a:chExt cx="1085615" cy="2014302"/>
          </a:xfrm>
        </p:grpSpPr>
        <p:pic>
          <p:nvPicPr>
            <p:cNvPr id="23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667" l="605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5" t="-410" r="19260" b="64015"/>
            <a:stretch/>
          </p:blipFill>
          <p:spPr bwMode="auto">
            <a:xfrm>
              <a:off x="-23594" y="1479233"/>
              <a:ext cx="107293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-36272" y="2846549"/>
              <a:ext cx="1040000" cy="64698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quế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640355" y="1560101"/>
            <a:ext cx="1297696" cy="2016461"/>
            <a:chOff x="10778344" y="1619907"/>
            <a:chExt cx="1297696" cy="2016461"/>
          </a:xfrm>
        </p:grpSpPr>
        <p:pic>
          <p:nvPicPr>
            <p:cNvPr id="26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10841527" y="1619907"/>
              <a:ext cx="112690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10778344" y="2989382"/>
              <a:ext cx="1297696" cy="64698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cá rô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74178" y="4695512"/>
            <a:ext cx="2974282" cy="2008606"/>
            <a:chOff x="3723778" y="4308602"/>
            <a:chExt cx="2974282" cy="20086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4954" r="5300" b="56804"/>
            <a:stretch/>
          </p:blipFill>
          <p:spPr>
            <a:xfrm>
              <a:off x="4430685" y="4308602"/>
              <a:ext cx="1431776" cy="1458122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3723778" y="5670222"/>
              <a:ext cx="2974282" cy="646986"/>
            </a:xfrm>
            <a:prstGeom prst="roundRect">
              <a:avLst/>
            </a:prstGeom>
            <a:solidFill>
              <a:srgbClr val="DBF3F9"/>
            </a:solidFill>
            <a:ln w="57150">
              <a:solidFill>
                <a:srgbClr val="21ADC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Âm r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3640" y="4573135"/>
            <a:ext cx="2974282" cy="2130983"/>
            <a:chOff x="250301" y="4177142"/>
            <a:chExt cx="2974282" cy="21309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9029" r="38300" b="57637"/>
            <a:stretch/>
          </p:blipFill>
          <p:spPr>
            <a:xfrm>
              <a:off x="1121206" y="4177142"/>
              <a:ext cx="1232472" cy="1590287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250301" y="5661139"/>
              <a:ext cx="2974282" cy="646986"/>
            </a:xfrm>
            <a:prstGeom prst="roundRect">
              <a:avLst/>
            </a:prstGeom>
            <a:solidFill>
              <a:srgbClr val="FDF6D7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Âm qu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52335" y="4636802"/>
            <a:ext cx="2974282" cy="2074688"/>
            <a:chOff x="7197510" y="4233437"/>
            <a:chExt cx="2974282" cy="20746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54058" r="5950" b="12775"/>
            <a:stretch/>
          </p:blipFill>
          <p:spPr>
            <a:xfrm>
              <a:off x="8068161" y="4233437"/>
              <a:ext cx="1343024" cy="1590287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197510" y="5661139"/>
              <a:ext cx="2974282" cy="646986"/>
            </a:xfrm>
            <a:prstGeom prst="roundRect">
              <a:avLst/>
            </a:prstGeom>
            <a:solidFill>
              <a:srgbClr val="FFDEDE"/>
            </a:solidFill>
            <a:ln w="57150">
              <a:solidFill>
                <a:srgbClr val="FFDEDE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Âm s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9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0951 0.37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24049 0.3659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-0.01482 L 0.4306 0.3777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47448 0.3796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2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7201 0.368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7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58008 0.201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2878 0.365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42825 0.179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0164" y="3003436"/>
            <a:ext cx="528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818545" y="591371"/>
            <a:ext cx="9893120" cy="5564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5620" y="3535017"/>
            <a:ext cx="437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</a:rPr>
              <a:t>Tập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đọc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801540-6E40-49C7-BC49-23C4790EE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369"/>
            <a:ext cx="12192000" cy="62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2874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12192000" cy="71374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latin typeface=".VnAvant" pitchFamily="34" charset="0"/>
              </a:rPr>
              <a:t>                                    </a:t>
            </a:r>
            <a:br>
              <a:rPr lang="en-US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           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 bµ</a:t>
            </a:r>
            <a:br>
              <a:rPr lang="en-US" sz="8000" b="1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Bi </a:t>
            </a:r>
            <a:r>
              <a:rPr lang="en-US" sz="8000" b="1" dirty="0" err="1">
                <a:latin typeface=".VnAvant" pitchFamily="34" charset="0"/>
              </a:rPr>
              <a:t>cã</a:t>
            </a:r>
            <a:r>
              <a:rPr lang="en-US" sz="8000" b="1" dirty="0">
                <a:latin typeface=".VnAvant" pitchFamily="34" charset="0"/>
              </a:rPr>
              <a:t> bµ ë </a:t>
            </a:r>
            <a:r>
              <a:rPr lang="en-US" sz="8000" b="1" dirty="0" err="1">
                <a:latin typeface=".VnAvant" pitchFamily="34" charset="0"/>
              </a:rPr>
              <a:t>qu</a:t>
            </a:r>
            <a:r>
              <a:rPr lang="en-US" sz="8000" b="1" dirty="0">
                <a:latin typeface=".VnAvant" pitchFamily="34" charset="0"/>
              </a:rPr>
              <a:t>ª. </a:t>
            </a:r>
            <a:r>
              <a:rPr lang="en-US" sz="8000" b="1" dirty="0" err="1">
                <a:latin typeface=".VnAvant" pitchFamily="34" charset="0"/>
              </a:rPr>
              <a:t>NghØ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hÌ</a:t>
            </a:r>
            <a:r>
              <a:rPr lang="en-US" sz="8000" b="1" dirty="0">
                <a:latin typeface=".VnAvant" pitchFamily="34" charset="0"/>
              </a:rPr>
              <a:t>, Bi ë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 bµ.</a:t>
            </a:r>
            <a:br>
              <a:rPr lang="en-US" sz="8000" b="1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latin typeface=".VnAvant" pitchFamily="34" charset="0"/>
              </a:rPr>
              <a:t>Xa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µ, Bi </a:t>
            </a:r>
            <a:r>
              <a:rPr lang="en-US" sz="8000" b="1" dirty="0" err="1">
                <a:latin typeface=".VnAvant" pitchFamily="34" charset="0"/>
              </a:rPr>
              <a:t>nhí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bè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mÑ</a:t>
            </a:r>
            <a:r>
              <a:rPr lang="en-US" sz="8000" b="1" dirty="0">
                <a:latin typeface=".VnAvant" pitchFamily="34" charset="0"/>
              </a:rPr>
              <a:t>. </a:t>
            </a:r>
            <a:r>
              <a:rPr lang="en-US" sz="8000" b="1" dirty="0" err="1">
                <a:latin typeface=".VnAvant" pitchFamily="34" charset="0"/>
              </a:rPr>
              <a:t>Gi</a:t>
            </a:r>
            <a:r>
              <a:rPr lang="en-US" sz="8000" b="1" dirty="0">
                <a:latin typeface=".VnAvant" pitchFamily="34" charset="0"/>
              </a:rPr>
              <a:t>¸ bµ </a:t>
            </a:r>
            <a:r>
              <a:rPr lang="en-US" sz="8000" b="1" dirty="0" err="1">
                <a:latin typeface=".VnAvant" pitchFamily="34" charset="0"/>
              </a:rPr>
              <a:t>ra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phè</a:t>
            </a:r>
            <a:r>
              <a:rPr lang="en-US" sz="8000" b="1" dirty="0">
                <a:latin typeface=".VnAvant" pitchFamily="34" charset="0"/>
              </a:rPr>
              <a:t> ë </a:t>
            </a:r>
            <a:r>
              <a:rPr lang="en-US" sz="8000" b="1" dirty="0" err="1">
                <a:latin typeface=".VnAvant" pitchFamily="34" charset="0"/>
              </a:rPr>
              <a:t>nh</a:t>
            </a:r>
            <a:r>
              <a:rPr lang="en-US" sz="8000" b="1" dirty="0">
                <a:latin typeface=".VnAvant" pitchFamily="34" charset="0"/>
              </a:rPr>
              <a:t>µ Bi, Bi ®ì </a:t>
            </a:r>
            <a:r>
              <a:rPr lang="en-US" sz="8000" b="1" dirty="0" err="1">
                <a:latin typeface=".VnAvant" pitchFamily="34" charset="0"/>
              </a:rPr>
              <a:t>nhí</a:t>
            </a:r>
            <a:r>
              <a:rPr lang="en-US" sz="8000" b="1" dirty="0">
                <a:latin typeface=".VnAvant" pitchFamily="34" charset="0"/>
              </a:rPr>
              <a:t> bµ, </a:t>
            </a:r>
            <a:r>
              <a:rPr lang="en-US" sz="8000" b="1" dirty="0" err="1">
                <a:latin typeface=".VnAvant" pitchFamily="34" charset="0"/>
              </a:rPr>
              <a:t>nhí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bè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mÑ</a:t>
            </a:r>
            <a:r>
              <a:rPr lang="en-US" sz="8000" b="1" dirty="0">
                <a:latin typeface=".VnAvant" pitchFamily="34" charset="0"/>
              </a:rPr>
              <a:t>.</a:t>
            </a:r>
            <a:br>
              <a:rPr lang="en-US" sz="8000" b="1" dirty="0">
                <a:latin typeface=".VnAvant" pitchFamily="34" charset="0"/>
              </a:rPr>
            </a:br>
            <a:br>
              <a:rPr lang="en-US" sz="8000" b="1" dirty="0">
                <a:latin typeface=".VnAvant" pitchFamily="34" charset="0"/>
              </a:rPr>
            </a:br>
            <a:r>
              <a:rPr lang="en-US" sz="8000" b="1" dirty="0">
                <a:latin typeface=".VnAvant" pitchFamily="34" charset="0"/>
              </a:rPr>
              <a:t>     </a:t>
            </a:r>
            <a:br>
              <a:rPr lang="en-US" sz="8000" b="1" dirty="0">
                <a:latin typeface=".VnAvant" pitchFamily="34" charset="0"/>
              </a:rPr>
            </a:br>
            <a:br>
              <a:rPr lang="en-US" dirty="0">
                <a:latin typeface=".VnAvant" pitchFamily="34" charset="0"/>
              </a:rPr>
            </a:br>
            <a:endParaRPr lang="en-US" dirty="0"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1182507"/>
            <a:ext cx="4368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81384" y="1171217"/>
            <a:ext cx="4368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NghØ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hÌ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71600" y="2276925"/>
            <a:ext cx="4368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µ bµ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2800" y="3371947"/>
            <a:ext cx="4368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Xa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µ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1268589" y="4478869"/>
            <a:ext cx="4368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79700" y="4478869"/>
            <a:ext cx="4368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ra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phè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521321" y="5580888"/>
            <a:ext cx="4368800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8" tIns="60955" rIns="121908" bIns="60955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®ì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nhí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327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华康方圆体W7</vt:lpstr>
      <vt:lpstr>Times New Roman</vt:lpstr>
      <vt:lpstr>Calibri</vt:lpstr>
      <vt:lpstr>Arial</vt:lpstr>
      <vt:lpstr>HP001 4 hàng</vt:lpstr>
      <vt:lpstr>UTM Avo</vt:lpstr>
      <vt:lpstr>.VnAvant</vt:lpstr>
      <vt:lpstr>Coiny</vt:lpstr>
      <vt:lpstr>inpin heiti</vt:lpstr>
      <vt:lpstr>Office Theme</vt:lpstr>
      <vt:lpstr>1_Office Theme</vt:lpstr>
      <vt:lpstr>4_更多模版请关注:尚佳素材公社shop64427429.taobao.com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Ở nhµ bµ     Bi cã bµ ë quª. NghØ hÌ, Bi ë nhµ bµ.      Xa nhµ, Bi nhí bè mÑ. Gi¸ bµ ra phè ë nhµ Bi, Bi ®ì nhí bµ, nhí bè mÑ.         </vt:lpstr>
      <vt:lpstr>                                                     Ở nhµ bµ     Bi cã bµ ë quª. NghØ hÌ, Bi ë nhµ bµ.      Xa nhµ, Bi nhí bè mÑ. Gi¸ bµ ra phè ë nhµ Bi, Bi ®ì nhí bµ, nhí bè mÑ.         </vt:lpstr>
      <vt:lpstr>                                                     Ở nhµ bµ     Bi cã bµ ë quª. NghØ hÌ, Bi ë nhµ bµ.      Xa nhµ, Bi nhí bè mÑ. Gi¸ bµ ra phè ë nhµ Bi, Bi ®ì nhí bµ, nhí bè mÑ.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111</cp:revision>
  <dcterms:created xsi:type="dcterms:W3CDTF">2021-11-01T08:16:43Z</dcterms:created>
  <dcterms:modified xsi:type="dcterms:W3CDTF">2023-08-18T07:52:01Z</dcterms:modified>
</cp:coreProperties>
</file>