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23" r:id="rId2"/>
    <p:sldMasterId id="2147483737" r:id="rId3"/>
    <p:sldMasterId id="2147483750" r:id="rId4"/>
    <p:sldMasterId id="2147483763" r:id="rId5"/>
  </p:sldMasterIdLst>
  <p:notesMasterIdLst>
    <p:notesMasterId r:id="rId33"/>
  </p:notesMasterIdLst>
  <p:sldIdLst>
    <p:sldId id="308" r:id="rId6"/>
    <p:sldId id="346" r:id="rId7"/>
    <p:sldId id="334" r:id="rId8"/>
    <p:sldId id="344" r:id="rId9"/>
    <p:sldId id="345" r:id="rId10"/>
    <p:sldId id="322" r:id="rId11"/>
    <p:sldId id="301" r:id="rId12"/>
    <p:sldId id="324" r:id="rId13"/>
    <p:sldId id="337" r:id="rId14"/>
    <p:sldId id="323" r:id="rId15"/>
    <p:sldId id="315" r:id="rId16"/>
    <p:sldId id="314" r:id="rId17"/>
    <p:sldId id="350" r:id="rId18"/>
    <p:sldId id="351" r:id="rId19"/>
    <p:sldId id="352" r:id="rId20"/>
    <p:sldId id="354" r:id="rId21"/>
    <p:sldId id="353" r:id="rId22"/>
    <p:sldId id="327" r:id="rId23"/>
    <p:sldId id="355" r:id="rId24"/>
    <p:sldId id="329" r:id="rId25"/>
    <p:sldId id="318" r:id="rId26"/>
    <p:sldId id="328" r:id="rId27"/>
    <p:sldId id="321" r:id="rId28"/>
    <p:sldId id="319" r:id="rId29"/>
    <p:sldId id="342" r:id="rId30"/>
    <p:sldId id="343" r:id="rId31"/>
    <p:sldId id="28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E6DE9-D8D0-4D3B-8850-4C89614AEA71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7C822-5B09-45E5-B6D8-B774D202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3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1">
            <a:extLst>
              <a:ext uri="{FF2B5EF4-FFF2-40B4-BE49-F238E27FC236}">
                <a16:creationId xmlns:a16="http://schemas.microsoft.com/office/drawing/2014/main" id="{A379A8B8-353F-408E-BE10-981E71F8BB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备注占位符 2">
            <a:extLst>
              <a:ext uri="{FF2B5EF4-FFF2-40B4-BE49-F238E27FC236}">
                <a16:creationId xmlns:a16="http://schemas.microsoft.com/office/drawing/2014/main" id="{D0B24207-6857-47FF-A1E1-C984F77591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0660" name="灯片编号占位符 3">
            <a:extLst>
              <a:ext uri="{FF2B5EF4-FFF2-40B4-BE49-F238E27FC236}">
                <a16:creationId xmlns:a16="http://schemas.microsoft.com/office/drawing/2014/main" id="{BCC35E8D-8F42-4EDB-91DA-17CCD68705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16C050-4366-495E-A432-EDC42DD160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幻灯片图像占位符 1">
            <a:extLst>
              <a:ext uri="{FF2B5EF4-FFF2-40B4-BE49-F238E27FC236}">
                <a16:creationId xmlns:a16="http://schemas.microsoft.com/office/drawing/2014/main" id="{F4D51514-07E0-4461-BF15-F54B271841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备注占位符 2">
            <a:extLst>
              <a:ext uri="{FF2B5EF4-FFF2-40B4-BE49-F238E27FC236}">
                <a16:creationId xmlns:a16="http://schemas.microsoft.com/office/drawing/2014/main" id="{58A462C2-E15A-445B-9AE2-D2ED4C3748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2708" name="灯片编号占位符 3">
            <a:extLst>
              <a:ext uri="{FF2B5EF4-FFF2-40B4-BE49-F238E27FC236}">
                <a16:creationId xmlns:a16="http://schemas.microsoft.com/office/drawing/2014/main" id="{BEF853D5-69E9-46A4-8140-EBF8E16BC7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6E019C-D9DB-4C1F-A162-4D44E1BC28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10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81905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795466A-8BAE-4A59-BB35-3D27B1538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ED6CA-9BC3-4CE4-99A6-0D759005E76F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F68B5A9-5EEF-428E-B4EB-9F60AEF00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113911C-2844-4642-97BB-2CAA50F7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55B2B-F7F4-45A5-8DFA-DFD8985469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202997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B14CE-1262-4C03-B1BA-8B176A63C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73AA4-2940-4A82-9E0D-22BF27D37A1E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CC166-CD4C-47A1-8260-9B1CABB70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40857-54B0-49AA-8F2E-BE9ED6948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A1E3C-5163-4186-8945-1E290D7048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795779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0E9CA-4D39-4584-86DA-0B923C07E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82F73-51AF-4EF9-916F-D23BCE597688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5AAEE-BD07-4D93-B1F8-EC6F9C566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C148C-9900-412A-AB2F-7E1C2A8F0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1FA6C-D570-46BD-873A-1C541986EF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740039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17980"/>
      </p:ext>
    </p:extLst>
  </p:cSld>
  <p:clrMapOvr>
    <a:masterClrMapping/>
  </p:clrMapOvr>
  <p:transition spd="slow" advClick="0" advTm="0"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5393523"/>
      </p:ext>
    </p:extLst>
  </p:cSld>
  <p:clrMapOvr>
    <a:masterClrMapping/>
  </p:clrMapOvr>
  <p:transition spd="slow" advClick="0" advTm="2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892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36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0ED1DEBB-77AC-4BD1-9C67-A24D3B81D9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90488"/>
            <a:ext cx="12614275" cy="709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5F6B6C0-C90E-4BFF-A742-CDBB5450CF65}"/>
              </a:ext>
            </a:extLst>
          </p:cNvPr>
          <p:cNvSpPr/>
          <p:nvPr userDrawn="1"/>
        </p:nvSpPr>
        <p:spPr>
          <a:xfrm>
            <a:off x="2628900" y="1930400"/>
            <a:ext cx="852488" cy="8524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7FFA833-42D8-4684-9830-800E3E23E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47D5BAE-3F10-4930-BA92-DB33C526D30C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CF1FABD-3CBB-43F8-9839-4F9FC25D6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236C802-7675-45C2-92E1-E477C5DA2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E85A3D4-D78D-4FDD-978C-74CEF9B049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4309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FB72371B-BFF6-46F9-848A-6A54DA890B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1F52195-8B59-4BB1-93F0-7547A2C6A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D3FD1F2-1869-4364-9FA8-C372952DD9EA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E06CD42-8AE8-4F5D-83C0-1FF794AF2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1E12790-110A-45E5-A5C4-F09BD7435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77968D1-1304-4E7E-AE1C-673FBEBE79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0632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3DA058A8-D6E6-4EAD-92E4-08DDAE1E03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8565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036711A-136B-4313-A96C-37711A151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258C81F-A0F4-449C-9FC7-57B732E61A5A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911ED2D-5F60-4EC4-BF3D-4763241C1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F622AB0-D011-4647-91FC-00F4591EA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23C88C6-3626-41C6-B9C8-06060F4A55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1968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EBFF8D34-B87C-4FA2-A73F-4715BF45C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8565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3855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1EFF1227-EB4A-4DE2-83D1-86FAF9ECBB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55BE24B-AB99-420D-8A9A-016B1A418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EF9C31D-BA99-4F44-B7F0-3EC1B9A81E16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CE263BD-1908-43FD-BFC4-3E377903B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25998F-2B99-4F27-90F6-EA19FE0CB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A081A29-5C6B-47DF-9153-655FC2C7B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2784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022A01-7312-4642-A666-958DC7F4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6A53785-12CE-4B80-ACCE-AF9992F8501D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F1483D-9A14-453B-B2C1-9D08B22F2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C5C975-1BD4-4922-A653-CD8192DFD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DF319BA-B2BA-4E0C-8A07-97D5450FA2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49855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1C485850-D416-4CC9-ACCD-5B69962F60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8565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D0C8261A-9AFF-40E4-8CE9-968FB9389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5B4B354-9DE5-436E-A290-8AB192B1AD27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B259C49-F743-4D63-A6FD-248936F1D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8CF4E4B-C7CF-40FA-A22F-32D2D76D8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C4950F-D93A-4F19-A204-E8C4755F10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0952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874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1D2A0E89-4BFE-4ECA-B9AB-9E25A58AA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8565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28B4D0A4-3A65-4FEF-BFCC-B7B81CDFA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669DBFB-872C-4C6A-8F9F-DC31E2B56C55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EF52965C-58EC-40BC-90FE-C79D6C141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CA3D5E9-808A-444A-B1EE-06B22DB87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BD876D9-6070-4E7C-AD7B-B51864B1DE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34453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373B784B-BE67-491A-B678-9B8940B1CA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8565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5CB71373-37FC-4879-B474-1A0BFB31D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0F966CC-E80B-47A7-B7E4-8FE6F6B54A4F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C81842AA-1640-4B60-868B-FAA201F3F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4848B5C-145D-4701-B349-1304213A3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B253A11-A6F0-476F-ACDA-D64F0E52EB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93835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FC84D6AE-9EE7-44C9-B88F-5B4F2F6EFD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8565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AE6D569-1B01-4D86-A481-217B9588B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53CF5B6-1E4A-49D0-9305-DD3BDF01431C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34E3DA5-A935-446E-907A-6160C068A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974466-62B0-4B25-BC78-EA5A16500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5BDA81C-1671-470B-B4E7-F49147D580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0963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D99AC0E8-AA16-49AD-B5D5-2BFBE02EE3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8565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24FFDD0-AD7F-4C92-9167-6A2B508A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18286E7-845E-4FBE-BDA2-8C8E139937EB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44393BA-CA36-4159-8FF0-98514DFBB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F961559-B113-4488-8AC6-7347CC1AB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39B6CBE-458B-4227-8354-CC8D8F53B4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539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0A771F-D923-424E-9306-DC2938F03A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D92AAAC3-FBA7-48FD-BAC9-A1352F484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AEB0F54-E1C1-48C4-9F65-5A7585C278DC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3E47EF34-93CE-4341-BC97-4134A33A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78D7E47D-5882-42EE-9610-354D5B762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6628936-AC40-4C76-9CD0-D81FF5BD55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9796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204560"/>
      </p:ext>
    </p:extLst>
  </p:cSld>
  <p:clrMapOvr>
    <a:masterClrMapping/>
  </p:clrMapOvr>
  <p:transition spd="slow" advClick="0" advTm="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E926D-4119-4855-8D26-D6E9F5B53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3748171-DBA8-4E1C-B46C-4FD76E0134E9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8B5068-2FB3-4FC9-8606-BD44F0B55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46196-5C07-4F64-BC8D-8092C427C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0495D118-AA61-4BA7-AF43-B3E8688D34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7953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F1767-80BE-4D47-B017-5FD9CAB58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43B9BCD-AF2B-4BBF-97A8-D296EFAFB7EF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92E2E-94FC-4088-BB4B-954A33ECF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86618-1DF4-4357-B87D-98B899350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AF33F77C-0B30-4966-B1FA-BDE7F2330E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24062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1A996-EDB3-48C3-A3B5-908A96363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F81C4FE-3DD6-4ABF-9874-3AA69AED5E58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E3189-CF73-4ED0-A467-B264AE64D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6F0F6-97C2-4E9A-A67B-A63130E37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6B4183A6-BCD5-4C83-B4DE-AC4BBF9017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69576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982269-D2D5-4C26-BF22-9BACE5AC5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0CEEFD1-D6DE-4E5B-BCFA-243F49A60874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25BE90-7128-40EF-87FC-0320F499F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C7F15-4748-4C2F-A452-881EBA3DE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C5633388-BE86-42EC-8CF9-D4FC6F3D5D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1089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3347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D2466E-BF4C-4366-8506-115CDA79B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3530375-3A97-44E1-840C-51384EB6DFD6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646B7B-ACF9-4E3B-A8E4-F013FABD3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316B9C-C417-43E4-9586-E3D638FE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ECD9C592-C32E-44DA-AED5-90FB76D381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71539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7C0393-A9B2-4F3E-8827-CEC34618B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067A6BB-D924-4DE6-8E47-9161EAEA1620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824A4-21C5-4D1B-90D5-0D1372ACD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26892F-28D8-4FC9-A095-0A1E773B8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6B2D5EFD-E103-4247-9801-9F4E283EC7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83498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DC3F52-C69B-4B19-919C-D6CB1AB11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0C85F04-1B5F-463F-80BA-8C6016A47413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B6E7DA-DBBC-4DB4-BE57-0A57529B0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13FA6D-FADA-45D2-8F33-D7CD721B1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95CEC6A0-D050-482B-95F9-8ECD07C8D9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59936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03D99-2D7D-4DAC-8FB5-86B4AE73A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8FA4CC5-C496-4700-A64B-34F75CBE6AC8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082FED-7379-43FF-BEFC-4EF32301D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C9F0E4-5B86-4725-88CF-6D559693D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2A441395-8E61-4DB4-80A9-41B9697164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68442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19B7B7-9E57-43CD-B620-53A9E63B5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813373B-D813-4C6A-933A-784E54E47E2C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25F467-676F-40DE-A6CC-230266B78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36ED5-621C-433A-814F-6EA0D93A8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BAEAB134-15EF-4E0C-A07F-CF9941CEBF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25528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D372C8-E5AD-4296-A5EC-EC79014DF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688EFDB-44AF-4127-9142-7F1AEF0C8583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772D6-7A0D-4E63-96A5-F03D971CC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3B2C1-CB05-46B3-9BC5-558F2600C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C188FD6F-AC33-4F8B-B2E7-61AD506C32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95136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A52996-D21F-4BE3-B00C-8712A27C6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34260A6-A244-4BF5-9561-74F96F6B72B5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EC9305-E430-4798-BD0F-BDEA752B8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12F26-F5A4-4480-8178-21A334274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3544D93F-3FA2-4927-B9C7-6EF075E687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65992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20581"/>
      </p:ext>
    </p:extLst>
  </p:cSld>
  <p:clrMapOvr>
    <a:masterClrMapping/>
  </p:clrMapOvr>
  <p:transition spd="slow" advClick="0" advTm="0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5B9C12F5-28F6-4BF5-B6B5-BDC6F70338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90488"/>
            <a:ext cx="12614275" cy="709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0920059-F192-4F41-899C-8FBB96C053F7}"/>
              </a:ext>
            </a:extLst>
          </p:cNvPr>
          <p:cNvSpPr/>
          <p:nvPr userDrawn="1"/>
        </p:nvSpPr>
        <p:spPr>
          <a:xfrm>
            <a:off x="2628900" y="1930400"/>
            <a:ext cx="852488" cy="8524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61099DB-0C03-4D4B-B871-F048601E4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58D7E2E-D1B2-4622-A772-D968C9878A8E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ADC8264-CA71-4413-9704-CB73132E6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E4D4EEC-64DE-43F6-B517-BA7FB8C5A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1AFBFCE-7D93-4FAD-8AA1-25292B8650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03655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1BF0468F-8325-4318-AF46-D40D9A869E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A89C2D6-CD5F-4BAA-817D-2A4BD1699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D866AA3-E3B4-44AF-A755-E977FE75503D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BE724FD-05C7-4066-8C0C-100008210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3B4297D-3A4E-49AD-A26E-DBAC380E9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CD754A1-CB70-407D-8FEF-D4737698EF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6300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79441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330F6837-6097-4084-8FF2-0B998EEC60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8565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40CB5AE-EB41-4E9B-989D-128334DB0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F387332-479A-4FA5-9311-4D98AEF8D25F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B6C32EE-D1E5-44E5-8689-9F7EA52E8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5CC7F4B-DDFB-44B5-9A3E-F77785CDF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60EE566-997A-4477-9418-6C76AF5E2F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28213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4E13FEBA-DD78-43FB-8F68-9B50F55DC5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8565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16997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5AE711D5-8316-455F-95F1-1C84284BE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F09621E-ABAC-4216-A780-ECA3D047B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A9AC001-0E7C-46C1-922F-629E4B729E7F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419FA3E-0DAB-4B92-A5AD-E6DE70FFC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839FA80-F6CA-4FD4-8C98-B0FEB7D06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CA80000-CECB-4DB9-85BD-4B2C40145C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93868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E06782-6550-4A24-A3EA-0026DDE38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8597CE8-F614-4D44-8C87-30F087DF76A3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4A70D-6410-4FF6-991C-936E7234D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9339B0-2EFF-4CE1-AEEE-9A68DB1C0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6640715-F2C6-4939-9690-702ABBAA9F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75072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DAD93B0D-881B-4053-9A45-748DD3ED52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8565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CF8B3C16-5549-4FBE-9F94-41A29D759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A63E1D4-89C3-46E8-936F-8A13E67682D8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ACFD0A3D-754E-4211-AA01-39375183D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22E3BE9-3EF0-4FEE-84D9-64CADE10C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8E6A992-718A-4D29-95B6-84DEC2F8FD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5161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71BC5574-1EA2-48DF-9BEB-C8BEC04EF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8565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8C393126-5A2D-4545-9C85-DFB5E4CD0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2E98836-B995-4228-AE18-64F640A40A00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611C7FB-9397-4F6C-B044-372110A7D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512B613-C41C-437E-9501-953CD23FA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DCBB846-9228-41D4-B84D-AFE3B8618F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89281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3D50F4C7-C1EC-4993-8A2E-71FE754022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8565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8F4B24B4-6F48-4168-896A-62FB96350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4E8C82F-CD6C-4101-8609-8E2898242492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E08365E1-DA4E-434B-AF55-875555220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2AABA75B-634E-4B94-9D69-049CEC4D4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0F47A6E-B96F-4B76-A154-5CA7EDAF6F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65960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F392A24-03FE-4C55-9758-8160B083CF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8565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177598E-85DF-4048-8540-31AA99295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AFD41B1-BC11-4C5E-804B-ACDE8C99D863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EC8F8DA-62AE-4589-A806-B96FEA8F8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BE3BE7-C9FB-4807-AA31-8AD1E9FBA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F969CCC-1E36-44D8-B27D-98D04382BE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37182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B6D3E97C-7880-4C5A-BDE4-EDA660DCA7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8565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5C64EE1-B661-4768-B0FA-16520ADED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B016AEA-5DAD-4917-A4AE-3A3DC83D2787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19F5FCF-B859-43CD-841E-641FA1DC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0067E9-DE2C-482A-A8A8-A5C27A01C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A4DCDDA-EF3F-4C0F-9734-370A8DC308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88557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DB4878-BC93-49B1-81CB-06AB10FFE1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320323BD-8E28-47C3-A416-2D7BF0A0E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897C679-7F44-4B25-BC79-5CBBF04D3F42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63DBF3DB-FE80-4C4D-9AE6-0DAE4AAB0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C817C242-53E7-4241-811A-93540FAAA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9F898F1-BA73-4C1B-A1FC-EECB057292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2995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4477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AFAA1-8B3A-4F0B-BCA2-98467E4F4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0DF16-5064-4BF4-85CE-DA90CF476AAF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141AD-27FD-4F0E-80F3-433AFBFEF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312D0-8299-4A70-A3EE-29D861FB9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F8242-749B-4AF4-A084-C230A4FA91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10987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6DF2F-C8FD-4557-AEB0-7192371B5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10355-E652-45BD-B8E8-C7F3152EFC02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4E803-B287-48CA-A375-2C06A509C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D83F6-7C86-48C7-91C6-A5AC65E58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9EB2A-926F-4ED7-8A35-5911233734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69609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FCC85-7BAE-48DC-8B7B-891D0EB06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6FE6B-C409-4991-8294-03CDB59D153F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68071-AEE6-4D76-B80C-98E39EB22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86BF9-E5AB-4CBA-92F6-662CB988C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13244-D660-48E4-BD2C-919E3FA836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54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D12C3-3C65-47F1-AE83-B5155E4EB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E4960-D21D-435F-9E8C-518D0AC7AB04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4D9BA-58AE-4684-997D-3A8EE8D7D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3EB9A-0EF8-4EB9-A9A4-73292443E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44A15-9096-40EB-AD11-C15B6CDB37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23352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52346-497F-49E9-BD12-7CCDC4BE4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EAAEF-4B2C-474D-AB33-1981A8A6329D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BFF59-3774-45A0-B4C5-D2B2FF7E9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567B5-EF28-40D6-B938-DF99AA179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361DF-4C40-424A-A431-E5E1013EE8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80787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78AD1-017F-47BE-9ADC-24D62FEA3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9A27F-02E4-4F76-8994-F8FA3EDB0E42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278E5-E420-4AB6-9533-4F49AE06B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ACAD0-FBDC-4150-B3F1-B4AB7BCFE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BBFD2-7957-47CC-B060-6C721DFB3D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445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A1CE4-EA85-4C9C-B0FF-38CC4E4A7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BAB4F-70EF-4ECC-882F-BC163935D9A5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444BF-42D8-4F9D-B56F-B65C8EEED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804F5-01E2-4505-AC09-5673484DF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0CF2E-3D07-4807-859A-18253B9736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49831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CC923-6B8E-4D25-968A-9E66C8663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B2A32-9519-4226-BA59-1F8FF9AAC2FF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675D3-7F25-4719-8545-9804BD1A5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2283E-9719-4C83-A94E-236C05EFE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CAEDC-038B-46C8-B9E4-6C4CE63D62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66233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BCF4C-11A2-4748-9BA3-815404FB5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6DB7F-A9F1-40B1-9DCE-F53665D14D1A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1DAFE-0F97-4FCD-9E0C-499278986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A6B14D-8F16-45C4-83D6-63BC52101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CC7EA-E801-410D-9119-EF56CF76E1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09409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0EDBD-1540-4AA2-BE66-3E1A646EB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6BC67-AEB4-4B4A-BA44-4E6B69D0B62B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CF246-0BAF-4002-B461-D567C8800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BA8F88-BADD-4AC0-B269-29B2F963E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2F67F-32A7-49DC-97A7-AB6B72B52D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8428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587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22A20-521F-466F-BACF-0F186D59C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FB549-6071-4D58-B4B3-D96A160F9071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DA0D4-98E9-40E4-8DDB-8886B6664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D31D0-353E-47AE-8EFD-725551AC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559C4-CF4F-4442-9080-DB4569E803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42998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7C165-21EF-4FB8-A76C-2FBFB949C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11639-BF1D-4A81-8681-E19C35DA3FA7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B40B7-2DF4-4CFC-9268-8A4AC3E9A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3CDA6-1F4B-4835-8F1A-279AB8059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57FDC-B151-40CB-8E73-9140FC850F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30352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9DC18-F599-4C34-82C1-C0D578078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F20F8-242A-4C69-A4A2-946C44999721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EAA52-1B68-4BCD-BAD4-FC67E3409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1C8BA-7E9F-4FBD-BC91-210C0A389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AA8C5-C953-4F38-919E-62A89DAED4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49594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64A85-01DC-465A-A19D-14D27C007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CDD3E-D075-44DA-8C78-87DBEBEE86F7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5801E-9468-4354-A2A8-AF38644C3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5ADC6-F6D8-485F-AAFF-0CCF2CACA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24946-D5C7-4B4B-A09B-F7091A7E1D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75755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3F551-ED37-4751-A0E2-587887889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C0909-663D-4168-93F4-8A3615375CA9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B2CD7-B5D9-41AF-9568-33D4633E4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1ED7C-7367-4B18-A8C1-DDC808E54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6E9F5-E8A3-4FAE-8157-1EE2EF4633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46200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43C84-BC43-48C1-92D1-B12B7DE78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DC9D0-EF17-4BD5-95A6-DC8D41B5B703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E5A62-E3FD-4B20-A9F6-C2C74CED9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39B71-14B8-44BA-82E5-71182594D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279A2-BEC0-4227-9BA9-7BBD9128DF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87645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C2EF3-DFD1-4A7E-8F6D-1BA48489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EFE43-9FEC-4F7D-A365-9DD4E946C61F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C0954-F5B8-4182-956C-80BEA8369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C049D-292F-43F6-89C8-ACADE77C1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561E5-1131-41AA-A530-EE13097D66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39302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B7D06-4631-4827-9763-B394B12BB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283E3-3349-4F2A-BEF6-E6446827037B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69A7C-168E-4428-9FC7-55D5CF167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85672-0858-4E51-B6A0-6810C02E2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F127F-785E-4F3C-B13A-0B184D9D72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21691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80B98-FE18-4A41-984B-557AF2170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9D5B4-FE27-441B-91DC-54AEF50DBB42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1574E-996D-4E12-9E12-0F4379F45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F6603-E73D-4D20-839B-CFD1B3634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A4C3B-EBB1-4D64-8B26-2EF67AA794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50380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C7871-77B7-407D-A6C1-6C77C0ACD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0DC70-8A30-4FFA-A55C-D403D7E10B02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76BE4-2316-44CF-A466-6AA9F1344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FDD8D5-FD14-436F-86D2-B94185A03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1037F-66BC-42C9-8B99-B3B4920948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6377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8372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108C7-EFF7-4B7A-8D47-0DC97739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5ED19-3739-4F2A-B201-37805BC7D76A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90A89-1708-4F62-8EB8-498904586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9FEB7-9FA9-47F6-B3D6-6F253B472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18CB1-E035-471A-BC34-B11D7550D6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61369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F86EC-8E08-4650-91B2-28987FE38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25527-9F14-44FA-91C2-92CA0805367B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2592B-AD81-4636-A60F-2B20DF1DF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B652D-5B55-4F8E-9615-48DC291C4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1E51A-3153-4403-B87D-83BA3CAC5E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37744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54B3A-ED4C-4658-9CD8-2A7E5FDDD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0F906-981F-4DAD-92E1-4F3E1DE5D64E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7ED8A-5BAC-4875-B0B8-2E4FB9F34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067A0-114F-445E-9C43-9F46ECABD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AD80B-985C-4F0B-BF85-1D09E9E4E7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0044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CBB5A-2C28-4680-91BC-255C0B20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1E14F-B098-427C-9BB2-BC8EB12B007F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D434C-54C1-4205-89AE-92760358F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B9099-31F8-4F11-9465-5B8BDD8BF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A7EDE-A058-46B9-B0E5-652D2326F6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87257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FA6A3-E897-4FBF-B200-DECE56A50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0E8A7-4D94-4A28-B882-EAAA9633F896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D27383-C5C7-4037-B1FE-DA147007D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54AA66-2A3D-40B0-8E78-E2BC7F440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090C6-743C-4B4B-82F6-84A393E436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0829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E1B24-3420-4AE3-9046-54F61077D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2E509-4BF7-46A0-B065-D1401BC34400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841FE-B595-4AEE-8E19-D7D798066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441B6-8580-42E6-ACDB-C409DF51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E99F5-8BF0-4230-81BA-940197976D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52891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2DB47-7D67-485F-9EBD-823F2B6B2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9370E-2396-4EE8-B9B7-DC1AE227CCB9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B4A0A-AF74-4095-8F02-D602CE97C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70595-2E8B-418A-A5FC-233B82EEC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E1A18-06DB-474C-A91A-846BFB355B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70149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788A5-2919-43C2-A458-372C953F6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D89E2-4DF4-49BC-A94B-1F97BF6E1DDF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9EC5E-FCEE-4A3A-90EA-1095DF375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FBFEB-FBEA-4CBD-85F5-2D2FA3E7C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3D72C-CE66-4691-8A4E-BA6B44BF71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84564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8EBD7-B024-4229-B0D7-F17E4E84B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3A15A-8754-43AD-BA30-4F416554A471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E5A8FB-6E63-40EA-9669-8CEB4B1DF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FE059-C7EF-4360-9936-80AA3CCC4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678AA-FC13-423B-AB64-312F206673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4021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34CC8-5FCF-4DA6-B413-61CACF002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B48CC-62A7-4FB9-B891-A165F6C0E50C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D8D00-DD6B-4466-8B0F-8AE1A2D2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91839-8156-469F-B89E-2058340C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19D81-04E3-488F-B5A0-352E788FF5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3460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9852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97B1A-EF05-4460-8808-A03B12642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6A2B3-D23B-4854-B404-B3EBD60C1CCB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2916D-94C9-4172-963E-5F9DEF60E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15660-EBAF-4D09-933F-266F597B5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7F23B-B623-40EB-8CFD-B17405D95B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98846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B763B-C048-471C-AC12-A9076488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C711D-D34A-4F8E-9C47-9EF7F4B4A6D8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F53AE-616F-43D8-A727-0DECA4296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E02B5-DAA6-43B3-8B1F-5D3090E8C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B7969-BA9E-4EE3-A04C-7E72FDC487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012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901E0-19CD-4823-BA76-A7FAD8C8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E6F07-1C41-49A9-82A4-DF20992655E5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94956-888B-44AB-AB9D-1F891AAE4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DE7AF-8B58-41F0-984F-53D06C586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63FB6-B448-41FF-BF89-C4F7861BEE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76806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2358D-594B-447A-9E3C-ED76B76F3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45757-68CD-4B39-8191-7BB612A4A396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72B32-2544-400D-B3DA-129D19CA2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89F31-397D-41AC-8D2A-2B33563F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BA12E-1E5F-4B34-98D1-3CFC8B7864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94997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B9782-0857-4462-B295-6B72CAC16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4C4FF-BFB9-41AC-9BE9-271898090AFB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FA4E5-758C-4272-835B-E36E806C6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6178C-A762-4CEB-AE21-751FCAF1D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33D37-5451-413D-8C56-504C879DB8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65132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94161-E60B-437D-B058-46A4C7CAA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40A26-2808-4A84-A914-0A20466F24E7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91723-2B79-474F-9C86-49C480DA5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C49BD-649D-466C-8CB8-2E35AF005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94947-A2E3-42D1-9A13-3C9162311C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89747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77193-3067-47A2-A1F7-BBD59D537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17C3C-F6CA-425C-8553-14F82404E240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7DDCB-53A7-45C9-869F-ECC0EB6C9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1B85B-2AE4-45D9-9FE0-93C44E308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2C327-A064-4E2F-9B64-A2422B10B6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91147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480B2-02CE-48CB-8B62-F22996B64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F887A-7E01-4AD5-909B-FDD6FC1FA8E2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CDBF0-1326-4EB7-A644-68FDFAEE9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E19DB-F543-4862-B28F-FFFCBE386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52B47-531E-4B16-A6E5-8D0292A966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57171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A9C87-C63F-4914-BDE8-ACC4B62F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DBDB3-C737-4E4E-BEAD-7B5FFC06AD7F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34BE9-6579-4D04-B33D-D17DBDE4E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C9A4D-8717-4533-B257-35B7A5C9A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C51DC-5FBC-44B2-8499-6509E70809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665360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B9AA2-E3DA-4D4C-B863-CB5B3FE82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744E8-3739-47ED-95CA-C2E53C47C674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C11CF-98A4-434F-8BC0-BB74F06EF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0CB97-E310-418D-8475-4F0B5BD37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0AEBA-BF1A-4D80-9F2C-B3FF1B9B43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657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7949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4E1E16-BEC2-45D7-A77D-0A408D9C7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B7574-82D6-4257-B6C2-5E82EBE8E015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76046-01C4-42A3-B7DF-159150B00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1ED3E-011E-43FE-945E-32C0AC767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DBF51-CABE-4816-B00E-2949757087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42987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DAD5D-A2C2-4003-93DF-FC8482D25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3358B-9122-459A-8A5D-EF438FB3305E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7AB2F-1BCA-4507-8439-BFC814107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57724-3A98-4B48-A3A6-42FCBF42B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EF055-66CC-4F95-BE5A-DC85FDC2A7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85309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466A2-D4B8-43DC-93AD-BD1086D2C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F0A3D-ABF1-4A5E-A5EE-AE1AD26ABBC2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AC1C6-922D-4024-B431-5E6581979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344F6-6089-4C4E-AD78-4E929496D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23593-6F45-49BA-BC08-C4F3CADA08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220312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17E7E-688B-4F2D-8060-8F2E598FC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99A6D-054A-4429-B011-D94697BC44C0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586D5-C4CC-4701-856C-A4A1E5CE6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C5918-12CA-4349-A21E-7D3C125B5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F8B4B-237A-4079-AEF2-25B3E42DB8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83734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55A7B-20E3-4311-9E73-B088215E8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AB6CE-DB69-4974-9190-C8A84323907C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929E5-B788-49D1-BCDD-90C751687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45D85-4768-41E8-A188-1624EBE32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8A1F1-00B4-4932-87E2-072B10A46D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143138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7A615FE-E141-41EC-AFBF-E667DD0C2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6DCF4-3D16-49BF-822F-BB31BF4547E2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75C815B-3989-4F12-A3D4-367D71042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21CD732-78D2-4D80-96FA-0AC78A6A1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2E169-DBAD-45B3-8058-6DACFABCFA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206692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2041D5D-CE55-4129-85CC-A2DD3FAEF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EE7A5-06C3-43E7-B6C9-896BF6B8D7CE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5DFB271-153C-4936-BC76-7182558CD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9B5C3C3-CE21-4CA2-83AC-15FDB3FE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676D4-31A9-4FAF-B73E-078A3FF60E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04067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065EB64-268E-42C8-B6C9-E8E58EBAF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665ED-62CB-493B-9611-53395A4849CC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115867E-92AA-4039-B128-4BD617A4F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AFCBF00-3073-4CBF-BA19-02A89AC4C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515BF-2884-4D7E-9572-86AF272E46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680380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75563CE-ADB8-484F-AC6E-FDFBE2BDF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79827-88D5-4567-9CDE-10B479CF6EE1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D998677-F6FD-4B08-BEB3-C2D748A3D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8EB9817-37EE-446E-83FC-E334D8537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8868E-078D-4FE1-AEDF-A414245A51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36024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C75C3AF-29F0-4B91-9CA1-19E045C78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6DF5C-160D-4798-9C2F-1C2F35D1D492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B16709E-AFC1-4981-964F-FB623FA7D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5073B89-BACD-46E4-94C8-1E42D911B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27542-4583-46CA-ADD2-F60F6BC88F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0447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9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70.xml"/><Relationship Id="rId34" Type="http://schemas.openxmlformats.org/officeDocument/2006/relationships/slideLayout" Target="../slideLayouts/slideLayout83.xml"/><Relationship Id="rId42" Type="http://schemas.openxmlformats.org/officeDocument/2006/relationships/slideLayout" Target="../slideLayouts/slideLayout91.xml"/><Relationship Id="rId47" Type="http://schemas.openxmlformats.org/officeDocument/2006/relationships/slideLayout" Target="../slideLayouts/slideLayout96.xml"/><Relationship Id="rId50" Type="http://schemas.openxmlformats.org/officeDocument/2006/relationships/slideLayout" Target="../slideLayouts/slideLayout99.xml"/><Relationship Id="rId55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81.xml"/><Relationship Id="rId37" Type="http://schemas.openxmlformats.org/officeDocument/2006/relationships/slideLayout" Target="../slideLayouts/slideLayout86.xml"/><Relationship Id="rId40" Type="http://schemas.openxmlformats.org/officeDocument/2006/relationships/slideLayout" Target="../slideLayouts/slideLayout89.xml"/><Relationship Id="rId45" Type="http://schemas.openxmlformats.org/officeDocument/2006/relationships/slideLayout" Target="../slideLayouts/slideLayout94.xml"/><Relationship Id="rId53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0.xml"/><Relationship Id="rId44" Type="http://schemas.openxmlformats.org/officeDocument/2006/relationships/slideLayout" Target="../slideLayouts/slideLayout93.xml"/><Relationship Id="rId52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Relationship Id="rId35" Type="http://schemas.openxmlformats.org/officeDocument/2006/relationships/slideLayout" Target="../slideLayouts/slideLayout84.xml"/><Relationship Id="rId43" Type="http://schemas.openxmlformats.org/officeDocument/2006/relationships/slideLayout" Target="../slideLayouts/slideLayout92.xml"/><Relationship Id="rId48" Type="http://schemas.openxmlformats.org/officeDocument/2006/relationships/slideLayout" Target="../slideLayouts/slideLayout97.xml"/><Relationship Id="rId56" Type="http://schemas.openxmlformats.org/officeDocument/2006/relationships/theme" Target="../theme/theme5.xml"/><Relationship Id="rId8" Type="http://schemas.openxmlformats.org/officeDocument/2006/relationships/slideLayout" Target="../slideLayouts/slideLayout57.xml"/><Relationship Id="rId51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82.xml"/><Relationship Id="rId38" Type="http://schemas.openxmlformats.org/officeDocument/2006/relationships/slideLayout" Target="../slideLayouts/slideLayout87.xml"/><Relationship Id="rId4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69.xml"/><Relationship Id="rId41" Type="http://schemas.openxmlformats.org/officeDocument/2006/relationships/slideLayout" Target="../slideLayouts/slideLayout90.xml"/><Relationship Id="rId54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36" Type="http://schemas.openxmlformats.org/officeDocument/2006/relationships/slideLayout" Target="../slideLayouts/slideLayout85.xml"/><Relationship Id="rId4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05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9DBA6B3F-F76C-4185-B848-C3344149903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0FC3DFA9-8186-4D1B-BF37-48A01E86EB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F8A49-7297-4E95-907D-0A6EB33C8C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UTM Avo"/>
              </a:defRPr>
            </a:lvl1pPr>
          </a:lstStyle>
          <a:p>
            <a:pPr>
              <a:defRPr/>
            </a:pPr>
            <a:fld id="{0BEF87F8-CA03-46E1-B708-2ECA93DC2EA8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093E9-650C-4E95-B3C1-51B0406C00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UTM Av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392AC-5CE3-4816-AE61-EB661DFCF3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UTM Avo" charset="0"/>
              </a:defRPr>
            </a:lvl1pPr>
          </a:lstStyle>
          <a:p>
            <a:pPr>
              <a:defRPr/>
            </a:pPr>
            <a:fld id="{470122F5-7D45-4D6C-B49C-20F8E6AB00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9563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Avo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Avo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Avo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Avo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Avo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Avo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Avo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Avo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42A6AB56-B7EE-41CA-A0B5-8E82E1FA315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64BD0273-8884-4F61-BECB-053514FF85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CAD1D-351E-4A3C-86FA-1737D19B80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A9515503-BE8F-46ED-945E-33C9FF0DD0EF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A9EC6-E20F-4263-8A5F-30FABB8320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6F2FB-41D0-4991-A738-90817A95A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9959DF1-1AC3-41BD-878D-D3B7D2ACEB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3331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1342F8A9-DDE5-4D64-98BB-CF87B4091F2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470A79A3-BFB8-4977-A8F4-D573EB484A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CDAC7-0809-40C8-A131-EF320F7E4F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UTM Avo"/>
              </a:defRPr>
            </a:lvl1pPr>
          </a:lstStyle>
          <a:p>
            <a:pPr>
              <a:defRPr/>
            </a:pPr>
            <a:fld id="{161BA544-275F-4D72-9646-3343B9B2B45D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DF550-E5AC-453D-80AE-BE98BB310B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UTM Av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7E80D-128A-4FB2-B77A-40E2CFC365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UTM Avo" charset="0"/>
              </a:defRPr>
            </a:lvl1pPr>
          </a:lstStyle>
          <a:p>
            <a:pPr>
              <a:defRPr/>
            </a:pPr>
            <a:fld id="{A7D11141-F096-4281-A989-1521886B27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770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Avo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Avo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Avo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Avo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Avo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Avo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Avo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Avo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CE9A178-5FBA-485D-8FD6-6808B0D487E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0F7FDB1-7368-4D04-9557-3004E31F4D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F4489-DA46-4DAE-8B8A-18EEC3965A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77837D1-63F5-4ED2-840B-2BE9D5362557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416A1-87B9-4FEC-B9FE-264FFE755D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CB10A-1BA6-453E-B4A2-F504E7987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E91E5D3-BFC4-4045-A100-AD5292D1CF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0051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5" r:id="rId22"/>
    <p:sldLayoutId id="2147483786" r:id="rId23"/>
    <p:sldLayoutId id="2147483787" r:id="rId24"/>
    <p:sldLayoutId id="2147483788" r:id="rId25"/>
    <p:sldLayoutId id="2147483789" r:id="rId26"/>
    <p:sldLayoutId id="2147483790" r:id="rId27"/>
    <p:sldLayoutId id="2147483791" r:id="rId28"/>
    <p:sldLayoutId id="2147483792" r:id="rId29"/>
    <p:sldLayoutId id="2147483793" r:id="rId30"/>
    <p:sldLayoutId id="2147483794" r:id="rId31"/>
    <p:sldLayoutId id="2147483795" r:id="rId32"/>
    <p:sldLayoutId id="2147483796" r:id="rId33"/>
    <p:sldLayoutId id="2147483797" r:id="rId34"/>
    <p:sldLayoutId id="2147483798" r:id="rId35"/>
    <p:sldLayoutId id="2147483799" r:id="rId36"/>
    <p:sldLayoutId id="2147483800" r:id="rId37"/>
    <p:sldLayoutId id="2147483801" r:id="rId38"/>
    <p:sldLayoutId id="2147483802" r:id="rId39"/>
    <p:sldLayoutId id="2147483803" r:id="rId40"/>
    <p:sldLayoutId id="2147483804" r:id="rId41"/>
    <p:sldLayoutId id="2147483805" r:id="rId42"/>
    <p:sldLayoutId id="2147483806" r:id="rId43"/>
    <p:sldLayoutId id="2147483807" r:id="rId44"/>
    <p:sldLayoutId id="2147483808" r:id="rId45"/>
    <p:sldLayoutId id="2147483809" r:id="rId46"/>
    <p:sldLayoutId id="2147483810" r:id="rId47"/>
    <p:sldLayoutId id="2147483811" r:id="rId48"/>
    <p:sldLayoutId id="2147483812" r:id="rId49"/>
    <p:sldLayoutId id="2147483813" r:id="rId50"/>
    <p:sldLayoutId id="2147483814" r:id="rId51"/>
    <p:sldLayoutId id="2147483815" r:id="rId52"/>
    <p:sldLayoutId id="2147483816" r:id="rId53"/>
    <p:sldLayoutId id="2147483817" r:id="rId54"/>
    <p:sldLayoutId id="2147483818" r:id="rId5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5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D:\@P.Ha\khung anh\khung anh 1\SLGG_2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07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10"/>
          <p:cNvSpPr>
            <a:spLocks noChangeArrowheads="1" noChangeShapeType="1" noTextEdit="1"/>
          </p:cNvSpPr>
          <p:nvPr/>
        </p:nvSpPr>
        <p:spPr bwMode="auto">
          <a:xfrm>
            <a:off x="711200" y="457200"/>
            <a:ext cx="11480800" cy="6629400"/>
          </a:xfrm>
          <a:prstGeom prst="rect">
            <a:avLst/>
          </a:prstGeom>
        </p:spPr>
        <p:txBody>
          <a:bodyPr wrap="none" lIns="38094" tIns="19047" rIns="38094" bIns="19047" fromWordArt="1">
            <a:prstTxWarp prst="textArchUpPour">
              <a:avLst>
                <a:gd name="adj1" fmla="val 10800004"/>
                <a:gd name="adj2" fmla="val 50000"/>
              </a:avLst>
            </a:prstTxWarp>
          </a:bodyPr>
          <a:lstStyle/>
          <a:p>
            <a:pPr algn="ctr"/>
            <a:r>
              <a:rPr lang="en-US" sz="15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Wellcome</a:t>
            </a:r>
          </a:p>
        </p:txBody>
      </p:sp>
      <p:sp>
        <p:nvSpPr>
          <p:cNvPr id="6" name="WordArt 11"/>
          <p:cNvSpPr>
            <a:spLocks noChangeArrowheads="1" noChangeShapeType="1" noTextEdit="1"/>
          </p:cNvSpPr>
          <p:nvPr/>
        </p:nvSpPr>
        <p:spPr bwMode="auto">
          <a:xfrm>
            <a:off x="3667125" y="3385656"/>
            <a:ext cx="5383892" cy="772488"/>
          </a:xfrm>
          <a:prstGeom prst="rect">
            <a:avLst/>
          </a:prstGeom>
        </p:spPr>
        <p:txBody>
          <a:bodyPr wrap="none" lIns="38094" tIns="19047" rIns="38094" bIns="19047" fromWordArt="1">
            <a:prstTxWarp prst="textPlain">
              <a:avLst>
                <a:gd name="adj" fmla="val 51551"/>
              </a:avLst>
            </a:prstTxWarp>
          </a:bodyPr>
          <a:lstStyle/>
          <a:p>
            <a:pPr algn="ctr"/>
            <a:r>
              <a:rPr lang="en-US" sz="1500" b="1" i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1500" b="1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1C</a:t>
            </a:r>
          </a:p>
        </p:txBody>
      </p:sp>
      <p:sp>
        <p:nvSpPr>
          <p:cNvPr id="2053" name="Text Box 13"/>
          <p:cNvSpPr txBox="1">
            <a:spLocks noChangeArrowheads="1"/>
          </p:cNvSpPr>
          <p:nvPr/>
        </p:nvSpPr>
        <p:spPr bwMode="auto">
          <a:xfrm>
            <a:off x="1179287" y="5817733"/>
            <a:ext cx="10359571" cy="80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4" tIns="19047" rIns="38094" bIns="19047"/>
          <a:lstStyle>
            <a:lvl1pPr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endParaRPr lang="en-US" altLang="en-US" sz="1500" b="1" i="1" dirty="0">
              <a:latin typeface="HP001 4 hàng" pitchFamily="34" charset="0"/>
            </a:endParaRPr>
          </a:p>
          <a:p>
            <a:pPr algn="ctr"/>
            <a:r>
              <a:rPr lang="en-US" altLang="en-US" sz="4000" b="1" i="1" dirty="0">
                <a:latin typeface="HP001 4 hàng" pitchFamily="34" charset="0"/>
              </a:rPr>
              <a:t>GV: </a:t>
            </a:r>
            <a:r>
              <a:rPr lang="en-US" altLang="en-US" sz="4000" b="1" i="1" dirty="0" err="1">
                <a:latin typeface="HP001 4 hàng" pitchFamily="34" charset="0"/>
              </a:rPr>
              <a:t>Đỗ</a:t>
            </a:r>
            <a:r>
              <a:rPr lang="en-US" altLang="en-US" sz="4000" b="1" i="1" dirty="0">
                <a:latin typeface="HP001 4 hàng" pitchFamily="34" charset="0"/>
              </a:rPr>
              <a:t> </a:t>
            </a:r>
            <a:r>
              <a:rPr lang="en-US" altLang="en-US" sz="4000" b="1" i="1" dirty="0" err="1">
                <a:latin typeface="HP001 4 hàng" pitchFamily="34" charset="0"/>
              </a:rPr>
              <a:t>Thị</a:t>
            </a:r>
            <a:r>
              <a:rPr lang="en-US" altLang="en-US" sz="4000" b="1" i="1" dirty="0">
                <a:latin typeface="HP001 4 hàng" pitchFamily="34" charset="0"/>
              </a:rPr>
              <a:t> </a:t>
            </a:r>
            <a:r>
              <a:rPr lang="en-US" altLang="en-US" sz="4000" b="1" i="1" dirty="0" err="1">
                <a:latin typeface="HP001 4 hàng" pitchFamily="34" charset="0"/>
              </a:rPr>
              <a:t>Hường</a:t>
            </a:r>
            <a:endParaRPr lang="en-US" altLang="en-US" sz="4000" dirty="0">
              <a:latin typeface="HP001 4 hàng" pitchFamily="34" charset="0"/>
            </a:endParaRPr>
          </a:p>
        </p:txBody>
      </p:sp>
      <p:sp>
        <p:nvSpPr>
          <p:cNvPr id="8" name="WordArt 11"/>
          <p:cNvSpPr>
            <a:spLocks noChangeArrowheads="1" noChangeShapeType="1" noTextEdit="1"/>
          </p:cNvSpPr>
          <p:nvPr/>
        </p:nvSpPr>
        <p:spPr bwMode="auto">
          <a:xfrm>
            <a:off x="3454401" y="4343400"/>
            <a:ext cx="5587380" cy="924888"/>
          </a:xfrm>
          <a:prstGeom prst="rect">
            <a:avLst/>
          </a:prstGeom>
        </p:spPr>
        <p:txBody>
          <a:bodyPr wrap="none" lIns="38094" tIns="19047" rIns="38094" bIns="19047" fromWordArt="1">
            <a:prstTxWarp prst="textPlain">
              <a:avLst>
                <a:gd name="adj" fmla="val 51551"/>
              </a:avLst>
            </a:prstTxWarp>
          </a:bodyPr>
          <a:lstStyle/>
          <a:p>
            <a:pPr algn="ctr"/>
            <a:r>
              <a:rPr lang="en-US" sz="1500" b="1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TIẾNG VIỆT</a:t>
            </a:r>
          </a:p>
        </p:txBody>
      </p:sp>
    </p:spTree>
    <p:extLst>
      <p:ext uri="{BB962C8B-B14F-4D97-AF65-F5344CB8AC3E}">
        <p14:creationId xmlns:p14="http://schemas.microsoft.com/office/powerpoint/2010/main" val="34133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320800" y="2819400"/>
            <a:ext cx="28448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err="1">
                <a:solidFill>
                  <a:schemeClr val="tx1"/>
                </a:solidFill>
                <a:latin typeface=".VnAvant" pitchFamily="34" charset="0"/>
              </a:rPr>
              <a:t>sæ</a:t>
            </a:r>
            <a:endParaRPr lang="en-US" sz="60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23200" y="2895600"/>
            <a:ext cx="28448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  <a:latin typeface=".VnAvant" pitchFamily="34" charset="0"/>
              </a:rPr>
              <a:t>x«</a:t>
            </a:r>
          </a:p>
        </p:txBody>
      </p:sp>
      <p:sp>
        <p:nvSpPr>
          <p:cNvPr id="5" name="Rectangle 4"/>
          <p:cNvSpPr/>
          <p:nvPr/>
        </p:nvSpPr>
        <p:spPr>
          <a:xfrm>
            <a:off x="1828800" y="6019800"/>
            <a:ext cx="28448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err="1">
                <a:solidFill>
                  <a:schemeClr val="tx1"/>
                </a:solidFill>
                <a:latin typeface=".VnAvant" pitchFamily="34" charset="0"/>
              </a:rPr>
              <a:t>si</a:t>
            </a:r>
            <a:endParaRPr lang="en-US" sz="60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31200" y="5943600"/>
            <a:ext cx="34544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err="1">
                <a:solidFill>
                  <a:schemeClr val="tx1"/>
                </a:solidFill>
                <a:latin typeface=".VnAvant" pitchFamily="34" charset="0"/>
              </a:rPr>
              <a:t>xÎ</a:t>
            </a:r>
            <a:r>
              <a:rPr lang="en-US" sz="60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.VnAvant" pitchFamily="34" charset="0"/>
              </a:rPr>
              <a:t>gç</a:t>
            </a:r>
            <a:endParaRPr lang="en-US" sz="6000" b="1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7">
            <a:extLst>
              <a:ext uri="{FF2B5EF4-FFF2-40B4-BE49-F238E27FC236}">
                <a16:creationId xmlns:a16="http://schemas.microsoft.com/office/drawing/2014/main" id="{E9CBD692-08F1-4C78-A1FE-D9207EA9D2A3}"/>
              </a:ext>
            </a:extLst>
          </p:cNvPr>
          <p:cNvSpPr/>
          <p:nvPr/>
        </p:nvSpPr>
        <p:spPr>
          <a:xfrm>
            <a:off x="2273300" y="2974975"/>
            <a:ext cx="2108200" cy="21621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7" name="梯形 1">
            <a:extLst>
              <a:ext uri="{FF2B5EF4-FFF2-40B4-BE49-F238E27FC236}">
                <a16:creationId xmlns:a16="http://schemas.microsoft.com/office/drawing/2014/main" id="{B7461DCE-0D91-43D7-B717-AAA7A4D82128}"/>
              </a:ext>
            </a:extLst>
          </p:cNvPr>
          <p:cNvSpPr/>
          <p:nvPr/>
        </p:nvSpPr>
        <p:spPr>
          <a:xfrm flipV="1">
            <a:off x="614363" y="444500"/>
            <a:ext cx="10868025" cy="1055688"/>
          </a:xfrm>
          <a:prstGeom prst="trapezoi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7F526D-0ED9-4B7A-BBD4-1BFB14B7A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888" y="587375"/>
            <a:ext cx="95885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Tìm tiếng ngoài bài có 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âm</a:t>
            </a:r>
            <a:r>
              <a:rPr kumimoji="0" lang="vi-V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: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C14B97-35E0-4DF2-86BF-9DE099212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4488" y="3003550"/>
            <a:ext cx="257651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s</a:t>
            </a:r>
          </a:p>
        </p:txBody>
      </p:sp>
      <p:sp>
        <p:nvSpPr>
          <p:cNvPr id="20" name="矩形 9">
            <a:extLst>
              <a:ext uri="{FF2B5EF4-FFF2-40B4-BE49-F238E27FC236}">
                <a16:creationId xmlns:a16="http://schemas.microsoft.com/office/drawing/2014/main" id="{09AA28A3-EBDD-4742-97EC-7A0BD76D4B83}"/>
              </a:ext>
            </a:extLst>
          </p:cNvPr>
          <p:cNvSpPr/>
          <p:nvPr/>
        </p:nvSpPr>
        <p:spPr>
          <a:xfrm>
            <a:off x="7837488" y="2974975"/>
            <a:ext cx="2203450" cy="21621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323775-D82B-4501-9F6E-61E00EACF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8050" y="2974975"/>
            <a:ext cx="27019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x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4" grpId="0"/>
      <p:bldP spid="20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图片 15">
            <a:extLst>
              <a:ext uri="{FF2B5EF4-FFF2-40B4-BE49-F238E27FC236}">
                <a16:creationId xmlns:a16="http://schemas.microsoft.com/office/drawing/2014/main" id="{7E89EBB4-FC6B-4B9A-8F8C-CF65755537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552450"/>
            <a:ext cx="10779125" cy="606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图片 5">
            <a:extLst>
              <a:ext uri="{FF2B5EF4-FFF2-40B4-BE49-F238E27FC236}">
                <a16:creationId xmlns:a16="http://schemas.microsoft.com/office/drawing/2014/main" id="{FF86EC9D-6EE4-47B5-B597-B58ADDEE93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4743450"/>
            <a:ext cx="73850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图片 4">
            <a:extLst>
              <a:ext uri="{FF2B5EF4-FFF2-40B4-BE49-F238E27FC236}">
                <a16:creationId xmlns:a16="http://schemas.microsoft.com/office/drawing/2014/main" id="{41D81C0F-2DA7-4620-922D-FCAAFA880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909638"/>
            <a:ext cx="6811963" cy="56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7">
            <a:extLst>
              <a:ext uri="{FF2B5EF4-FFF2-40B4-BE49-F238E27FC236}">
                <a16:creationId xmlns:a16="http://schemas.microsoft.com/office/drawing/2014/main" id="{F4371D58-2B1C-41FC-BDA6-A5BB11FB5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7638" y="2828925"/>
            <a:ext cx="1770062" cy="1809750"/>
          </a:xfrm>
          <a:prstGeom prst="rect">
            <a:avLst/>
          </a:prstGeom>
        </p:spPr>
        <p:txBody>
          <a:bodyPr lIns="121920" tIns="60960" rIns="121920" bIns="60960" anchor="ctr">
            <a:normAutofit fontScale="92500" lnSpcReduction="10000"/>
          </a:bodyPr>
          <a:lstStyle/>
          <a:p>
            <a:pPr marL="0" marR="0" lvl="0" indent="0" algn="ctr" defTabSz="914377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粗圆简体" panose="02010601030101010101" pitchFamily="2" charset="-122"/>
                <a:ea typeface="方正粗圆简体" panose="02010601030101010101" pitchFamily="2" charset="-122"/>
                <a:cs typeface="+mn-cs"/>
              </a:rPr>
              <a:t>校园</a:t>
            </a:r>
            <a:endParaRPr kumimoji="0" lang="en-US" altLang="zh-CN" sz="5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粗圆简体" panose="02010601030101010101" pitchFamily="2" charset="-122"/>
              <a:ea typeface="方正粗圆简体" panose="02010601030101010101" pitchFamily="2" charset="-122"/>
              <a:cs typeface="+mn-cs"/>
            </a:endParaRPr>
          </a:p>
          <a:p>
            <a:pPr marL="0" marR="0" lvl="0" indent="0" algn="ctr" defTabSz="914377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粗圆简体" panose="02010601030101010101" pitchFamily="2" charset="-122"/>
                <a:ea typeface="方正粗圆简体" panose="02010601030101010101" pitchFamily="2" charset="-122"/>
                <a:cs typeface="+mn-cs"/>
              </a:rPr>
              <a:t>安全</a:t>
            </a:r>
          </a:p>
        </p:txBody>
      </p:sp>
      <p:sp>
        <p:nvSpPr>
          <p:cNvPr id="69638" name="TextBox 1">
            <a:extLst>
              <a:ext uri="{FF2B5EF4-FFF2-40B4-BE49-F238E27FC236}">
                <a16:creationId xmlns:a16="http://schemas.microsoft.com/office/drawing/2014/main" id="{78116DE3-4C91-4BE6-B8D2-E29BC8B90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200400"/>
            <a:ext cx="4368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 giãn</a:t>
            </a:r>
          </a:p>
        </p:txBody>
      </p:sp>
    </p:spTree>
  </p:cSld>
  <p:clrMapOvr>
    <a:masterClrMapping/>
  </p:clrMapOvr>
  <p:transition spd="slow">
    <p:fade/>
    <p:sndAc>
      <p:stSnd>
        <p:snd r:embed="rId3" name="Am-thanh-phep-thuat-www_nhacchuongvui_com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>
            <a:extLst>
              <a:ext uri="{FF2B5EF4-FFF2-40B4-BE49-F238E27FC236}">
                <a16:creationId xmlns:a16="http://schemas.microsoft.com/office/drawing/2014/main" id="{16DB71DB-C475-4BD8-B1F4-4D266E16F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7638" y="2828925"/>
            <a:ext cx="1770062" cy="1809750"/>
          </a:xfrm>
          <a:prstGeom prst="rect">
            <a:avLst/>
          </a:prstGeom>
        </p:spPr>
        <p:txBody>
          <a:bodyPr lIns="121920" tIns="60960" rIns="121920" bIns="60960" anchor="ctr">
            <a:normAutofit fontScale="92500" lnSpcReduction="10000"/>
          </a:bodyPr>
          <a:lstStyle/>
          <a:p>
            <a:pPr marL="0" marR="0" lvl="0" indent="0" algn="ctr" defTabSz="914377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粗圆简体" panose="02010601030101010101" pitchFamily="2" charset="-122"/>
                <a:ea typeface="方正粗圆简体" panose="02010601030101010101" pitchFamily="2" charset="-122"/>
                <a:cs typeface="+mn-cs"/>
              </a:rPr>
              <a:t>校园</a:t>
            </a:r>
            <a:endParaRPr kumimoji="0" lang="en-US" altLang="zh-CN" sz="5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粗圆简体" panose="02010601030101010101" pitchFamily="2" charset="-122"/>
              <a:ea typeface="方正粗圆简体" panose="02010601030101010101" pitchFamily="2" charset="-122"/>
              <a:cs typeface="+mn-cs"/>
            </a:endParaRPr>
          </a:p>
          <a:p>
            <a:pPr marL="0" marR="0" lvl="0" indent="0" algn="ctr" defTabSz="914377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粗圆简体" panose="02010601030101010101" pitchFamily="2" charset="-122"/>
                <a:ea typeface="方正粗圆简体" panose="02010601030101010101" pitchFamily="2" charset="-122"/>
                <a:cs typeface="+mn-cs"/>
              </a:rPr>
              <a:t>安全</a:t>
            </a:r>
          </a:p>
        </p:txBody>
      </p:sp>
      <p:pic>
        <p:nvPicPr>
          <p:cNvPr id="3" name="Trời Nắng Trời Mưa - Nhạc Thiếu Nhi Có Lời (1)">
            <a:hlinkClick r:id="" action="ppaction://media"/>
            <a:extLst>
              <a:ext uri="{FF2B5EF4-FFF2-40B4-BE49-F238E27FC236}">
                <a16:creationId xmlns:a16="http://schemas.microsoft.com/office/drawing/2014/main" id="{ED45B2E0-2DD8-4D06-A7AA-8674E472D8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526093"/>
            <a:ext cx="12192000" cy="6331907"/>
          </a:xfrm>
          <a:prstGeom prst="rect">
            <a:avLst/>
          </a:prstGeom>
        </p:spPr>
      </p:pic>
    </p:spTree>
  </p:cSld>
  <p:clrMapOvr>
    <a:masterClrMapping/>
  </p:clrMapOvr>
  <p:transition spd="slow">
    <p:fade/>
    <p:sndAc>
      <p:stSnd>
        <p:snd r:embed="rId5" name="Am-thanh-phep-thuat-www_nhacchuongvui_com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9">
            <a:extLst>
              <a:ext uri="{FF2B5EF4-FFF2-40B4-BE49-F238E27FC236}">
                <a16:creationId xmlns:a16="http://schemas.microsoft.com/office/drawing/2014/main" id="{77FDE10B-A9D3-482D-887A-E7010283E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603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" charset="0"/>
                <a:ea typeface="+mn-ea"/>
                <a:cs typeface="+mn-cs"/>
              </a:rPr>
              <a:t>5</a:t>
            </a:r>
          </a:p>
        </p:txBody>
      </p:sp>
      <p:sp>
        <p:nvSpPr>
          <p:cNvPr id="73731" name="Rectangle 10">
            <a:extLst>
              <a:ext uri="{FF2B5EF4-FFF2-40B4-BE49-F238E27FC236}">
                <a16:creationId xmlns:a16="http://schemas.microsoft.com/office/drawing/2014/main" id="{AFE773DE-C74F-4BB8-9628-2F4153051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5788" y="38100"/>
            <a:ext cx="10779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Quicksand" charset="0"/>
                <a:ea typeface="+mn-ea"/>
                <a:cs typeface="+mn-cs"/>
              </a:rPr>
              <a:t>Tiếng Việt 1</a:t>
            </a:r>
          </a:p>
        </p:txBody>
      </p:sp>
      <p:sp>
        <p:nvSpPr>
          <p:cNvPr id="73732" name="Rectangle 11">
            <a:extLst>
              <a:ext uri="{FF2B5EF4-FFF2-40B4-BE49-F238E27FC236}">
                <a16:creationId xmlns:a16="http://schemas.microsoft.com/office/drawing/2014/main" id="{6B3EEF4C-AFAA-4C8C-A0ED-ECD7D3C12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2700" y="279400"/>
            <a:ext cx="20288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Quicksand" charset="0"/>
                <a:ea typeface="+mn-ea"/>
                <a:cs typeface="+mn-cs"/>
              </a:rPr>
              <a:t>Ôn tập giữa học kì 1</a:t>
            </a:r>
          </a:p>
        </p:txBody>
      </p:sp>
      <p:pic>
        <p:nvPicPr>
          <p:cNvPr id="73733" name="PA_图片 6">
            <a:extLst>
              <a:ext uri="{FF2B5EF4-FFF2-40B4-BE49-F238E27FC236}">
                <a16:creationId xmlns:a16="http://schemas.microsoft.com/office/drawing/2014/main" id="{598A332B-FBDD-478E-8158-8C6D87E00F0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2" r="9743" b="11258"/>
          <a:stretch>
            <a:fillRect/>
          </a:stretch>
        </p:blipFill>
        <p:spPr bwMode="auto">
          <a:xfrm>
            <a:off x="835025" y="1384300"/>
            <a:ext cx="9013825" cy="497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53B94B39-798C-4483-96BC-E2A912F8D0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7575" y="-509588"/>
            <a:ext cx="2052638" cy="225583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73735" name="PA_图片 3">
            <a:extLst>
              <a:ext uri="{FF2B5EF4-FFF2-40B4-BE49-F238E27FC236}">
                <a16:creationId xmlns:a16="http://schemas.microsoft.com/office/drawing/2014/main" id="{37FFAAD4-66B9-418B-881F-53404C6C4B0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3575" y="2750944"/>
            <a:ext cx="3713163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6" name="TextBox 15">
            <a:extLst>
              <a:ext uri="{FF2B5EF4-FFF2-40B4-BE49-F238E27FC236}">
                <a16:creationId xmlns:a16="http://schemas.microsoft.com/office/drawing/2014/main" id="{B1ED32A4-1901-4462-A4D7-A1773BFD6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2589213"/>
            <a:ext cx="67437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charset="0"/>
                <a:ea typeface="Arial-Rounded"/>
                <a:cs typeface="Arial" panose="020B0604020202020204" pitchFamily="34" charset="0"/>
              </a:rPr>
              <a:t>Tập đọc</a:t>
            </a:r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>
            <a:extLst>
              <a:ext uri="{FF2B5EF4-FFF2-40B4-BE49-F238E27FC236}">
                <a16:creationId xmlns:a16="http://schemas.microsoft.com/office/drawing/2014/main" id="{0C8945C4-2FE6-48EB-8591-691803FD3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495300"/>
            <a:ext cx="107696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4">
            <a:extLst>
              <a:ext uri="{FF2B5EF4-FFF2-40B4-BE49-F238E27FC236}">
                <a16:creationId xmlns:a16="http://schemas.microsoft.com/office/drawing/2014/main" id="{319F4C47-7DA2-47A9-9E29-3A64379427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8" y="3657600"/>
            <a:ext cx="101695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F5C5D5E-95FA-4F6B-958C-1FA08B46BE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1951" y="221599"/>
            <a:ext cx="3438524" cy="978721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HP001 4 hàng" pitchFamily="34" charset="0"/>
              </a:rPr>
              <a:t>Luyện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HP001 4 hàng" pitchFamily="34" charset="0"/>
              </a:rPr>
              <a:t>đọc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HP001 4 hàng" pitchFamily="34" charset="0"/>
              </a:rPr>
              <a:t>từ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HP001 4 hàng" pitchFamily="34" charset="0"/>
              </a:rPr>
              <a:t>ngữ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HP001 4 hàng" pitchFamily="34" charset="0"/>
              </a:rPr>
              <a:t> </a:t>
            </a:r>
            <a:br>
              <a:rPr lang="en-US" sz="3200" b="1" dirty="0">
                <a:solidFill>
                  <a:schemeClr val="tx2">
                    <a:lumMod val="50000"/>
                  </a:schemeClr>
                </a:solidFill>
                <a:latin typeface="HP001 4 hàng" pitchFamily="34" charset="0"/>
              </a:rPr>
            </a:br>
            <a:endParaRPr lang="en-US" sz="3200" b="1" dirty="0">
              <a:solidFill>
                <a:schemeClr val="tx2">
                  <a:lumMod val="50000"/>
                </a:schemeClr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9228" y="1426028"/>
            <a:ext cx="2503715" cy="1115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FF00"/>
                </a:solidFill>
                <a:latin typeface=".VnAvant" pitchFamily="34" charset="0"/>
                <a:cs typeface="Times New Roman" pitchFamily="18" charset="0"/>
              </a:rPr>
              <a:t>nh</a:t>
            </a:r>
            <a:r>
              <a:rPr lang="en-US" sz="5400" b="1" dirty="0">
                <a:solidFill>
                  <a:srgbClr val="FFFF00"/>
                </a:solidFill>
                <a:latin typeface=".VnAvant" pitchFamily="34" charset="0"/>
                <a:cs typeface="Times New Roman" pitchFamily="18" charset="0"/>
              </a:rPr>
              <a:t>µ </a:t>
            </a:r>
            <a:r>
              <a:rPr lang="en-US" sz="5400" b="1" dirty="0" err="1">
                <a:solidFill>
                  <a:srgbClr val="FFFF00"/>
                </a:solidFill>
                <a:latin typeface=".VnAvant" pitchFamily="34" charset="0"/>
                <a:cs typeface="Times New Roman" pitchFamily="18" charset="0"/>
              </a:rPr>
              <a:t>sÎ</a:t>
            </a:r>
            <a:endParaRPr lang="en-US" sz="5400" b="1" dirty="0">
              <a:solidFill>
                <a:srgbClr val="FFFF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0114" y="2830286"/>
            <a:ext cx="2503715" cy="1115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FF00"/>
                </a:solidFill>
                <a:latin typeface=".VnAvant" pitchFamily="34" charset="0"/>
                <a:cs typeface="Times New Roman" pitchFamily="18" charset="0"/>
              </a:rPr>
              <a:t>sÎ</a:t>
            </a:r>
            <a:r>
              <a:rPr lang="en-US" sz="5400" b="1" dirty="0">
                <a:solidFill>
                  <a:srgbClr val="FFFF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.VnAvant" pitchFamily="34" charset="0"/>
                <a:cs typeface="Times New Roman" pitchFamily="18" charset="0"/>
              </a:rPr>
              <a:t>bÐ</a:t>
            </a:r>
            <a:endParaRPr lang="en-US" sz="5400" b="1" dirty="0">
              <a:solidFill>
                <a:srgbClr val="FFFF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2771" y="4256314"/>
            <a:ext cx="4593772" cy="1115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FF00"/>
                </a:solidFill>
                <a:latin typeface=".VnAvant" pitchFamily="34" charset="0"/>
                <a:cs typeface="Times New Roman" pitchFamily="18" charset="0"/>
              </a:rPr>
              <a:t>ca “</a:t>
            </a:r>
            <a:r>
              <a:rPr lang="en-US" sz="5400" b="1" dirty="0" err="1">
                <a:solidFill>
                  <a:srgbClr val="FFFF00"/>
                </a:solidFill>
                <a:latin typeface=".VnAvant" pitchFamily="34" charset="0"/>
                <a:cs typeface="Times New Roman" pitchFamily="18" charset="0"/>
              </a:rPr>
              <a:t>ri</a:t>
            </a:r>
            <a:r>
              <a:rPr lang="en-US" sz="5400" b="1" dirty="0">
                <a:solidFill>
                  <a:srgbClr val="FFFF00"/>
                </a:solidFill>
                <a:latin typeface=".VnAvant" pitchFamily="34" charset="0"/>
                <a:cs typeface="Times New Roman" pitchFamily="18" charset="0"/>
              </a:rPr>
              <a:t>…</a:t>
            </a:r>
            <a:r>
              <a:rPr lang="en-US" sz="5400" b="1" dirty="0" err="1">
                <a:solidFill>
                  <a:srgbClr val="FFFF00"/>
                </a:solidFill>
                <a:latin typeface=".VnAvant" pitchFamily="34" charset="0"/>
                <a:cs typeface="Times New Roman" pitchFamily="18" charset="0"/>
              </a:rPr>
              <a:t>ri</a:t>
            </a:r>
            <a:r>
              <a:rPr lang="en-US" sz="5400" b="1" dirty="0">
                <a:solidFill>
                  <a:srgbClr val="FFFF00"/>
                </a:solidFill>
                <a:latin typeface=".VnAvant" pitchFamily="34" charset="0"/>
                <a:cs typeface="Times New Roman" pitchFamily="18" charset="0"/>
              </a:rPr>
              <a:t>…”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685314" y="1502228"/>
            <a:ext cx="3178629" cy="1115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FF00"/>
                </a:solidFill>
                <a:latin typeface=".VnAvant" pitchFamily="34" charset="0"/>
                <a:cs typeface="Times New Roman" pitchFamily="18" charset="0"/>
              </a:rPr>
              <a:t>phÝa</a:t>
            </a:r>
            <a:r>
              <a:rPr lang="en-US" sz="5400" b="1" dirty="0">
                <a:solidFill>
                  <a:srgbClr val="FFFF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.VnAvant" pitchFamily="34" charset="0"/>
                <a:cs typeface="Times New Roman" pitchFamily="18" charset="0"/>
              </a:rPr>
              <a:t>xa</a:t>
            </a:r>
            <a:endParaRPr lang="en-US" sz="5400" b="1" dirty="0">
              <a:solidFill>
                <a:srgbClr val="FFFF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750628" y="3374571"/>
            <a:ext cx="3233058" cy="1115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FF00"/>
                </a:solidFill>
                <a:latin typeface=".VnAvant" pitchFamily="34" charset="0"/>
                <a:cs typeface="Times New Roman" pitchFamily="18" charset="0"/>
              </a:rPr>
              <a:t>nh</a:t>
            </a:r>
            <a:r>
              <a:rPr lang="en-US" sz="5400" b="1" dirty="0">
                <a:solidFill>
                  <a:srgbClr val="FFFF00"/>
                </a:solidFill>
                <a:latin typeface=".VnAvant" pitchFamily="34" charset="0"/>
                <a:cs typeface="Times New Roman" pitchFamily="18" charset="0"/>
              </a:rPr>
              <a:t>µ qu¹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463143" y="5453743"/>
            <a:ext cx="7728857" cy="1115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FF00"/>
                </a:solidFill>
                <a:latin typeface=".VnAvant" pitchFamily="34" charset="0"/>
                <a:cs typeface="Times New Roman" pitchFamily="18" charset="0"/>
              </a:rPr>
              <a:t>qu¹ la “qu¹…qu¹…”</a:t>
            </a:r>
          </a:p>
        </p:txBody>
      </p:sp>
    </p:spTree>
    <p:extLst>
      <p:ext uri="{BB962C8B-B14F-4D97-AF65-F5344CB8AC3E}">
        <p14:creationId xmlns:p14="http://schemas.microsoft.com/office/powerpoint/2010/main" val="295483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3">
            <a:extLst>
              <a:ext uri="{FF2B5EF4-FFF2-40B4-BE49-F238E27FC236}">
                <a16:creationId xmlns:a16="http://schemas.microsoft.com/office/drawing/2014/main" id="{75B4BCBE-410D-4EA1-A81F-824B72F74E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495300"/>
            <a:ext cx="107696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4">
            <a:extLst>
              <a:ext uri="{FF2B5EF4-FFF2-40B4-BE49-F238E27FC236}">
                <a16:creationId xmlns:a16="http://schemas.microsoft.com/office/drawing/2014/main" id="{01CC4C2B-71E3-43CD-A594-4E1079A77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8" y="3657600"/>
            <a:ext cx="101695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57056" y="-1"/>
            <a:ext cx="2318657" cy="94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701448"/>
            <a:ext cx="3995058" cy="3165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69908" y="817789"/>
            <a:ext cx="3863748" cy="3081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86057" y="751795"/>
            <a:ext cx="4005943" cy="3156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929743"/>
            <a:ext cx="3995057" cy="2928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60384" y="3931785"/>
            <a:ext cx="3895045" cy="292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49316" y="3919539"/>
            <a:ext cx="4042683" cy="293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57056" y="-1"/>
            <a:ext cx="2318657" cy="94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701448"/>
            <a:ext cx="3995058" cy="3165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69908" y="817789"/>
            <a:ext cx="3863748" cy="3081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86057" y="751795"/>
            <a:ext cx="4005943" cy="3156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929743"/>
            <a:ext cx="3995057" cy="2928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60384" y="3931785"/>
            <a:ext cx="3895045" cy="292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49316" y="3919539"/>
            <a:ext cx="4042683" cy="293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89A8B92-C1A0-47F2-BB8C-AFA57B9E8DBD}"/>
              </a:ext>
            </a:extLst>
          </p:cNvPr>
          <p:cNvSpPr/>
          <p:nvPr/>
        </p:nvSpPr>
        <p:spPr>
          <a:xfrm>
            <a:off x="0" y="625502"/>
            <a:ext cx="504825" cy="366459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89A8B92-C1A0-47F2-BB8C-AFA57B9E8DBD}"/>
              </a:ext>
            </a:extLst>
          </p:cNvPr>
          <p:cNvSpPr/>
          <p:nvPr/>
        </p:nvSpPr>
        <p:spPr>
          <a:xfrm>
            <a:off x="8055428" y="413657"/>
            <a:ext cx="504825" cy="366459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9A8B92-C1A0-47F2-BB8C-AFA57B9E8DBD}"/>
              </a:ext>
            </a:extLst>
          </p:cNvPr>
          <p:cNvSpPr/>
          <p:nvPr/>
        </p:nvSpPr>
        <p:spPr>
          <a:xfrm>
            <a:off x="3918858" y="3842657"/>
            <a:ext cx="504825" cy="366459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图片 2">
            <a:extLst>
              <a:ext uri="{FF2B5EF4-FFF2-40B4-BE49-F238E27FC236}">
                <a16:creationId xmlns:a16="http://schemas.microsoft.com/office/drawing/2014/main" id="{A9E48FCD-03BA-4B6F-98A4-1B2DFDC28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75" y="228600"/>
            <a:ext cx="9115425" cy="645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134B0500-9FC2-4B85-98DD-053E226DEDF8}"/>
              </a:ext>
            </a:extLst>
          </p:cNvPr>
          <p:cNvSpPr/>
          <p:nvPr/>
        </p:nvSpPr>
        <p:spPr>
          <a:xfrm>
            <a:off x="5403486" y="2986269"/>
            <a:ext cx="4978472" cy="1256498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KHỞI ĐỘNG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B9480DF-1830-4FFD-8A8E-C359D35692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5074" r="19765" b="15106"/>
          <a:stretch>
            <a:fillRect/>
          </a:stretch>
        </p:blipFill>
        <p:spPr bwMode="auto">
          <a:xfrm>
            <a:off x="-301625" y="1635125"/>
            <a:ext cx="5303838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09030" cy="616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Straight Connector 3"/>
          <p:cNvCxnSpPr/>
          <p:nvPr/>
        </p:nvCxnSpPr>
        <p:spPr>
          <a:xfrm rot="16200000" flipH="1">
            <a:off x="3412671" y="3761013"/>
            <a:ext cx="1382487" cy="718457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6200000" flipH="1">
            <a:off x="7402285" y="3004456"/>
            <a:ext cx="1349830" cy="78377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9">
            <a:extLst>
              <a:ext uri="{FF2B5EF4-FFF2-40B4-BE49-F238E27FC236}">
                <a16:creationId xmlns:a16="http://schemas.microsoft.com/office/drawing/2014/main" id="{965FDD9E-E29B-4095-A61E-F89D9B3EA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603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" charset="0"/>
                <a:ea typeface="+mn-ea"/>
                <a:cs typeface="+mn-cs"/>
              </a:rPr>
              <a:t>1</a:t>
            </a:r>
          </a:p>
        </p:txBody>
      </p:sp>
      <p:pic>
        <p:nvPicPr>
          <p:cNvPr id="77827" name="Picture 5">
            <a:extLst>
              <a:ext uri="{FF2B5EF4-FFF2-40B4-BE49-F238E27FC236}">
                <a16:creationId xmlns:a16="http://schemas.microsoft.com/office/drawing/2014/main" id="{AC77F0F2-F303-4AC8-B4E2-DF81E95DA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1"/>
          <a:stretch>
            <a:fillRect/>
          </a:stretch>
        </p:blipFill>
        <p:spPr bwMode="auto">
          <a:xfrm>
            <a:off x="1212850" y="798513"/>
            <a:ext cx="9351963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AEB154-313C-42DB-B5B6-FFB7666A8685}"/>
              </a:ext>
            </a:extLst>
          </p:cNvPr>
          <p:cNvSpPr/>
          <p:nvPr/>
        </p:nvSpPr>
        <p:spPr>
          <a:xfrm>
            <a:off x="3312837" y="2586660"/>
            <a:ext cx="472918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Tập viết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52e7dca9-ec8e-43ef-9bfa-1105a87f1aad.mp4">
            <a:hlinkClick r:id="" action="ppaction://media"/>
            <a:extLst>
              <a:ext uri="{FF2B5EF4-FFF2-40B4-BE49-F238E27FC236}">
                <a16:creationId xmlns:a16="http://schemas.microsoft.com/office/drawing/2014/main" id="{8F476AAA-0998-4E37-B8E7-4C92948A3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3371850"/>
            <a:ext cx="2032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6">
            <a:extLst>
              <a:ext uri="{FF2B5EF4-FFF2-40B4-BE49-F238E27FC236}">
                <a16:creationId xmlns:a16="http://schemas.microsoft.com/office/drawing/2014/main" id="{D0D1EED6-0921-4ACC-8C7F-10C047D3A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122363"/>
            <a:ext cx="1176813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8">
            <a:hlinkClick r:id="" action="ppaction://media"/>
            <a:extLst>
              <a:ext uri="{FF2B5EF4-FFF2-40B4-BE49-F238E27FC236}">
                <a16:creationId xmlns:a16="http://schemas.microsoft.com/office/drawing/2014/main" id="{689ACE31-C8DC-441C-A40F-DC8847878A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74" y="478302"/>
            <a:ext cx="11943471" cy="6274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>
            <a:extLst>
              <a:ext uri="{FF2B5EF4-FFF2-40B4-BE49-F238E27FC236}">
                <a16:creationId xmlns:a16="http://schemas.microsoft.com/office/drawing/2014/main" id="{5591FEE6-90E4-4E99-AD73-289F11F082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0899" name="Subtitle 2">
            <a:extLst>
              <a:ext uri="{FF2B5EF4-FFF2-40B4-BE49-F238E27FC236}">
                <a16:creationId xmlns:a16="http://schemas.microsoft.com/office/drawing/2014/main" id="{B92FF725-EB60-49DE-9B34-61C4C5622D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0900" name="Picture 3" descr="hinh-nen-powerpoint-dep-nhat-12.jpg">
            <a:extLst>
              <a:ext uri="{FF2B5EF4-FFF2-40B4-BE49-F238E27FC236}">
                <a16:creationId xmlns:a16="http://schemas.microsoft.com/office/drawing/2014/main" id="{B1DECED1-EBBF-4F8A-8CAF-1338EE28FD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1147763"/>
            <a:ext cx="11261725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4">
            <a:extLst>
              <a:ext uri="{FF2B5EF4-FFF2-40B4-BE49-F238E27FC236}">
                <a16:creationId xmlns:a16="http://schemas.microsoft.com/office/drawing/2014/main" id="{DD42D2BB-0F29-4FCD-839B-88A19F74A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2457450"/>
            <a:ext cx="8061325" cy="1733550"/>
          </a:xfrm>
          <a:prstGeom prst="rect">
            <a:avLst/>
          </a:prstGeom>
          <a:solidFill>
            <a:srgbClr val="FFFF00"/>
          </a:solidFill>
          <a:ln w="12700" cap="sq">
            <a:solidFill>
              <a:srgbClr val="FF0066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6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0902" name="WordArt 15">
            <a:extLst>
              <a:ext uri="{FF2B5EF4-FFF2-40B4-BE49-F238E27FC236}">
                <a16:creationId xmlns:a16="http://schemas.microsoft.com/office/drawing/2014/main" id="{F211143B-8036-4CC4-93AF-7FD00ABA0DB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0463" y="2803525"/>
            <a:ext cx="6781800" cy="942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0" cap="none" spc="0" normalizeH="0" baseline="0" noProof="0">
                <a:ln w="19050" cap="sq">
                  <a:solidFill>
                    <a:srgbClr val="000099"/>
                  </a:solidFill>
                  <a:round/>
                  <a:headEnd type="none" w="sm" len="sm"/>
                  <a:tailEnd type="none" w="sm" len="sm"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 BẢNG CON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9">
            <a:extLst>
              <a:ext uri="{FF2B5EF4-FFF2-40B4-BE49-F238E27FC236}">
                <a16:creationId xmlns:a16="http://schemas.microsoft.com/office/drawing/2014/main" id="{F30B8264-8A51-4B35-A664-1B175911B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603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" charset="0"/>
                <a:ea typeface="+mn-ea"/>
                <a:cs typeface="+mn-cs"/>
              </a:rPr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D1D9CB-7166-41C6-888E-D6CD273DD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463" y="1941534"/>
            <a:ext cx="9489074" cy="394569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9">
            <a:extLst>
              <a:ext uri="{FF2B5EF4-FFF2-40B4-BE49-F238E27FC236}">
                <a16:creationId xmlns:a16="http://schemas.microsoft.com/office/drawing/2014/main" id="{7C7E014A-1EDC-481A-ADF3-7E57D77AD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603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" charset="0"/>
                <a:ea typeface="+mn-ea"/>
                <a:cs typeface="+mn-cs"/>
              </a:rPr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B83B2C-9975-49C4-8258-E16719876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311" y="1665962"/>
            <a:ext cx="10155062" cy="356991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95254" y="38397"/>
            <a:ext cx="12191999" cy="67434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2592049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>
            <a:extLst>
              <a:ext uri="{FF2B5EF4-FFF2-40B4-BE49-F238E27FC236}">
                <a16:creationId xmlns:a16="http://schemas.microsoft.com/office/drawing/2014/main" id="{AFB42F6A-5D3E-44E7-9FD7-A22F6D9CA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12192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5">
            <a:extLst>
              <a:ext uri="{FF2B5EF4-FFF2-40B4-BE49-F238E27FC236}">
                <a16:creationId xmlns:a16="http://schemas.microsoft.com/office/drawing/2014/main" id="{6E97F889-3D00-4406-A03C-F2CDC17F8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0413"/>
            <a:ext cx="402272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91240F3-A126-42EE-887D-06199D2F34DD}"/>
              </a:ext>
            </a:extLst>
          </p:cNvPr>
          <p:cNvGrpSpPr>
            <a:grpSpLocks/>
          </p:cNvGrpSpPr>
          <p:nvPr/>
        </p:nvGrpSpPr>
        <p:grpSpPr bwMode="auto">
          <a:xfrm>
            <a:off x="2308225" y="1296988"/>
            <a:ext cx="1555750" cy="1201737"/>
            <a:chOff x="2334862" y="722423"/>
            <a:chExt cx="1167507" cy="120093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50AAE07-E943-418A-9DE3-C847BF741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5873" y="722423"/>
              <a:ext cx="994764" cy="9946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891A43F-B711-41BD-BACD-A0878EE4C29C}"/>
                </a:ext>
              </a:extLst>
            </p:cNvPr>
            <p:cNvSpPr txBox="1"/>
            <p:nvPr/>
          </p:nvSpPr>
          <p:spPr>
            <a:xfrm>
              <a:off x="2334862" y="897440"/>
              <a:ext cx="1167507" cy="102591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5900" b="1" i="0" u="none" strike="noStrike" kern="1200" cap="none" spc="0" normalizeH="0" baseline="0" noProof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</a:t>
              </a:r>
              <a:endParaRPr kumimoji="0" lang="es-ES" sz="3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3773DFE-88B1-4CD6-8342-0B6AE3EE2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0213" y="4749800"/>
            <a:ext cx="3140075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5" tIns="60953" rIns="121905" bIns="6095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qua phà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5104676-8604-45C9-BE7D-8F79FEB9077B}"/>
              </a:ext>
            </a:extLst>
          </p:cNvPr>
          <p:cNvGrpSpPr>
            <a:grpSpLocks/>
          </p:cNvGrpSpPr>
          <p:nvPr/>
        </p:nvGrpSpPr>
        <p:grpSpPr bwMode="auto">
          <a:xfrm>
            <a:off x="4117975" y="3144838"/>
            <a:ext cx="1557338" cy="1152525"/>
            <a:chOff x="5595847" y="2105111"/>
            <a:chExt cx="1167507" cy="115341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CA20897-3187-4BAC-BBE5-DB7F61B90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06528" y="2105111"/>
              <a:ext cx="994939" cy="99453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949E0D3-A85F-4F11-B061-6A2F3D19646C}"/>
                </a:ext>
              </a:extLst>
            </p:cNvPr>
            <p:cNvSpPr txBox="1"/>
            <p:nvPr/>
          </p:nvSpPr>
          <p:spPr>
            <a:xfrm>
              <a:off x="5595847" y="2232602"/>
              <a:ext cx="1167507" cy="102591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5900" b="1" i="0" u="none" strike="noStrike" kern="1200" cap="none" spc="0" normalizeH="0" baseline="0" noProof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</a:t>
              </a:r>
              <a:endParaRPr kumimoji="0" lang="es-ES" sz="3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A447F9-90BB-4CEA-A55E-1289CCB3A41B}"/>
              </a:ext>
            </a:extLst>
          </p:cNvPr>
          <p:cNvGrpSpPr>
            <a:grpSpLocks/>
          </p:cNvGrpSpPr>
          <p:nvPr/>
        </p:nvGrpSpPr>
        <p:grpSpPr bwMode="auto">
          <a:xfrm>
            <a:off x="963613" y="2838450"/>
            <a:ext cx="1557337" cy="1123950"/>
            <a:chOff x="1528788" y="2459387"/>
            <a:chExt cx="1167507" cy="112308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CC36641-E8F9-4048-AA80-964076FA7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33519" y="2459387"/>
              <a:ext cx="994940" cy="99459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5DB74D-A34A-41F9-8524-E3EBD502FC43}"/>
                </a:ext>
              </a:extLst>
            </p:cNvPr>
            <p:cNvSpPr txBox="1"/>
            <p:nvPr/>
          </p:nvSpPr>
          <p:spPr>
            <a:xfrm>
              <a:off x="1528788" y="2556551"/>
              <a:ext cx="1167507" cy="102591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5900" b="1" i="0" u="none" strike="noStrike" kern="1200" cap="none" spc="0" normalizeH="0" baseline="0" noProof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</a:t>
              </a:r>
              <a:endParaRPr kumimoji="0" lang="es-ES" sz="3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BC08FDF-C61B-4E6D-8E54-22A9D40DCC04}"/>
              </a:ext>
            </a:extLst>
          </p:cNvPr>
          <p:cNvGrpSpPr>
            <a:grpSpLocks/>
          </p:cNvGrpSpPr>
          <p:nvPr/>
        </p:nvGrpSpPr>
        <p:grpSpPr bwMode="auto">
          <a:xfrm>
            <a:off x="4471988" y="1436688"/>
            <a:ext cx="1557337" cy="1174750"/>
            <a:chOff x="1509308" y="2459387"/>
            <a:chExt cx="1167507" cy="117447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034E826-8643-4227-ACCA-9A6E2E16D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33080" y="2459387"/>
              <a:ext cx="994940" cy="99512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2AB4D7F-9FA2-4A86-A48C-1EDED6413D38}"/>
                </a:ext>
              </a:extLst>
            </p:cNvPr>
            <p:cNvSpPr txBox="1"/>
            <p:nvPr/>
          </p:nvSpPr>
          <p:spPr>
            <a:xfrm>
              <a:off x="1509308" y="2607940"/>
              <a:ext cx="1167507" cy="102591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5900" b="1" i="0" u="none" strike="noStrike" kern="1200" cap="none" spc="0" normalizeH="0" baseline="0" noProof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4</a:t>
              </a:r>
              <a:endParaRPr kumimoji="0" lang="es-ES" sz="3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4F2991-1EC9-48DB-8A55-5A356D4910D4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2451100"/>
            <a:ext cx="1555750" cy="1382713"/>
            <a:chOff x="1583511" y="2520192"/>
            <a:chExt cx="1167507" cy="120594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6930695-9F7C-4396-9113-43AA11D31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39504" y="2520192"/>
              <a:ext cx="994763" cy="99410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7A8890D-7C66-4F46-9311-80276E46E03C}"/>
                </a:ext>
              </a:extLst>
            </p:cNvPr>
            <p:cNvSpPr txBox="1"/>
            <p:nvPr/>
          </p:nvSpPr>
          <p:spPr>
            <a:xfrm>
              <a:off x="1583511" y="2700217"/>
              <a:ext cx="1167507" cy="102591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5900" b="1" i="0" u="none" strike="noStrike" kern="1200" cap="none" spc="0" normalizeH="0" baseline="0" noProof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5</a:t>
              </a:r>
              <a:endParaRPr kumimoji="0" lang="es-ES" sz="3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E915E34-CA06-45EC-A896-BCCFF1BE3041}"/>
              </a:ext>
            </a:extLst>
          </p:cNvPr>
          <p:cNvGrpSpPr>
            <a:grpSpLocks/>
          </p:cNvGrpSpPr>
          <p:nvPr/>
        </p:nvGrpSpPr>
        <p:grpSpPr bwMode="auto">
          <a:xfrm>
            <a:off x="5459413" y="2408238"/>
            <a:ext cx="1557337" cy="1173162"/>
            <a:chOff x="1576000" y="2459387"/>
            <a:chExt cx="1167507" cy="117291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8A67061-AC8F-49BE-88D7-064758648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33126" y="2459387"/>
              <a:ext cx="994940" cy="9951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CE186E1-EF2B-4368-AF11-8BFF4AA6A9CA}"/>
                </a:ext>
              </a:extLst>
            </p:cNvPr>
            <p:cNvSpPr txBox="1"/>
            <p:nvPr/>
          </p:nvSpPr>
          <p:spPr>
            <a:xfrm>
              <a:off x="1576000" y="2606380"/>
              <a:ext cx="1167507" cy="102591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5900" b="1" i="0" u="none" strike="noStrike" kern="1200" cap="none" spc="0" normalizeH="0" baseline="0" noProof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6</a:t>
              </a:r>
              <a:endParaRPr kumimoji="0" lang="es-ES" sz="3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3435333-6732-48F9-A780-7B2953F9B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0538" y="4749800"/>
            <a:ext cx="3413125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5" tIns="60953" rIns="121905" bIns="6095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rễ nhỏ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6CCC8AA-3793-440F-A26D-3070F83130A9}"/>
              </a:ext>
            </a:extLst>
          </p:cNvPr>
          <p:cNvSpPr/>
          <p:nvPr/>
        </p:nvSpPr>
        <p:spPr>
          <a:xfrm>
            <a:off x="9156700" y="2017713"/>
            <a:ext cx="1320800" cy="1027112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9A77C00-3764-4747-9DFD-95EF12FD8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25" y="4719638"/>
            <a:ext cx="3430588" cy="10461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5" tIns="60953" rIns="121905" bIns="6095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gà ri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A0526B-FDB0-4646-A53F-3BF851260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75" y="4741863"/>
            <a:ext cx="3400425" cy="10461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5" tIns="60953" rIns="121905" bIns="6095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mỏ quạ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EE04D9-B364-41D3-B9C3-B916BAEA4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7050" y="4735513"/>
            <a:ext cx="3400425" cy="10461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5" tIns="60953" rIns="121905" bIns="6095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cá quả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F8D6BE-68B3-47F8-9603-87F78FBB0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9588" y="4757738"/>
            <a:ext cx="3429000" cy="10461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5" tIns="60953" rIns="121905" bIns="6095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rổ rá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504397-45B0-4CA9-AA9B-B6BA54B1D09A}"/>
              </a:ext>
            </a:extLst>
          </p:cNvPr>
          <p:cNvSpPr txBox="1"/>
          <p:nvPr/>
        </p:nvSpPr>
        <p:spPr>
          <a:xfrm>
            <a:off x="5964238" y="534988"/>
            <a:ext cx="5645150" cy="800100"/>
          </a:xfrm>
          <a:prstGeom prst="rect">
            <a:avLst/>
          </a:prstGeom>
          <a:solidFill>
            <a:srgbClr val="FFFF00"/>
          </a:solidFill>
        </p:spPr>
        <p:txBody>
          <a:bodyPr lIns="121905" tIns="60953" rIns="121905" bIns="60953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Trò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chơi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Hái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táo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61458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D1099760-D21A-4EE6-81D3-FED9103B42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6750" y="498475"/>
            <a:ext cx="649287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9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3534AB53-9E3A-4727-A6A3-00CB102703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6750" y="1192213"/>
            <a:ext cx="649287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0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45F43B4E-F471-4F5B-80A4-B6FA7C637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6750" y="1717675"/>
            <a:ext cx="649287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1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166836A6-5626-49A1-A809-634B3607E4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8988" y="2187575"/>
            <a:ext cx="65087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2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93D430A5-880C-43B0-A4E5-890EEEDC7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8675" y="2674938"/>
            <a:ext cx="649287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3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F4212B21-1B54-42F3-8A2E-9533418F6C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8675" y="3167063"/>
            <a:ext cx="649287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3217 L -0.06215 0.5405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" y="2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23906 0.2650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L -0.01285 0.2986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7778 0.50602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2" y="2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-0.04023 0.3467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-0.28998 0.3763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05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2154EE41-7B59-4298-A870-B5A2300FB946}"/>
              </a:ext>
            </a:extLst>
          </p:cNvPr>
          <p:cNvSpPr/>
          <p:nvPr/>
        </p:nvSpPr>
        <p:spPr>
          <a:xfrm>
            <a:off x="2781300" y="3006725"/>
            <a:ext cx="3028950" cy="276225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60BB97-6B99-4C7D-B189-58054CDE0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9700" y="3394075"/>
            <a:ext cx="313055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EE01485-548F-4767-84D8-552B4117A54C}"/>
              </a:ext>
            </a:extLst>
          </p:cNvPr>
          <p:cNvSpPr/>
          <p:nvPr/>
        </p:nvSpPr>
        <p:spPr>
          <a:xfrm>
            <a:off x="6481763" y="2914650"/>
            <a:ext cx="3028950" cy="276225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8328F2-FA13-4630-891E-3F7FEF25E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6863" y="3394075"/>
            <a:ext cx="269875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FC8E8F-9555-4B3D-8971-1D3396E58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331788"/>
            <a:ext cx="7926388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25: </a:t>
            </a:r>
            <a:r>
              <a: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charset="0"/>
                <a:ea typeface="+mn-ea"/>
                <a:cs typeface="Times New Roman" panose="02020603050405020304" pitchFamily="18" charset="0"/>
              </a:rPr>
              <a:t>s - 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11" grpId="0" animBg="1"/>
      <p:bldP spid="11" grpId="1" animBg="1"/>
      <p:bldP spid="12" grpId="0"/>
      <p:bldP spid="12" grpId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图片 2">
            <a:extLst>
              <a:ext uri="{FF2B5EF4-FFF2-40B4-BE49-F238E27FC236}">
                <a16:creationId xmlns:a16="http://schemas.microsoft.com/office/drawing/2014/main" id="{60472015-1B56-4B51-AB14-45DF4AF645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111375"/>
            <a:ext cx="8031163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图片 18">
            <a:extLst>
              <a:ext uri="{FF2B5EF4-FFF2-40B4-BE49-F238E27FC236}">
                <a16:creationId xmlns:a16="http://schemas.microsoft.com/office/drawing/2014/main" id="{6566E881-190E-41F0-B31D-2AA97B7F75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3" r="25310" b="35008"/>
          <a:stretch>
            <a:fillRect/>
          </a:stretch>
        </p:blipFill>
        <p:spPr bwMode="auto">
          <a:xfrm>
            <a:off x="4375150" y="554038"/>
            <a:ext cx="3605213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Freeform 34">
            <a:extLst>
              <a:ext uri="{FF2B5EF4-FFF2-40B4-BE49-F238E27FC236}">
                <a16:creationId xmlns:a16="http://schemas.microsoft.com/office/drawing/2014/main" id="{DBEC2519-9F23-400C-B4DC-4814D2ABF16C}"/>
              </a:ext>
            </a:extLst>
          </p:cNvPr>
          <p:cNvSpPr>
            <a:spLocks/>
          </p:cNvSpPr>
          <p:nvPr/>
        </p:nvSpPr>
        <p:spPr bwMode="auto">
          <a:xfrm>
            <a:off x="9525" y="5473700"/>
            <a:ext cx="12192000" cy="1371600"/>
          </a:xfrm>
          <a:custGeom>
            <a:avLst/>
            <a:gdLst>
              <a:gd name="T0" fmla="*/ 2147483646 w 5752"/>
              <a:gd name="T1" fmla="*/ 2147483646 h 970"/>
              <a:gd name="T2" fmla="*/ 0 w 5752"/>
              <a:gd name="T3" fmla="*/ 2147483646 h 970"/>
              <a:gd name="T4" fmla="*/ 0 w 5752"/>
              <a:gd name="T5" fmla="*/ 2147483646 h 970"/>
              <a:gd name="T6" fmla="*/ 0 w 5752"/>
              <a:gd name="T7" fmla="*/ 2147483646 h 970"/>
              <a:gd name="T8" fmla="*/ 2147483646 w 5752"/>
              <a:gd name="T9" fmla="*/ 2147483646 h 970"/>
              <a:gd name="T10" fmla="*/ 2147483646 w 5752"/>
              <a:gd name="T11" fmla="*/ 2147483646 h 970"/>
              <a:gd name="T12" fmla="*/ 2147483646 w 5752"/>
              <a:gd name="T13" fmla="*/ 2147483646 h 970"/>
              <a:gd name="T14" fmla="*/ 2147483646 w 5752"/>
              <a:gd name="T15" fmla="*/ 2147483646 h 970"/>
              <a:gd name="T16" fmla="*/ 2147483646 w 5752"/>
              <a:gd name="T17" fmla="*/ 2147483646 h 970"/>
              <a:gd name="T18" fmla="*/ 2147483646 w 5752"/>
              <a:gd name="T19" fmla="*/ 2147483646 h 970"/>
              <a:gd name="T20" fmla="*/ 2147483646 w 5752"/>
              <a:gd name="T21" fmla="*/ 2147483646 h 970"/>
              <a:gd name="T22" fmla="*/ 2147483646 w 5752"/>
              <a:gd name="T23" fmla="*/ 2147483646 h 970"/>
              <a:gd name="T24" fmla="*/ 2147483646 w 5752"/>
              <a:gd name="T25" fmla="*/ 2147483646 h 970"/>
              <a:gd name="T26" fmla="*/ 2147483646 w 5752"/>
              <a:gd name="T27" fmla="*/ 2147483646 h 970"/>
              <a:gd name="T28" fmla="*/ 2147483646 w 5752"/>
              <a:gd name="T29" fmla="*/ 0 h 970"/>
              <a:gd name="T30" fmla="*/ 2147483646 w 5752"/>
              <a:gd name="T31" fmla="*/ 0 h 970"/>
              <a:gd name="T32" fmla="*/ 2147483646 w 5752"/>
              <a:gd name="T33" fmla="*/ 0 h 970"/>
              <a:gd name="T34" fmla="*/ 2147483646 w 5752"/>
              <a:gd name="T35" fmla="*/ 0 h 970"/>
              <a:gd name="T36" fmla="*/ 2147483646 w 5752"/>
              <a:gd name="T37" fmla="*/ 2147483646 h 970"/>
              <a:gd name="T38" fmla="*/ 2147483646 w 5752"/>
              <a:gd name="T39" fmla="*/ 2147483646 h 970"/>
              <a:gd name="T40" fmla="*/ 2147483646 w 5752"/>
              <a:gd name="T41" fmla="*/ 2147483646 h 970"/>
              <a:gd name="T42" fmla="*/ 2147483646 w 5752"/>
              <a:gd name="T43" fmla="*/ 2147483646 h 970"/>
              <a:gd name="T44" fmla="*/ 2147483646 w 5752"/>
              <a:gd name="T45" fmla="*/ 2147483646 h 970"/>
              <a:gd name="T46" fmla="*/ 2147483646 w 5752"/>
              <a:gd name="T47" fmla="*/ 2147483646 h 970"/>
              <a:gd name="T48" fmla="*/ 2147483646 w 5752"/>
              <a:gd name="T49" fmla="*/ 2147483646 h 970"/>
              <a:gd name="T50" fmla="*/ 2147483646 w 5752"/>
              <a:gd name="T51" fmla="*/ 2147483646 h 970"/>
              <a:gd name="T52" fmla="*/ 2147483646 w 5752"/>
              <a:gd name="T53" fmla="*/ 2147483646 h 970"/>
              <a:gd name="T54" fmla="*/ 2147483646 w 5752"/>
              <a:gd name="T55" fmla="*/ 2147483646 h 970"/>
              <a:gd name="T56" fmla="*/ 2147483646 w 5752"/>
              <a:gd name="T57" fmla="*/ 2147483646 h 970"/>
              <a:gd name="T58" fmla="*/ 2147483646 w 5752"/>
              <a:gd name="T59" fmla="*/ 2147483646 h 970"/>
              <a:gd name="T60" fmla="*/ 2147483646 w 5752"/>
              <a:gd name="T61" fmla="*/ 2147483646 h 970"/>
              <a:gd name="T62" fmla="*/ 2147483646 w 5752"/>
              <a:gd name="T63" fmla="*/ 2147483646 h 970"/>
              <a:gd name="T64" fmla="*/ 2147483646 w 5752"/>
              <a:gd name="T65" fmla="*/ 2147483646 h 970"/>
              <a:gd name="T66" fmla="*/ 2147483646 w 5752"/>
              <a:gd name="T67" fmla="*/ 2147483646 h 970"/>
              <a:gd name="T68" fmla="*/ 2147483646 w 5752"/>
              <a:gd name="T69" fmla="*/ 2147483646 h 970"/>
              <a:gd name="T70" fmla="*/ 2147483646 w 5752"/>
              <a:gd name="T71" fmla="*/ 2147483646 h 970"/>
              <a:gd name="T72" fmla="*/ 2147483646 w 5752"/>
              <a:gd name="T73" fmla="*/ 2147483646 h 970"/>
              <a:gd name="T74" fmla="*/ 2147483646 w 5752"/>
              <a:gd name="T75" fmla="*/ 2147483646 h 970"/>
              <a:gd name="T76" fmla="*/ 2147483646 w 5752"/>
              <a:gd name="T77" fmla="*/ 2147483646 h 970"/>
              <a:gd name="T78" fmla="*/ 2147483646 w 5752"/>
              <a:gd name="T79" fmla="*/ 2147483646 h 970"/>
              <a:gd name="T80" fmla="*/ 2147483646 w 5752"/>
              <a:gd name="T81" fmla="*/ 2147483646 h 970"/>
              <a:gd name="T82" fmla="*/ 2147483646 w 5752"/>
              <a:gd name="T83" fmla="*/ 2147483646 h 970"/>
              <a:gd name="T84" fmla="*/ 2147483646 w 5752"/>
              <a:gd name="T85" fmla="*/ 2147483646 h 970"/>
              <a:gd name="T86" fmla="*/ 2147483646 w 5752"/>
              <a:gd name="T87" fmla="*/ 2147483646 h 970"/>
              <a:gd name="T88" fmla="*/ 2147483646 w 5752"/>
              <a:gd name="T89" fmla="*/ 2147483646 h 970"/>
              <a:gd name="T90" fmla="*/ 2147483646 w 5752"/>
              <a:gd name="T91" fmla="*/ 2147483646 h 970"/>
              <a:gd name="T92" fmla="*/ 2147483646 w 5752"/>
              <a:gd name="T93" fmla="*/ 2147483646 h 970"/>
              <a:gd name="T94" fmla="*/ 2147483646 w 5752"/>
              <a:gd name="T95" fmla="*/ 2147483646 h 970"/>
              <a:gd name="T96" fmla="*/ 2147483646 w 5752"/>
              <a:gd name="T97" fmla="*/ 2147483646 h 970"/>
              <a:gd name="T98" fmla="*/ 2147483646 w 5752"/>
              <a:gd name="T99" fmla="*/ 2147483646 h 970"/>
              <a:gd name="T100" fmla="*/ 2147483646 w 5752"/>
              <a:gd name="T101" fmla="*/ 2147483646 h 970"/>
              <a:gd name="T102" fmla="*/ 2147483646 w 5752"/>
              <a:gd name="T103" fmla="*/ 2147483646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63493" name="图片 11">
            <a:extLst>
              <a:ext uri="{FF2B5EF4-FFF2-40B4-BE49-F238E27FC236}">
                <a16:creationId xmlns:a16="http://schemas.microsoft.com/office/drawing/2014/main" id="{BA30F1EF-90D5-4490-AB3D-D25C61D9EA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9" t="17606" r="1991"/>
          <a:stretch>
            <a:fillRect/>
          </a:stretch>
        </p:blipFill>
        <p:spPr bwMode="auto">
          <a:xfrm>
            <a:off x="8235950" y="336550"/>
            <a:ext cx="394335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图片 8">
            <a:extLst>
              <a:ext uri="{FF2B5EF4-FFF2-40B4-BE49-F238E27FC236}">
                <a16:creationId xmlns:a16="http://schemas.microsoft.com/office/drawing/2014/main" id="{972D5746-D541-4922-A329-84D6D349EE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1331913"/>
            <a:ext cx="20113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图片 24">
            <a:extLst>
              <a:ext uri="{FF2B5EF4-FFF2-40B4-BE49-F238E27FC236}">
                <a16:creationId xmlns:a16="http://schemas.microsoft.com/office/drawing/2014/main" id="{451CF26A-6719-4F7D-844F-51E4E92454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8" y="4127500"/>
            <a:ext cx="7494587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6" name="图片 21">
            <a:extLst>
              <a:ext uri="{FF2B5EF4-FFF2-40B4-BE49-F238E27FC236}">
                <a16:creationId xmlns:a16="http://schemas.microsoft.com/office/drawing/2014/main" id="{9ED34232-FC06-4953-B845-EF7EC1682C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138" y="4462463"/>
            <a:ext cx="18732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7" name="图片 23">
            <a:extLst>
              <a:ext uri="{FF2B5EF4-FFF2-40B4-BE49-F238E27FC236}">
                <a16:creationId xmlns:a16="http://schemas.microsoft.com/office/drawing/2014/main" id="{0C2D6ACE-8D07-4FBB-B57E-2A63E30EC9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4257675"/>
            <a:ext cx="1782762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F982A65-558F-4B9D-B039-2CD8205F0C6D}"/>
              </a:ext>
            </a:extLst>
          </p:cNvPr>
          <p:cNvSpPr txBox="1"/>
          <p:nvPr/>
        </p:nvSpPr>
        <p:spPr>
          <a:xfrm>
            <a:off x="4021138" y="2506663"/>
            <a:ext cx="5360987" cy="1014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 PHÁ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79784" y="961292"/>
            <a:ext cx="1449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s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79785" y="2095893"/>
            <a:ext cx="657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s</a:t>
            </a:r>
            <a:endParaRPr lang="en-US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04117" y="2106606"/>
            <a:ext cx="715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.VnAvant" pitchFamily="34" charset="0"/>
                <a:cs typeface="Times New Roman" pitchFamily="18" charset="0"/>
              </a:rPr>
              <a:t>Î</a:t>
            </a:r>
            <a:endParaRPr lang="en-US" sz="7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28183" y="1030362"/>
            <a:ext cx="715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x</a:t>
            </a:r>
            <a:endParaRPr lang="en-US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870" y="1030362"/>
            <a:ext cx="715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S</a:t>
            </a:r>
            <a:endParaRPr lang="en-US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43420" y="3411665"/>
            <a:ext cx="1314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.VnAvant" pitchFamily="34" charset="0"/>
              </a:rPr>
              <a:t>sÎ</a:t>
            </a:r>
            <a:endParaRPr lang="en-US" sz="7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45767" y="2119337"/>
            <a:ext cx="715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x</a:t>
            </a:r>
            <a:endParaRPr lang="en-US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47364" y="3314835"/>
            <a:ext cx="2945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.VnAvant" pitchFamily="34" charset="0"/>
              </a:rPr>
              <a:t>xe</a:t>
            </a:r>
            <a:r>
              <a:rPr lang="en-US" sz="7200" b="1" dirty="0">
                <a:latin typeface=".VnAvant" pitchFamily="34" charset="0"/>
              </a:rPr>
              <a:t> ca</a:t>
            </a:r>
            <a:endParaRPr lang="en-US" sz="8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34331" y="2108451"/>
            <a:ext cx="845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.VnAvant" pitchFamily="34" charset="0"/>
                <a:cs typeface="Times New Roman" pitchFamily="18" charset="0"/>
              </a:rPr>
              <a:t>e</a:t>
            </a:r>
            <a:endParaRPr lang="en-US" sz="7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00315" y="1069740"/>
            <a:ext cx="715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X</a:t>
            </a:r>
            <a:endParaRPr lang="en-US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3178629"/>
            <a:ext cx="5431971" cy="3679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59286" y="3385457"/>
            <a:ext cx="5932714" cy="3472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816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8" grpId="1"/>
      <p:bldP spid="10" grpId="0"/>
      <p:bldP spid="12" grpId="0"/>
      <p:bldP spid="16" grpId="0"/>
      <p:bldP spid="17" grpId="0"/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>
            <a:extLst>
              <a:ext uri="{FF2B5EF4-FFF2-40B4-BE49-F238E27FC236}">
                <a16:creationId xmlns:a16="http://schemas.microsoft.com/office/drawing/2014/main" id="{170E8230-A602-44C8-AED8-6247147EB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88" y="862013"/>
            <a:ext cx="6882203" cy="539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77257" y="1491343"/>
            <a:ext cx="28448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err="1">
                <a:solidFill>
                  <a:schemeClr val="tx1"/>
                </a:solidFill>
                <a:latin typeface=".VnAvant" pitchFamily="34" charset="0"/>
              </a:rPr>
              <a:t>sæ</a:t>
            </a:r>
            <a:endParaRPr lang="en-US" sz="60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18400" y="1502228"/>
            <a:ext cx="28448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  <a:latin typeface=".VnAvant" pitchFamily="34" charset="0"/>
              </a:rPr>
              <a:t>x«</a:t>
            </a:r>
          </a:p>
        </p:txBody>
      </p:sp>
      <p:sp>
        <p:nvSpPr>
          <p:cNvPr id="5" name="Rectangle 4"/>
          <p:cNvSpPr/>
          <p:nvPr/>
        </p:nvSpPr>
        <p:spPr>
          <a:xfrm>
            <a:off x="1251857" y="3951515"/>
            <a:ext cx="28448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err="1">
                <a:solidFill>
                  <a:schemeClr val="tx1"/>
                </a:solidFill>
                <a:latin typeface=".VnAvant" pitchFamily="34" charset="0"/>
              </a:rPr>
              <a:t>si</a:t>
            </a:r>
            <a:endParaRPr lang="en-US" sz="60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93000" y="3940628"/>
            <a:ext cx="34544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err="1">
                <a:solidFill>
                  <a:schemeClr val="tx1"/>
                </a:solidFill>
                <a:latin typeface=".VnAvant" pitchFamily="34" charset="0"/>
              </a:rPr>
              <a:t>xÎ</a:t>
            </a:r>
            <a:r>
              <a:rPr lang="en-US" sz="60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.VnAvant" pitchFamily="34" charset="0"/>
              </a:rPr>
              <a:t>gç</a:t>
            </a:r>
            <a:endParaRPr lang="en-US" sz="6000" b="1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77257" y="1491343"/>
            <a:ext cx="2844800" cy="10776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err="1">
                <a:solidFill>
                  <a:schemeClr val="tx1"/>
                </a:solidFill>
                <a:latin typeface=".VnAvant" pitchFamily="34" charset="0"/>
              </a:rPr>
              <a:t>sæ</a:t>
            </a:r>
            <a:endParaRPr lang="en-US" sz="60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18400" y="1502228"/>
            <a:ext cx="2844800" cy="1153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  <a:latin typeface=".VnAvant" pitchFamily="34" charset="0"/>
              </a:rPr>
              <a:t>x«</a:t>
            </a:r>
          </a:p>
        </p:txBody>
      </p:sp>
      <p:sp>
        <p:nvSpPr>
          <p:cNvPr id="5" name="Rectangle 4"/>
          <p:cNvSpPr/>
          <p:nvPr/>
        </p:nvSpPr>
        <p:spPr>
          <a:xfrm>
            <a:off x="1251857" y="3951514"/>
            <a:ext cx="2844800" cy="1142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err="1">
                <a:solidFill>
                  <a:schemeClr val="tx1"/>
                </a:solidFill>
                <a:latin typeface=".VnAvant" pitchFamily="34" charset="0"/>
              </a:rPr>
              <a:t>si</a:t>
            </a:r>
            <a:endParaRPr lang="en-US" sz="60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93000" y="3940627"/>
            <a:ext cx="3454400" cy="1338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err="1">
                <a:solidFill>
                  <a:schemeClr val="tx1"/>
                </a:solidFill>
                <a:latin typeface=".VnAvant" pitchFamily="34" charset="0"/>
              </a:rPr>
              <a:t>xÎ</a:t>
            </a:r>
            <a:r>
              <a:rPr lang="en-US" sz="60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.VnAvant" pitchFamily="34" charset="0"/>
              </a:rPr>
              <a:t>gç</a:t>
            </a:r>
            <a:endParaRPr lang="en-US" sz="60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231572" y="2416629"/>
            <a:ext cx="968828" cy="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8436429" y="2427515"/>
            <a:ext cx="968828" cy="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8436429" y="2514600"/>
            <a:ext cx="968828" cy="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416629" y="4876800"/>
            <a:ext cx="576942" cy="1088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8109858" y="4996544"/>
            <a:ext cx="968828" cy="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8109858" y="5094514"/>
            <a:ext cx="968828" cy="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147</Words>
  <Application>Microsoft Office PowerPoint</Application>
  <PresentationFormat>Widescreen</PresentationFormat>
  <Paragraphs>75</Paragraphs>
  <Slides>27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8" baseType="lpstr">
      <vt:lpstr>DengXian</vt:lpstr>
      <vt:lpstr>SimSun</vt:lpstr>
      <vt:lpstr>.VnAvant</vt:lpstr>
      <vt:lpstr>Arial</vt:lpstr>
      <vt:lpstr>Arial-Rounded</vt:lpstr>
      <vt:lpstr>Calibri</vt:lpstr>
      <vt:lpstr>Calibri Light</vt:lpstr>
      <vt:lpstr>HP001</vt:lpstr>
      <vt:lpstr>HP001 4 hàng</vt:lpstr>
      <vt:lpstr>Lato Regular</vt:lpstr>
      <vt:lpstr>Quicksand</vt:lpstr>
      <vt:lpstr>Times New Roman</vt:lpstr>
      <vt:lpstr>UTM Avo</vt:lpstr>
      <vt:lpstr>zihun35hao-jindianyahei</vt:lpstr>
      <vt:lpstr>字魂7号-温暖童稚体</vt:lpstr>
      <vt:lpstr>方正粗圆简体</vt:lpstr>
      <vt:lpstr>4_Office Theme</vt:lpstr>
      <vt:lpstr>5_Office Theme</vt:lpstr>
      <vt:lpstr>3_Office Theme</vt:lpstr>
      <vt:lpstr>6_Office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Luyện đọc từ ngữ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21</cp:revision>
  <dcterms:created xsi:type="dcterms:W3CDTF">2021-12-19T16:42:59Z</dcterms:created>
  <dcterms:modified xsi:type="dcterms:W3CDTF">2023-08-18T07:34:31Z</dcterms:modified>
</cp:coreProperties>
</file>