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0" r:id="rId2"/>
    <p:sldId id="256" r:id="rId3"/>
    <p:sldId id="311" r:id="rId4"/>
    <p:sldId id="312" r:id="rId5"/>
    <p:sldId id="304" r:id="rId6"/>
    <p:sldId id="295" r:id="rId7"/>
    <p:sldId id="296" r:id="rId8"/>
    <p:sldId id="313" r:id="rId9"/>
    <p:sldId id="314" r:id="rId10"/>
    <p:sldId id="305" r:id="rId11"/>
    <p:sldId id="307" r:id="rId12"/>
    <p:sldId id="308" r:id="rId13"/>
    <p:sldId id="309" r:id="rId14"/>
    <p:sldId id="315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18/02/2023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666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AAE148-7D76-4D91-A712-AAD806A49389}" type="slidenum">
              <a:rPr lang="zh-CN" altLang="en-US" smtClean="0"/>
              <a:pPr/>
              <a:t>14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36211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1CF2E77-4E87-4338-A6B2-93E833A84A3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9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C593-65D0-4073-BCC9-577B9352EA97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3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8696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AB9B79B4-3295-46E0-A410-553163F4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B34F01C-F874-409B-854A-8A8CCFAF9BE6}"/>
              </a:ext>
            </a:extLst>
          </p:cNvPr>
          <p:cNvSpPr/>
          <p:nvPr/>
        </p:nvSpPr>
        <p:spPr>
          <a:xfrm>
            <a:off x="1343874" y="13008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E1DB8-8CE5-495B-8A7E-48186F027624}"/>
              </a:ext>
            </a:extLst>
          </p:cNvPr>
          <p:cNvSpPr txBox="1"/>
          <p:nvPr/>
        </p:nvSpPr>
        <p:spPr>
          <a:xfrm>
            <a:off x="1781196" y="13008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đồ vật có dạng khối nào?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B42FC2-8430-4B5A-8D05-E928384B31D9}"/>
              </a:ext>
            </a:extLst>
          </p:cNvPr>
          <p:cNvGrpSpPr/>
          <p:nvPr/>
        </p:nvGrpSpPr>
        <p:grpSpPr>
          <a:xfrm>
            <a:off x="994772" y="1959779"/>
            <a:ext cx="9853354" cy="1602047"/>
            <a:chOff x="864305" y="1059378"/>
            <a:chExt cx="9853354" cy="1602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54979D-DBA8-4B91-9033-DDBDF1058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6385"/>
            <a:stretch/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AE42BE-6DD2-471E-A9DE-86A22851A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228" r="57157"/>
            <a:stretch/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10F7A2-F801-4B18-99B4-0E69CBF63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8168" r="28217"/>
            <a:stretch/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81791A-E9C6-4FBD-AAA8-00A07C6E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076" r="309"/>
            <a:stretch/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0ACDD1-7247-427F-9476-9B97C379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5" r="83324" b="11008"/>
            <a:stretch/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B959FB-08B0-4D79-8AF9-EE9DBC68F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9045" t="-1352" r="39432" b="12360"/>
            <a:stretch/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D6B58A-946D-48B1-BB23-97DF145CB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614" t="1812" r="-137" b="9196"/>
            <a:stretch/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5E582B-0D35-4716-ADCE-69F9905AC699}"/>
              </a:ext>
            </a:extLst>
          </p:cNvPr>
          <p:cNvGrpSpPr/>
          <p:nvPr/>
        </p:nvGrpSpPr>
        <p:grpSpPr>
          <a:xfrm>
            <a:off x="994772" y="4950251"/>
            <a:ext cx="9745095" cy="606860"/>
            <a:chOff x="1051336" y="3088561"/>
            <a:chExt cx="9745095" cy="60686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FA79D1-42C5-4EE5-A49D-D2AD64304CB9}"/>
                </a:ext>
              </a:extLst>
            </p:cNvPr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4C3F273-165A-47B9-A64D-7827E03D351B}"/>
                </a:ext>
              </a:extLst>
            </p:cNvPr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E240164-CB56-475F-9908-A66BC9383169}"/>
                </a:ext>
              </a:extLst>
            </p:cNvPr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765E13-8FDB-45EA-B9E5-05DA1EDDCC59}"/>
                </a:ext>
              </a:extLst>
            </p:cNvPr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BBADD18-D8BD-477F-AB6A-B64021A4E774}"/>
              </a:ext>
            </a:extLst>
          </p:cNvPr>
          <p:cNvSpPr/>
          <p:nvPr/>
        </p:nvSpPr>
        <p:spPr>
          <a:xfrm>
            <a:off x="2870280" y="3201148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E67E84-18A5-4EF6-A2AA-0D2AE079CA2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49825" y="3201148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6F65094-8B1D-4AE3-A1E5-3411831FAA7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376133" y="3429000"/>
            <a:ext cx="2282650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E43835-8D5C-4BFA-B004-28A7A14D36D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854805" y="3003923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69F0CBB-163A-4D10-B558-A9355C2459A7}"/>
              </a:ext>
            </a:extLst>
          </p:cNvPr>
          <p:cNvCxnSpPr>
            <a:cxnSpLocks/>
          </p:cNvCxnSpPr>
          <p:nvPr/>
        </p:nvCxnSpPr>
        <p:spPr>
          <a:xfrm flipH="1">
            <a:off x="2447778" y="3206865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EEDAAD-3DED-4FB7-8C5B-6F2ADAF3A6F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263079" y="3201148"/>
            <a:ext cx="953187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986FB7-1901-4127-87BF-DE9B12A98FC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658783" y="3429000"/>
            <a:ext cx="3102736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B381D61-6FA0-410F-B2A7-D2FB9C8F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4761E5A-A192-4A00-93C4-FC7AFC4CB43C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1C9DF-0318-4DC7-96C2-B7AF7EBABE6C}"/>
              </a:ext>
            </a:extLst>
          </p:cNvPr>
          <p:cNvSpPr txBox="1"/>
          <p:nvPr/>
        </p:nvSpPr>
        <p:spPr>
          <a:xfrm>
            <a:off x="3405258" y="675808"/>
            <a:ext cx="779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C587C-563D-4FDC-AB18-36C98A01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294" y="1506805"/>
            <a:ext cx="8886986" cy="480165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E60A31-CCE9-47CC-8B0C-DA72DC9D8A6C}"/>
              </a:ext>
            </a:extLst>
          </p:cNvPr>
          <p:cNvSpPr/>
          <p:nvPr/>
        </p:nvSpPr>
        <p:spPr>
          <a:xfrm>
            <a:off x="5020388" y="3696285"/>
            <a:ext cx="777399" cy="68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AD40C9-920C-4028-80F4-C6E8388D3C21}"/>
              </a:ext>
            </a:extLst>
          </p:cNvPr>
          <p:cNvSpPr/>
          <p:nvPr/>
        </p:nvSpPr>
        <p:spPr>
          <a:xfrm rot="20884519">
            <a:off x="4331916" y="3836268"/>
            <a:ext cx="2896310" cy="1322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A125FF-5BA9-4642-B265-F0E069FDDE2B}"/>
              </a:ext>
            </a:extLst>
          </p:cNvPr>
          <p:cNvSpPr/>
          <p:nvPr/>
        </p:nvSpPr>
        <p:spPr>
          <a:xfrm rot="20664734">
            <a:off x="3618997" y="1552659"/>
            <a:ext cx="1881640" cy="1848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C27CA1-C9E5-4855-B2C9-6498D9BD66E9}"/>
              </a:ext>
            </a:extLst>
          </p:cNvPr>
          <p:cNvSpPr/>
          <p:nvPr/>
        </p:nvSpPr>
        <p:spPr>
          <a:xfrm rot="20664734">
            <a:off x="5459120" y="2704646"/>
            <a:ext cx="742822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9D03C3-EB23-4114-BA8C-C2C1A665604D}"/>
              </a:ext>
            </a:extLst>
          </p:cNvPr>
          <p:cNvSpPr/>
          <p:nvPr/>
        </p:nvSpPr>
        <p:spPr>
          <a:xfrm rot="1407970">
            <a:off x="2913030" y="4675709"/>
            <a:ext cx="984457" cy="93717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645446-1AEF-41E8-8E63-A431D5263EF3}"/>
              </a:ext>
            </a:extLst>
          </p:cNvPr>
          <p:cNvSpPr/>
          <p:nvPr/>
        </p:nvSpPr>
        <p:spPr>
          <a:xfrm rot="1407970">
            <a:off x="7825312" y="4216470"/>
            <a:ext cx="1801482" cy="185565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886034-8ADA-4E8C-837E-268A0AA430B8}"/>
              </a:ext>
            </a:extLst>
          </p:cNvPr>
          <p:cNvSpPr/>
          <p:nvPr/>
        </p:nvSpPr>
        <p:spPr>
          <a:xfrm rot="3494565">
            <a:off x="1797826" y="2902522"/>
            <a:ext cx="1824926" cy="169420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CF21A-AE3E-41A9-BC51-7682E14509B0}"/>
              </a:ext>
            </a:extLst>
          </p:cNvPr>
          <p:cNvSpPr/>
          <p:nvPr/>
        </p:nvSpPr>
        <p:spPr>
          <a:xfrm rot="1407970">
            <a:off x="4574846" y="4340943"/>
            <a:ext cx="584662" cy="6298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0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7" grpId="1" animBg="1"/>
      <p:bldP spid="10" grpId="0" animBg="1"/>
      <p:bldP spid="10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75929F9-BCA6-4DF1-8CAF-595B5447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3EEE0-FE9A-45DE-A40F-7A8872FA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2276621" y="967217"/>
            <a:ext cx="7638757" cy="34652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D91B75-D5E4-4AB5-A3DC-9F37DCE2B624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C4D29-F435-4FD6-AFE7-6F8FD82BFF9D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voi cần vận chuyển các khối gỗ hình như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2482A-1834-429E-A0C4-A9ACA0ECDF81}"/>
              </a:ext>
            </a:extLst>
          </p:cNvPr>
          <p:cNvSpPr txBox="1"/>
          <p:nvPr/>
        </p:nvSpPr>
        <p:spPr>
          <a:xfrm>
            <a:off x="1039541" y="4528547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Khối gỗ nặng nhất có dạng khối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44AA3-561D-47CB-B208-2DD3389CF99C}"/>
              </a:ext>
            </a:extLst>
          </p:cNvPr>
          <p:cNvSpPr txBox="1"/>
          <p:nvPr/>
        </p:nvSpPr>
        <p:spPr>
          <a:xfrm>
            <a:off x="6326649" y="4526029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Khối hộp chữ nhật 64 kg.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6F28D-B24B-46E1-8870-2CEB766E4046}"/>
              </a:ext>
            </a:extLst>
          </p:cNvPr>
          <p:cNvSpPr txBox="1"/>
          <p:nvPr/>
        </p:nvSpPr>
        <p:spPr>
          <a:xfrm>
            <a:off x="1039540" y="4987694"/>
            <a:ext cx="101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Bạn voi kéo một khối gỗ có dạng khối trụ và một khối gỗ có dạng khối lập phương. Hỏi bạn voi đã kéo bao nhiêu ki-lô-gam gỗ?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94752-3D4A-4D8A-879D-162291A5F67E}"/>
              </a:ext>
            </a:extLst>
          </p:cNvPr>
          <p:cNvSpPr/>
          <p:nvPr/>
        </p:nvSpPr>
        <p:spPr>
          <a:xfrm>
            <a:off x="4011588" y="5808271"/>
            <a:ext cx="41537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50 kg + 48 kg =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4095C-EF6A-4351-AD02-2D8EA6F8B0AE}"/>
              </a:ext>
            </a:extLst>
          </p:cNvPr>
          <p:cNvSpPr txBox="1"/>
          <p:nvPr/>
        </p:nvSpPr>
        <p:spPr>
          <a:xfrm>
            <a:off x="6687928" y="5782704"/>
            <a:ext cx="12314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98 kg</a:t>
            </a:r>
          </a:p>
        </p:txBody>
      </p:sp>
    </p:spTree>
    <p:extLst>
      <p:ext uri="{BB962C8B-B14F-4D97-AF65-F5344CB8AC3E}">
        <p14:creationId xmlns:p14="http://schemas.microsoft.com/office/powerpoint/2010/main" val="644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80450-C10D-457F-AC76-9993BC8C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6E497EC2-2500-4BD0-8957-3CDF20E1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3A96188-92F1-4B0A-B358-8B9C3193C47D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915BF-B718-4524-9388-5C94A8A32051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nào nói đúng?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4F3B34-80A8-4989-A578-A2F7791899EB}"/>
              </a:ext>
            </a:extLst>
          </p:cNvPr>
          <p:cNvGrpSpPr/>
          <p:nvPr/>
        </p:nvGrpSpPr>
        <p:grpSpPr>
          <a:xfrm>
            <a:off x="730153" y="1192305"/>
            <a:ext cx="3471000" cy="4989887"/>
            <a:chOff x="730153" y="1192305"/>
            <a:chExt cx="3471000" cy="49898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4EABCC-2459-4836-B962-EE58AA331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394" r="79729"/>
            <a:stretch/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AFF047-CDA2-4B7A-BE6D-C407D4B8A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1459" r="39664"/>
            <a:stretch/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FF4E10-55D4-4CFD-A576-B61750E68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261" r="2862"/>
            <a:stretch/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9CDC78-CE83-4B98-9277-64966E0E5E70}"/>
                </a:ext>
              </a:extLst>
            </p:cNvPr>
            <p:cNvSpPr txBox="1"/>
            <p:nvPr/>
          </p:nvSpPr>
          <p:spPr>
            <a:xfrm>
              <a:off x="1202800" y="1192305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0070C0"/>
                  </a:solidFill>
                </a:rPr>
                <a:t>Hùng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FF1DB4-E709-45B9-89BB-5E82ED0BEFFB}"/>
                </a:ext>
              </a:extLst>
            </p:cNvPr>
            <p:cNvSpPr txBox="1"/>
            <p:nvPr/>
          </p:nvSpPr>
          <p:spPr>
            <a:xfrm>
              <a:off x="2857561" y="192259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Dũng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1A6666-30CB-413E-B8D8-677EAE88A69A}"/>
                </a:ext>
              </a:extLst>
            </p:cNvPr>
            <p:cNvSpPr txBox="1"/>
            <p:nvPr/>
          </p:nvSpPr>
          <p:spPr>
            <a:xfrm>
              <a:off x="2396537" y="5258863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Linh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E964E29-F69A-42D8-8F9E-B0D04DC38E74}"/>
              </a:ext>
            </a:extLst>
          </p:cNvPr>
          <p:cNvSpPr/>
          <p:nvPr/>
        </p:nvSpPr>
        <p:spPr>
          <a:xfrm>
            <a:off x="686573" y="11923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67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 descr="资源 7343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图片 4" descr="资源 1343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图片 5" descr="资源 2343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图片 6" descr="资源 3343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图片 8" descr="资源 5343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图片 9" descr="资源 6343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74963" y="909638"/>
            <a:ext cx="68437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8000" b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Tạm biệt và </a:t>
            </a:r>
          </a:p>
          <a:p>
            <a:pPr algn="ctr" eaLnBrk="1" hangingPunct="1"/>
            <a:r>
              <a:rPr lang="en-US" altLang="zh-CN" sz="8000" b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3244700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94" y="2191642"/>
            <a:ext cx="8612871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>
          <a:xfrm>
            <a:off x="1" y="0"/>
            <a:ext cx="12092516" cy="6858000"/>
            <a:chOff x="1" y="0"/>
            <a:chExt cx="12092516" cy="6858000"/>
          </a:xfrm>
        </p:grpSpPr>
        <p:pic>
          <p:nvPicPr>
            <p:cNvPr id="5" name="Picture 2" descr="C:\Users\DELL\Downloads\2021 - LOGO TRO CHOI\TRO CHOI C10.jpg"/>
            <p:cNvPicPr>
              <a:picLocks noChangeAspect="1" noChangeArrowheads="1"/>
            </p:cNvPicPr>
            <p:nvPr/>
          </p:nvPicPr>
          <p:blipFill>
            <a:blip r:embed="rId2" cstate="print"/>
            <a:srcRect b="8330"/>
            <a:stretch>
              <a:fillRect/>
            </a:stretch>
          </p:blipFill>
          <p:spPr bwMode="auto">
            <a:xfrm>
              <a:off x="10868296" y="191070"/>
              <a:ext cx="1105339" cy="1027574"/>
            </a:xfrm>
            <a:prstGeom prst="rect">
              <a:avLst/>
            </a:prstGeom>
            <a:noFill/>
          </p:spPr>
        </p:pic>
        <p:grpSp>
          <p:nvGrpSpPr>
            <p:cNvPr id="6" name="Group 10"/>
            <p:cNvGrpSpPr/>
            <p:nvPr/>
          </p:nvGrpSpPr>
          <p:grpSpPr>
            <a:xfrm>
              <a:off x="1" y="0"/>
              <a:ext cx="12092516" cy="6858000"/>
              <a:chOff x="1" y="0"/>
              <a:chExt cx="12092516" cy="6858000"/>
            </a:xfrm>
          </p:grpSpPr>
          <p:pic>
            <p:nvPicPr>
              <p:cNvPr id="7" name="Picture 1" descr="C:\Users\DELL\Downloads\2021 - LOGO TRO CHOI\TRO CHOI AC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38853"/>
              <a:stretch>
                <a:fillRect/>
              </a:stretch>
            </p:blipFill>
            <p:spPr bwMode="auto">
              <a:xfrm>
                <a:off x="1" y="5159828"/>
                <a:ext cx="1963854" cy="1657227"/>
              </a:xfrm>
              <a:prstGeom prst="rect">
                <a:avLst/>
              </a:prstGeom>
              <a:noFill/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101600" y="0"/>
                <a:ext cx="11990917" cy="6858000"/>
                <a:chOff x="76200" y="0"/>
                <a:chExt cx="8993188" cy="6858000"/>
              </a:xfrm>
            </p:grpSpPr>
            <p:cxnSp>
              <p:nvCxnSpPr>
                <p:cNvPr id="9" name="Straight Connector 3"/>
                <p:cNvCxnSpPr/>
                <p:nvPr/>
              </p:nvCxnSpPr>
              <p:spPr>
                <a:xfrm>
                  <a:off x="76200" y="76200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5"/>
                <p:cNvCxnSpPr/>
                <p:nvPr/>
              </p:nvCxnSpPr>
              <p:spPr>
                <a:xfrm>
                  <a:off x="76200" y="6780212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-3352006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5639594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3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l="6259" t="5371" r="4093" b="7333"/>
          <a:stretch/>
        </p:blipFill>
        <p:spPr>
          <a:xfrm>
            <a:off x="1963855" y="1379620"/>
            <a:ext cx="8014334" cy="378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5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3041285"/>
            <a:ext cx="7344165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 TIẾT </a:t>
            </a:r>
            <a:r>
              <a:rPr lang="vi-VN" sz="6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1</a:t>
            </a:r>
            <a:endParaRPr lang="en-US" sz="6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04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>
          <a:xfrm>
            <a:off x="1" y="0"/>
            <a:ext cx="12092516" cy="6858000"/>
            <a:chOff x="1" y="0"/>
            <a:chExt cx="12092516" cy="6858000"/>
          </a:xfrm>
        </p:grpSpPr>
        <p:pic>
          <p:nvPicPr>
            <p:cNvPr id="5" name="Picture 2" descr="C:\Users\DELL\Downloads\2021 - LOGO TRO CHOI\TRO CHOI C10.jpg"/>
            <p:cNvPicPr>
              <a:picLocks noChangeAspect="1" noChangeArrowheads="1"/>
            </p:cNvPicPr>
            <p:nvPr/>
          </p:nvPicPr>
          <p:blipFill>
            <a:blip r:embed="rId2" cstate="print"/>
            <a:srcRect b="8330"/>
            <a:stretch>
              <a:fillRect/>
            </a:stretch>
          </p:blipFill>
          <p:spPr bwMode="auto">
            <a:xfrm>
              <a:off x="10868296" y="191070"/>
              <a:ext cx="1105339" cy="1027574"/>
            </a:xfrm>
            <a:prstGeom prst="rect">
              <a:avLst/>
            </a:prstGeom>
            <a:noFill/>
          </p:spPr>
        </p:pic>
        <p:grpSp>
          <p:nvGrpSpPr>
            <p:cNvPr id="6" name="Group 10"/>
            <p:cNvGrpSpPr/>
            <p:nvPr/>
          </p:nvGrpSpPr>
          <p:grpSpPr>
            <a:xfrm>
              <a:off x="1" y="0"/>
              <a:ext cx="12092516" cy="6858000"/>
              <a:chOff x="1" y="0"/>
              <a:chExt cx="12092516" cy="6858000"/>
            </a:xfrm>
          </p:grpSpPr>
          <p:pic>
            <p:nvPicPr>
              <p:cNvPr id="7" name="Picture 1" descr="C:\Users\DELL\Downloads\2021 - LOGO TRO CHOI\TRO CHOI AC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38853"/>
              <a:stretch>
                <a:fillRect/>
              </a:stretch>
            </p:blipFill>
            <p:spPr bwMode="auto">
              <a:xfrm>
                <a:off x="1" y="5159828"/>
                <a:ext cx="1963854" cy="1657227"/>
              </a:xfrm>
              <a:prstGeom prst="rect">
                <a:avLst/>
              </a:prstGeom>
              <a:noFill/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101600" y="0"/>
                <a:ext cx="11990917" cy="6858000"/>
                <a:chOff x="76200" y="0"/>
                <a:chExt cx="8993188" cy="6858000"/>
              </a:xfrm>
            </p:grpSpPr>
            <p:cxnSp>
              <p:nvCxnSpPr>
                <p:cNvPr id="9" name="Straight Connector 3"/>
                <p:cNvCxnSpPr/>
                <p:nvPr/>
              </p:nvCxnSpPr>
              <p:spPr>
                <a:xfrm>
                  <a:off x="76200" y="76200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5"/>
                <p:cNvCxnSpPr/>
                <p:nvPr/>
              </p:nvCxnSpPr>
              <p:spPr>
                <a:xfrm>
                  <a:off x="76200" y="6780212"/>
                  <a:ext cx="89916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-3352006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5639594" y="3428206"/>
                  <a:ext cx="6858000" cy="1588"/>
                </a:xfrm>
                <a:prstGeom prst="line">
                  <a:avLst/>
                </a:prstGeom>
                <a:ln w="57150">
                  <a:solidFill>
                    <a:srgbClr val="CC00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3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l="6259" t="5371" r="4093" b="7333"/>
          <a:stretch/>
        </p:blipFill>
        <p:spPr>
          <a:xfrm>
            <a:off x="1963855" y="1379620"/>
            <a:ext cx="8014334" cy="378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3041285"/>
            <a:ext cx="7344165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 TIẾT </a:t>
            </a:r>
            <a:r>
              <a:rPr lang="vi-VN" sz="6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2</a:t>
            </a:r>
            <a:endParaRPr lang="en-US" sz="6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745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265</Words>
  <Application>Microsoft Office PowerPoint</Application>
  <PresentationFormat>Widescreen</PresentationFormat>
  <Paragraphs>66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SimSun</vt:lpstr>
      <vt:lpstr>Arial</vt:lpstr>
      <vt:lpstr>Calibri</vt:lpstr>
      <vt:lpstr>等线</vt:lpstr>
      <vt:lpstr>Times New Roman</vt:lpstr>
      <vt:lpstr>UTM Cookies</vt:lpstr>
      <vt:lpstr>Wingdings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227</cp:revision>
  <dcterms:created xsi:type="dcterms:W3CDTF">2021-06-02T01:34:28Z</dcterms:created>
  <dcterms:modified xsi:type="dcterms:W3CDTF">2023-02-18T09:28:15Z</dcterms:modified>
</cp:coreProperties>
</file>