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0"/>
  </p:notesMasterIdLst>
  <p:sldIdLst>
    <p:sldId id="311" r:id="rId3"/>
    <p:sldId id="313" r:id="rId4"/>
    <p:sldId id="2007577213" r:id="rId5"/>
    <p:sldId id="2007577214" r:id="rId6"/>
    <p:sldId id="2007577215" r:id="rId7"/>
    <p:sldId id="2007577216" r:id="rId8"/>
    <p:sldId id="2007577217" r:id="rId9"/>
    <p:sldId id="3183" r:id="rId10"/>
    <p:sldId id="3190" r:id="rId11"/>
    <p:sldId id="2007577209" r:id="rId12"/>
    <p:sldId id="2007577218" r:id="rId13"/>
    <p:sldId id="2007577219" r:id="rId14"/>
    <p:sldId id="2007577210" r:id="rId15"/>
    <p:sldId id="2007577211" r:id="rId16"/>
    <p:sldId id="2007577220" r:id="rId17"/>
    <p:sldId id="278" r:id="rId18"/>
    <p:sldId id="31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B280-6B8E-4499-87D1-396A607E72F5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3152D-2794-4198-BCF0-7BB44D5E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5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7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12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5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3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663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0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0.png"/><Relationship Id="rId3" Type="http://schemas.microsoft.com/office/2007/relationships/media" Target="../media/media2.mp3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23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8.jpe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7.jpeg"/><Relationship Id="rId10" Type="http://schemas.microsoft.com/office/2007/relationships/hdphoto" Target="../media/hdphoto6.wdp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33.pn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5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7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5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=""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=""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=""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179" y="101655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B52D15-EF83-A918-9D17-52FBB03CB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8" y="1911364"/>
            <a:ext cx="9565453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66669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763F6F-6FD3-B702-AD46-813578F8A62A}"/>
              </a:ext>
            </a:extLst>
          </p:cNvPr>
          <p:cNvSpPr txBox="1"/>
          <p:nvPr/>
        </p:nvSpPr>
        <p:spPr>
          <a:xfrm>
            <a:off x="400050" y="2133600"/>
            <a:ext cx="518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09F985F-42CB-DCD5-BA49-B6277B6A082B}"/>
              </a:ext>
            </a:extLst>
          </p:cNvPr>
          <p:cNvSpPr txBox="1"/>
          <p:nvPr/>
        </p:nvSpPr>
        <p:spPr>
          <a:xfrm>
            <a:off x="4772024" y="2009775"/>
            <a:ext cx="65817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endParaRPr lang="en-US" sz="3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endParaRPr lang="en-US" sz="3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endParaRPr lang="en-US" sz="3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6248" y="3046293"/>
            <a:ext cx="34429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675 : 15 = 45 (kg)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46248" y="4044318"/>
            <a:ext cx="3986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x 8 = 360 ( kg)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2237" y="5118714"/>
            <a:ext cx="40182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675 – 360 = 315 (kg)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54927" y="5784133"/>
            <a:ext cx="3696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276350" y="539935"/>
            <a:ext cx="1042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35 100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03C33F-F0A7-657B-8581-5872838285EA}"/>
              </a:ext>
            </a:extLst>
          </p:cNvPr>
          <p:cNvSpPr txBox="1"/>
          <p:nvPr/>
        </p:nvSpPr>
        <p:spPr>
          <a:xfrm>
            <a:off x="666750" y="2752725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F2250CD-8F69-6E89-F1C4-6C4D89673950}"/>
              </a:ext>
            </a:extLst>
          </p:cNvPr>
          <p:cNvSpPr txBox="1"/>
          <p:nvPr/>
        </p:nvSpPr>
        <p:spPr>
          <a:xfrm>
            <a:off x="7296150" y="2705100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259946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BT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=""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=""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=""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625</Words>
  <Application>Microsoft Office PowerPoint</Application>
  <PresentationFormat>Widescreen</PresentationFormat>
  <Paragraphs>104</Paragraphs>
  <Slides>17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Microsoft YaHei</vt:lpstr>
      <vt:lpstr>宋体</vt:lpstr>
      <vt:lpstr>Arial</vt:lpstr>
      <vt:lpstr>Calibri</vt:lpstr>
      <vt:lpstr>Calibri Light</vt:lpstr>
      <vt:lpstr>Cambria</vt:lpstr>
      <vt:lpstr>Cambria Math</vt:lpstr>
      <vt:lpstr>UTM Avo</vt:lpstr>
      <vt:lpstr>思源黑体 CN Medium</vt:lpstr>
      <vt:lpstr>等线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2023-12-05T10:40:09Z</dcterms:created>
  <dcterms:modified xsi:type="dcterms:W3CDTF">2024-02-23T01:29:22Z</dcterms:modified>
</cp:coreProperties>
</file>