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71" r:id="rId8"/>
    <p:sldId id="269" r:id="rId9"/>
    <p:sldId id="270" r:id="rId10"/>
    <p:sldId id="257" r:id="rId11"/>
    <p:sldId id="258" r:id="rId12"/>
    <p:sldId id="259" r:id="rId13"/>
    <p:sldId id="260" r:id="rId14"/>
    <p:sldId id="261" r:id="rId15"/>
    <p:sldId id="262"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2F02E-C2AA-4F8B-A07A-415FB21136F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279476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2F02E-C2AA-4F8B-A07A-415FB21136F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422984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2F02E-C2AA-4F8B-A07A-415FB21136F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44129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2F02E-C2AA-4F8B-A07A-415FB21136F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315311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2F02E-C2AA-4F8B-A07A-415FB21136F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415405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A2F02E-C2AA-4F8B-A07A-415FB21136F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66145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A2F02E-C2AA-4F8B-A07A-415FB21136F5}"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150535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2F02E-C2AA-4F8B-A07A-415FB21136F5}"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211958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2F02E-C2AA-4F8B-A07A-415FB21136F5}"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268205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2F02E-C2AA-4F8B-A07A-415FB21136F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346048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2F02E-C2AA-4F8B-A07A-415FB21136F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12933-26DB-452A-94A3-C553D5116713}" type="slidenum">
              <a:rPr lang="en-US" smtClean="0"/>
              <a:t>‹#›</a:t>
            </a:fld>
            <a:endParaRPr lang="en-US"/>
          </a:p>
        </p:txBody>
      </p:sp>
    </p:spTree>
    <p:extLst>
      <p:ext uri="{BB962C8B-B14F-4D97-AF65-F5344CB8AC3E}">
        <p14:creationId xmlns:p14="http://schemas.microsoft.com/office/powerpoint/2010/main" val="4214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2F02E-C2AA-4F8B-A07A-415FB21136F5}"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12933-26DB-452A-94A3-C553D5116713}" type="slidenum">
              <a:rPr lang="en-US" smtClean="0"/>
              <a:t>‹#›</a:t>
            </a:fld>
            <a:endParaRPr lang="en-US"/>
          </a:p>
        </p:txBody>
      </p:sp>
    </p:spTree>
    <p:extLst>
      <p:ext uri="{BB962C8B-B14F-4D97-AF65-F5344CB8AC3E}">
        <p14:creationId xmlns:p14="http://schemas.microsoft.com/office/powerpoint/2010/main" val="409137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vi-VN" dirty="0"/>
              <a:t>ĐỌC</a:t>
            </a:r>
            <a:br>
              <a:rPr lang="vi-VN" dirty="0"/>
            </a:br>
            <a:r>
              <a:rPr lang="vi-VN" b="1" dirty="0" smtClean="0"/>
              <a:t> </a:t>
            </a:r>
            <a:r>
              <a:rPr lang="vi-VN" b="1" dirty="0"/>
              <a:t>Cảm xúc Trường Sa </a:t>
            </a:r>
            <a:r>
              <a:rPr lang="vi-VN" dirty="0"/>
              <a:t/>
            </a:r>
            <a:br>
              <a:rPr lang="vi-VN"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2793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8918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689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94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4882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4601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5041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027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Câu 1:</a:t>
            </a:r>
            <a:r>
              <a:rPr lang="vi-VN" dirty="0"/>
              <a:t> Ở khổ thơ đầu, điều gì gây bất ngờ với mọi người khi đến Trường Sa?</a:t>
            </a:r>
            <a:endParaRPr lang="en-US" dirty="0"/>
          </a:p>
        </p:txBody>
      </p:sp>
      <p:sp>
        <p:nvSpPr>
          <p:cNvPr id="3" name="Content Placeholder 2"/>
          <p:cNvSpPr>
            <a:spLocks noGrp="1"/>
          </p:cNvSpPr>
          <p:nvPr>
            <p:ph idx="1"/>
          </p:nvPr>
        </p:nvSpPr>
        <p:spPr/>
        <p:txBody>
          <a:bodyPr/>
          <a:lstStyle/>
          <a:p>
            <a:pPr marL="0" indent="0">
              <a:buNone/>
            </a:pPr>
            <a:r>
              <a:rPr lang="vi-VN" dirty="0"/>
              <a:t>Ở khổ thơ đầu, màu hoa muống biển gây bất ngờ với mọi người khi đến Trường Sa.</a:t>
            </a:r>
            <a:endParaRPr lang="en-US" dirty="0"/>
          </a:p>
        </p:txBody>
      </p:sp>
    </p:spTree>
    <p:extLst>
      <p:ext uri="{BB962C8B-B14F-4D97-AF65-F5344CB8AC3E}">
        <p14:creationId xmlns:p14="http://schemas.microsoft.com/office/powerpoint/2010/main" val="132933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vi-VN" b="1" dirty="0"/>
              <a:t>Câu 2:</a:t>
            </a:r>
            <a:r>
              <a:rPr lang="vi-VN" dirty="0"/>
              <a:t> Em hiểu thế nào về hai dòng thơ " Những nhà giàn giữ đảo/ Neo cả nhịp </a:t>
            </a:r>
            <a:r>
              <a:rPr lang="vi-VN" dirty="0" smtClean="0"/>
              <a:t>t</a:t>
            </a:r>
            <a:r>
              <a:rPr lang="en-US" dirty="0" err="1" smtClean="0"/>
              <a:t>i</a:t>
            </a:r>
            <a:r>
              <a:rPr lang="vi-VN" dirty="0" smtClean="0"/>
              <a:t>m </a:t>
            </a:r>
            <a:r>
              <a:rPr lang="vi-VN" dirty="0"/>
              <a:t>người"? Chọn câu trả lời dưới đây hoặc nêu ý kiến của em.</a:t>
            </a:r>
          </a:p>
          <a:p>
            <a:pPr marL="0" indent="0">
              <a:buNone/>
            </a:pPr>
            <a:r>
              <a:rPr lang="vi-VN" dirty="0"/>
              <a:t>A. Sự thấu hiểu của người dân trước những gian nguy mà người lính nhà giàn phải đương đầu.</a:t>
            </a:r>
          </a:p>
          <a:p>
            <a:pPr marL="0" indent="0">
              <a:buNone/>
            </a:pPr>
            <a:r>
              <a:rPr lang="vi-VN" dirty="0"/>
              <a:t>B. Cảm xúc thương yêu, lo lắng của người ra thăm đảo dành cho người lính Trường Sa.</a:t>
            </a:r>
          </a:p>
          <a:p>
            <a:pPr marL="0" indent="0">
              <a:buNone/>
            </a:pPr>
            <a:r>
              <a:rPr lang="vi-VN" dirty="0"/>
              <a:t>C. Tình yêu tha thiết của người dân Việt đối với biển đảo quê hương.</a:t>
            </a:r>
          </a:p>
          <a:p>
            <a:pPr marL="0" indent="0">
              <a:buNone/>
            </a:pPr>
            <a:endParaRPr lang="en-US" dirty="0"/>
          </a:p>
        </p:txBody>
      </p:sp>
      <p:sp>
        <p:nvSpPr>
          <p:cNvPr id="4" name="Smiley Face 3"/>
          <p:cNvSpPr/>
          <p:nvPr/>
        </p:nvSpPr>
        <p:spPr>
          <a:xfrm>
            <a:off x="257577" y="3078051"/>
            <a:ext cx="580623" cy="41212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55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Câu 3:</a:t>
            </a:r>
            <a:r>
              <a:rPr lang="vi-VN" dirty="0"/>
              <a:t> Theo em, nhà thơ muốn nói gì qua hình ảnh " Đóa san hô kiêu hãnh/ Vẫn nở hoa bốn mùa"?</a:t>
            </a:r>
            <a:endParaRPr lang="en-US" dirty="0"/>
          </a:p>
        </p:txBody>
      </p:sp>
      <p:sp>
        <p:nvSpPr>
          <p:cNvPr id="3" name="Content Placeholder 2"/>
          <p:cNvSpPr>
            <a:spLocks noGrp="1"/>
          </p:cNvSpPr>
          <p:nvPr>
            <p:ph idx="1"/>
          </p:nvPr>
        </p:nvSpPr>
        <p:spPr/>
        <p:txBody>
          <a:bodyPr/>
          <a:lstStyle/>
          <a:p>
            <a:pPr marL="0" indent="0">
              <a:buNone/>
            </a:pPr>
            <a:r>
              <a:rPr lang="vi-VN" dirty="0"/>
              <a:t>Theo em, nhà thơ muốn nói về sự hi sinh thầm lặng của những người chiến sĩ cũng giống như đóa san hô, dù ở trong hoàn cảnh khó khăn nhưng vẫn vươn lên vượt qua và nở hoa đẹp </a:t>
            </a:r>
            <a:r>
              <a:rPr lang="vi-VN" dirty="0" smtClean="0"/>
              <a:t>đẽ</a:t>
            </a:r>
            <a:r>
              <a:rPr lang="en-US" dirty="0" smtClean="0"/>
              <a:t>.</a:t>
            </a:r>
            <a:endParaRPr lang="en-US" dirty="0"/>
          </a:p>
        </p:txBody>
      </p:sp>
    </p:spTree>
    <p:extLst>
      <p:ext uri="{BB962C8B-B14F-4D97-AF65-F5344CB8AC3E}">
        <p14:creationId xmlns:p14="http://schemas.microsoft.com/office/powerpoint/2010/main" val="132925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Câu 4:</a:t>
            </a:r>
            <a:r>
              <a:rPr lang="vi-VN" dirty="0"/>
              <a:t> Nêu cảm nghĩ của em về người lính đảo Trường Sa.</a:t>
            </a:r>
            <a:endParaRPr lang="en-US" dirty="0"/>
          </a:p>
        </p:txBody>
      </p:sp>
      <p:sp>
        <p:nvSpPr>
          <p:cNvPr id="3" name="Content Placeholder 2"/>
          <p:cNvSpPr>
            <a:spLocks noGrp="1"/>
          </p:cNvSpPr>
          <p:nvPr>
            <p:ph idx="1"/>
          </p:nvPr>
        </p:nvSpPr>
        <p:spPr/>
        <p:txBody>
          <a:bodyPr/>
          <a:lstStyle/>
          <a:p>
            <a:pPr marL="0" indent="0">
              <a:buNone/>
            </a:pPr>
            <a:r>
              <a:rPr lang="vi-VN" dirty="0"/>
              <a:t>Những người lính đảo, Họ chính là những con người gan dạ, dũng cảm, hi sinh tuổi thanh xuân, sức lực để bảo vệ đến từng hòn đảo, vùng biển, lãnh thổ quốc gia và thậm chí là cả tính mạng của mình nhưng không một lời kêu than, oán trách.</a:t>
            </a:r>
            <a:endParaRPr lang="en-US" dirty="0"/>
          </a:p>
        </p:txBody>
      </p:sp>
    </p:spTree>
    <p:extLst>
      <p:ext uri="{BB962C8B-B14F-4D97-AF65-F5344CB8AC3E}">
        <p14:creationId xmlns:p14="http://schemas.microsoft.com/office/powerpoint/2010/main" val="98859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vi-VN" b="1" dirty="0"/>
              <a:t>Câu 5:</a:t>
            </a:r>
            <a:r>
              <a:rPr lang="vi-VN" dirty="0"/>
              <a:t> Ý nghĩa của khổ thơ cuối là gì? Em chọn ý nào dưới đây? Vì sao?</a:t>
            </a:r>
          </a:p>
          <a:p>
            <a:pPr marL="0" indent="0">
              <a:buNone/>
            </a:pPr>
            <a:r>
              <a:rPr lang="vi-VN" dirty="0"/>
              <a:t>A. Quần đảo Trường Sa thuộc chủ quyền thiêng liêng của Tổ quốc ta.</a:t>
            </a:r>
          </a:p>
          <a:p>
            <a:pPr marL="0" indent="0">
              <a:buNone/>
            </a:pPr>
            <a:r>
              <a:rPr lang="vi-VN" dirty="0"/>
              <a:t>B. Những tên đảo, tên người ở Trường Sa góp phần làm nên Tổ quốc vẹn toàn.</a:t>
            </a:r>
          </a:p>
          <a:p>
            <a:pPr marL="0" indent="0">
              <a:buNone/>
            </a:pPr>
            <a:r>
              <a:rPr lang="vi-VN" dirty="0"/>
              <a:t>C. Những người thầm lặng bảo vệ biển trời Tổ quốc đáng được tôn vinh.</a:t>
            </a:r>
          </a:p>
          <a:p>
            <a:pPr marL="0" indent="0">
              <a:buNone/>
            </a:pPr>
            <a:endParaRPr lang="en-US" dirty="0"/>
          </a:p>
        </p:txBody>
      </p:sp>
      <p:sp>
        <p:nvSpPr>
          <p:cNvPr id="4" name="Smiley Face 3"/>
          <p:cNvSpPr/>
          <p:nvPr/>
        </p:nvSpPr>
        <p:spPr>
          <a:xfrm>
            <a:off x="296214" y="4546242"/>
            <a:ext cx="541986" cy="45076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4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Nội</a:t>
            </a:r>
            <a:r>
              <a:rPr lang="en-US" dirty="0" smtClean="0"/>
              <a:t> dung</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Những</a:t>
            </a:r>
            <a:r>
              <a:rPr lang="en-US" dirty="0" smtClean="0"/>
              <a:t> </a:t>
            </a:r>
            <a:r>
              <a:rPr lang="en-US" dirty="0" err="1"/>
              <a:t>người</a:t>
            </a:r>
            <a:r>
              <a:rPr lang="en-US" dirty="0"/>
              <a:t> </a:t>
            </a:r>
            <a:r>
              <a:rPr lang="en-US" dirty="0" err="1"/>
              <a:t>lính</a:t>
            </a:r>
            <a:r>
              <a:rPr lang="en-US" dirty="0"/>
              <a:t> </a:t>
            </a:r>
            <a:r>
              <a:rPr lang="en-US" dirty="0" err="1"/>
              <a:t>đảo</a:t>
            </a:r>
            <a:r>
              <a:rPr lang="en-US" dirty="0"/>
              <a:t> </a:t>
            </a:r>
            <a:r>
              <a:rPr lang="en-US" dirty="0" err="1"/>
              <a:t>Trường</a:t>
            </a:r>
            <a:r>
              <a:rPr lang="en-US" dirty="0"/>
              <a:t> Sa </a:t>
            </a:r>
            <a:r>
              <a:rPr lang="en-US" dirty="0" err="1"/>
              <a:t>là</a:t>
            </a:r>
            <a:r>
              <a:rPr lang="en-US" dirty="0"/>
              <a:t> </a:t>
            </a:r>
            <a:r>
              <a:rPr lang="en-US" dirty="0" err="1"/>
              <a:t>những</a:t>
            </a:r>
            <a:r>
              <a:rPr lang="en-US" dirty="0"/>
              <a:t> </a:t>
            </a:r>
            <a:r>
              <a:rPr lang="en-US" dirty="0" err="1"/>
              <a:t>anh</a:t>
            </a:r>
            <a:r>
              <a:rPr lang="en-US" dirty="0"/>
              <a:t> </a:t>
            </a:r>
            <a:r>
              <a:rPr lang="en-US" dirty="0" err="1"/>
              <a:t>hùng</a:t>
            </a:r>
            <a:r>
              <a:rPr lang="en-US" dirty="0"/>
              <a:t> </a:t>
            </a:r>
            <a:r>
              <a:rPr lang="en-US" dirty="0" err="1"/>
              <a:t>yêu</a:t>
            </a:r>
            <a:r>
              <a:rPr lang="en-US" dirty="0"/>
              <a:t> </a:t>
            </a:r>
            <a:r>
              <a:rPr lang="en-US" dirty="0" err="1"/>
              <a:t>nước</a:t>
            </a:r>
            <a:r>
              <a:rPr lang="en-US" dirty="0"/>
              <a:t>, </a:t>
            </a:r>
            <a:r>
              <a:rPr lang="en-US" dirty="0" err="1"/>
              <a:t>dũng</a:t>
            </a:r>
            <a:r>
              <a:rPr lang="en-US" dirty="0"/>
              <a:t> </a:t>
            </a:r>
            <a:r>
              <a:rPr lang="en-US" dirty="0" err="1"/>
              <a:t>cảm</a:t>
            </a:r>
            <a:r>
              <a:rPr lang="en-US" dirty="0"/>
              <a:t>, </a:t>
            </a:r>
            <a:r>
              <a:rPr lang="en-US" dirty="0" err="1"/>
              <a:t>sẵn</a:t>
            </a:r>
            <a:r>
              <a:rPr lang="en-US" dirty="0"/>
              <a:t> </a:t>
            </a:r>
            <a:r>
              <a:rPr lang="en-US" dirty="0" err="1"/>
              <a:t>sàng</a:t>
            </a:r>
            <a:r>
              <a:rPr lang="en-US" dirty="0"/>
              <a:t> hi </a:t>
            </a:r>
            <a:r>
              <a:rPr lang="en-US" dirty="0" err="1"/>
              <a:t>sinh</a:t>
            </a:r>
            <a:r>
              <a:rPr lang="en-US" dirty="0"/>
              <a:t> </a:t>
            </a:r>
            <a:r>
              <a:rPr lang="en-US" dirty="0" err="1"/>
              <a:t>tuổi</a:t>
            </a:r>
            <a:r>
              <a:rPr lang="en-US" dirty="0"/>
              <a:t> </a:t>
            </a:r>
            <a:r>
              <a:rPr lang="en-US" dirty="0" err="1"/>
              <a:t>thanh</a:t>
            </a:r>
            <a:r>
              <a:rPr lang="en-US" dirty="0"/>
              <a:t> </a:t>
            </a:r>
            <a:r>
              <a:rPr lang="en-US" dirty="0" err="1"/>
              <a:t>xuân</a:t>
            </a:r>
            <a:r>
              <a:rPr lang="en-US" dirty="0"/>
              <a:t> </a:t>
            </a:r>
            <a:r>
              <a:rPr lang="en-US" dirty="0" err="1"/>
              <a:t>tươi</a:t>
            </a:r>
            <a:r>
              <a:rPr lang="en-US" dirty="0"/>
              <a:t> </a:t>
            </a:r>
            <a:r>
              <a:rPr lang="en-US" dirty="0" err="1"/>
              <a:t>đẹp</a:t>
            </a:r>
            <a:r>
              <a:rPr lang="en-US" dirty="0"/>
              <a:t>, </a:t>
            </a:r>
            <a:r>
              <a:rPr lang="en-US" dirty="0" err="1"/>
              <a:t>thậm</a:t>
            </a:r>
            <a:r>
              <a:rPr lang="en-US" dirty="0"/>
              <a:t> </a:t>
            </a:r>
            <a:r>
              <a:rPr lang="en-US" dirty="0" err="1"/>
              <a:t>chí</a:t>
            </a:r>
            <a:r>
              <a:rPr lang="en-US" dirty="0"/>
              <a:t> </a:t>
            </a:r>
            <a:r>
              <a:rPr lang="en-US" dirty="0" err="1"/>
              <a:t>là</a:t>
            </a:r>
            <a:r>
              <a:rPr lang="en-US" dirty="0"/>
              <a:t> </a:t>
            </a:r>
            <a:r>
              <a:rPr lang="en-US" dirty="0" err="1"/>
              <a:t>cả</a:t>
            </a:r>
            <a:r>
              <a:rPr lang="en-US" dirty="0"/>
              <a:t> </a:t>
            </a:r>
            <a:r>
              <a:rPr lang="en-US" dirty="0" err="1"/>
              <a:t>tính</a:t>
            </a:r>
            <a:r>
              <a:rPr lang="en-US" dirty="0"/>
              <a:t> </a:t>
            </a:r>
            <a:r>
              <a:rPr lang="en-US" dirty="0" err="1"/>
              <a:t>mạng</a:t>
            </a:r>
            <a:r>
              <a:rPr lang="en-US" dirty="0"/>
              <a:t> </a:t>
            </a:r>
            <a:r>
              <a:rPr lang="en-US" dirty="0" err="1"/>
              <a:t>của</a:t>
            </a:r>
            <a:r>
              <a:rPr lang="en-US" dirty="0"/>
              <a:t> </a:t>
            </a:r>
            <a:r>
              <a:rPr lang="en-US" dirty="0" err="1"/>
              <a:t>mình</a:t>
            </a:r>
            <a:r>
              <a:rPr lang="en-US" dirty="0"/>
              <a:t> </a:t>
            </a:r>
            <a:r>
              <a:rPr lang="en-US" dirty="0" err="1"/>
              <a:t>để</a:t>
            </a:r>
            <a:r>
              <a:rPr lang="en-US" dirty="0"/>
              <a:t> </a:t>
            </a:r>
            <a:r>
              <a:rPr lang="en-US" dirty="0" err="1"/>
              <a:t>cống</a:t>
            </a:r>
            <a:r>
              <a:rPr lang="en-US" dirty="0"/>
              <a:t> </a:t>
            </a:r>
            <a:r>
              <a:rPr lang="en-US" dirty="0" err="1"/>
              <a:t>hiến</a:t>
            </a:r>
            <a:r>
              <a:rPr lang="en-US" dirty="0"/>
              <a:t> </a:t>
            </a:r>
            <a:r>
              <a:rPr lang="en-US" dirty="0" err="1"/>
              <a:t>cho</a:t>
            </a:r>
            <a:r>
              <a:rPr lang="en-US" dirty="0"/>
              <a:t> </a:t>
            </a:r>
            <a:r>
              <a:rPr lang="en-US" dirty="0" err="1"/>
              <a:t>Tổ</a:t>
            </a:r>
            <a:r>
              <a:rPr lang="en-US" dirty="0"/>
              <a:t> </a:t>
            </a:r>
            <a:r>
              <a:rPr lang="en-US" dirty="0" err="1"/>
              <a:t>quốc</a:t>
            </a:r>
            <a:r>
              <a:rPr lang="en-US" dirty="0"/>
              <a:t>, </a:t>
            </a:r>
            <a:r>
              <a:rPr lang="en-US" dirty="0" err="1"/>
              <a:t>để</a:t>
            </a:r>
            <a:r>
              <a:rPr lang="en-US" dirty="0"/>
              <a:t> </a:t>
            </a:r>
            <a:r>
              <a:rPr lang="en-US" dirty="0" err="1"/>
              <a:t>bảo</a:t>
            </a:r>
            <a:r>
              <a:rPr lang="en-US" dirty="0"/>
              <a:t> </a:t>
            </a:r>
            <a:r>
              <a:rPr lang="en-US" dirty="0" err="1"/>
              <a:t>vệ</a:t>
            </a:r>
            <a:r>
              <a:rPr lang="en-US" dirty="0"/>
              <a:t> </a:t>
            </a:r>
            <a:r>
              <a:rPr lang="en-US" dirty="0" err="1"/>
              <a:t>đến</a:t>
            </a:r>
            <a:r>
              <a:rPr lang="en-US" dirty="0"/>
              <a:t> </a:t>
            </a:r>
            <a:r>
              <a:rPr lang="en-US" dirty="0" err="1"/>
              <a:t>từng</a:t>
            </a:r>
            <a:r>
              <a:rPr lang="en-US" dirty="0"/>
              <a:t> </a:t>
            </a:r>
            <a:r>
              <a:rPr lang="en-US" dirty="0" err="1"/>
              <a:t>hòn</a:t>
            </a:r>
            <a:r>
              <a:rPr lang="en-US" dirty="0"/>
              <a:t> </a:t>
            </a:r>
            <a:r>
              <a:rPr lang="en-US" dirty="0" err="1"/>
              <a:t>đảo</a:t>
            </a:r>
            <a:r>
              <a:rPr lang="en-US" dirty="0"/>
              <a:t>, </a:t>
            </a:r>
            <a:r>
              <a:rPr lang="en-US" dirty="0" err="1"/>
              <a:t>vùng</a:t>
            </a:r>
            <a:r>
              <a:rPr lang="en-US" dirty="0"/>
              <a:t> </a:t>
            </a:r>
            <a:r>
              <a:rPr lang="en-US" dirty="0" err="1"/>
              <a:t>biển</a:t>
            </a:r>
            <a:r>
              <a:rPr lang="en-US" dirty="0"/>
              <a:t>, </a:t>
            </a:r>
            <a:r>
              <a:rPr lang="en-US" dirty="0" err="1"/>
              <a:t>lãnh</a:t>
            </a:r>
            <a:r>
              <a:rPr lang="en-US" dirty="0"/>
              <a:t> </a:t>
            </a:r>
            <a:r>
              <a:rPr lang="en-US" dirty="0" err="1"/>
              <a:t>thổ</a:t>
            </a:r>
            <a:r>
              <a:rPr lang="en-US" dirty="0"/>
              <a:t> </a:t>
            </a:r>
            <a:r>
              <a:rPr lang="en-US" dirty="0" err="1"/>
              <a:t>quốc</a:t>
            </a:r>
            <a:r>
              <a:rPr lang="en-US" dirty="0"/>
              <a:t> </a:t>
            </a:r>
            <a:r>
              <a:rPr lang="en-US" dirty="0" err="1"/>
              <a:t>gia</a:t>
            </a:r>
            <a:r>
              <a:rPr lang="en-US" dirty="0"/>
              <a:t>, </a:t>
            </a:r>
            <a:r>
              <a:rPr lang="en-US" dirty="0" err="1"/>
              <a:t>đem</a:t>
            </a:r>
            <a:r>
              <a:rPr lang="en-US" dirty="0"/>
              <a:t> </a:t>
            </a:r>
            <a:r>
              <a:rPr lang="en-US" dirty="0" err="1"/>
              <a:t>lại</a:t>
            </a:r>
            <a:r>
              <a:rPr lang="en-US" dirty="0"/>
              <a:t> </a:t>
            </a:r>
            <a:r>
              <a:rPr lang="en-US" dirty="0" err="1"/>
              <a:t>cuộc</a:t>
            </a:r>
            <a:r>
              <a:rPr lang="en-US" dirty="0"/>
              <a:t> </a:t>
            </a:r>
            <a:r>
              <a:rPr lang="en-US" dirty="0" err="1"/>
              <a:t>sống</a:t>
            </a:r>
            <a:r>
              <a:rPr lang="en-US" dirty="0"/>
              <a:t> </a:t>
            </a:r>
            <a:r>
              <a:rPr lang="en-US" dirty="0" err="1"/>
              <a:t>ấm</a:t>
            </a:r>
            <a:r>
              <a:rPr lang="en-US" dirty="0"/>
              <a:t> no, </a:t>
            </a:r>
            <a:r>
              <a:rPr lang="en-US" dirty="0" err="1"/>
              <a:t>hoàn</a:t>
            </a:r>
            <a:r>
              <a:rPr lang="en-US" dirty="0"/>
              <a:t> </a:t>
            </a:r>
            <a:r>
              <a:rPr lang="en-US" dirty="0" err="1"/>
              <a:t>bình</a:t>
            </a:r>
            <a:r>
              <a:rPr lang="en-US" dirty="0"/>
              <a:t> </a:t>
            </a:r>
            <a:r>
              <a:rPr lang="en-US" dirty="0" err="1"/>
              <a:t>cho</a:t>
            </a:r>
            <a:r>
              <a:rPr lang="en-US" dirty="0"/>
              <a:t> </a:t>
            </a:r>
            <a:r>
              <a:rPr lang="en-US" dirty="0" err="1"/>
              <a:t>người</a:t>
            </a:r>
            <a:r>
              <a:rPr lang="en-US" dirty="0"/>
              <a:t> </a:t>
            </a:r>
          </a:p>
        </p:txBody>
      </p:sp>
    </p:spTree>
    <p:extLst>
      <p:ext uri="{BB962C8B-B14F-4D97-AF65-F5344CB8AC3E}">
        <p14:creationId xmlns:p14="http://schemas.microsoft.com/office/powerpoint/2010/main" val="287853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Câu 6:</a:t>
            </a:r>
            <a:r>
              <a:rPr lang="vi-VN" dirty="0"/>
              <a:t> Dựa vào những ý thơ của bài Cảm xúc Trường Sa, viết 2-3 câu về sự kiên cường của những người lính đảo.</a:t>
            </a:r>
            <a:endParaRPr lang="en-US" dirty="0"/>
          </a:p>
        </p:txBody>
      </p:sp>
      <p:sp>
        <p:nvSpPr>
          <p:cNvPr id="3" name="Content Placeholder 2"/>
          <p:cNvSpPr>
            <a:spLocks noGrp="1"/>
          </p:cNvSpPr>
          <p:nvPr>
            <p:ph idx="1"/>
          </p:nvPr>
        </p:nvSpPr>
        <p:spPr/>
        <p:txBody>
          <a:bodyPr/>
          <a:lstStyle/>
          <a:p>
            <a:pPr marL="0" indent="0">
              <a:buNone/>
            </a:pPr>
            <a:r>
              <a:rPr lang="vi-VN" dirty="0"/>
              <a:t>Cuộc sống ngoài khơi xa, làm sao mà tránh khỏi những khó khăn, thiếu thốn. Những người chiến sĩ chỉ có những cái siết tay thắm tình đồng chí </a:t>
            </a:r>
            <a:r>
              <a:rPr lang="vi-VN" dirty="0" smtClean="0"/>
              <a:t>giữa </a:t>
            </a:r>
            <a:r>
              <a:rPr lang="vi-VN" dirty="0"/>
              <a:t>tiếng rì rào sóng </a:t>
            </a:r>
            <a:r>
              <a:rPr lang="vi-VN" dirty="0" smtClean="0"/>
              <a:t>vỗ</a:t>
            </a:r>
            <a:r>
              <a:rPr lang="en-US" dirty="0" smtClean="0"/>
              <a:t>.</a:t>
            </a:r>
            <a:r>
              <a:rPr lang="vi-VN" dirty="0" smtClean="0"/>
              <a:t> </a:t>
            </a:r>
            <a:r>
              <a:rPr lang="en-US" dirty="0" smtClean="0"/>
              <a:t>T</a:t>
            </a:r>
            <a:r>
              <a:rPr lang="vi-VN" dirty="0" smtClean="0"/>
              <a:t>iếng </a:t>
            </a:r>
            <a:r>
              <a:rPr lang="vi-VN" dirty="0"/>
              <a:t>hát </a:t>
            </a:r>
            <a:r>
              <a:rPr lang="en-US" dirty="0" err="1" smtClean="0"/>
              <a:t>của</a:t>
            </a:r>
            <a:r>
              <a:rPr lang="en-US" dirty="0" smtClean="0"/>
              <a:t> </a:t>
            </a:r>
            <a:r>
              <a:rPr lang="en-US" dirty="0" err="1" smtClean="0"/>
              <a:t>các</a:t>
            </a:r>
            <a:r>
              <a:rPr lang="en-US" dirty="0" smtClean="0"/>
              <a:t> </a:t>
            </a:r>
            <a:r>
              <a:rPr lang="en-US" dirty="0" err="1" smtClean="0"/>
              <a:t>anh</a:t>
            </a:r>
            <a:r>
              <a:rPr lang="vi-VN" dirty="0" smtClean="0"/>
              <a:t> </a:t>
            </a:r>
            <a:r>
              <a:rPr lang="vi-VN" dirty="0"/>
              <a:t>xua tan cái giá lạnh của gió sương hải đảo cũng như nỗi cô </a:t>
            </a:r>
            <a:r>
              <a:rPr lang="vi-VN" dirty="0" smtClean="0"/>
              <a:t>đơn</a:t>
            </a:r>
            <a:r>
              <a:rPr lang="en-US" dirty="0" smtClean="0"/>
              <a:t>.</a:t>
            </a:r>
            <a:endParaRPr lang="en-US" dirty="0"/>
          </a:p>
        </p:txBody>
      </p:sp>
    </p:spTree>
    <p:extLst>
      <p:ext uri="{BB962C8B-B14F-4D97-AF65-F5344CB8AC3E}">
        <p14:creationId xmlns:p14="http://schemas.microsoft.com/office/powerpoint/2010/main" val="78531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Câu</a:t>
            </a:r>
            <a:r>
              <a:rPr lang="en-US" b="1" dirty="0"/>
              <a:t> 7:</a:t>
            </a:r>
            <a:r>
              <a:rPr lang="en-US" dirty="0"/>
              <a:t> </a:t>
            </a:r>
            <a:r>
              <a:rPr lang="en-US" dirty="0" err="1"/>
              <a:t>Xác</a:t>
            </a:r>
            <a:r>
              <a:rPr lang="en-US" dirty="0"/>
              <a:t> </a:t>
            </a:r>
            <a:r>
              <a:rPr lang="en-US" dirty="0" err="1"/>
              <a:t>định</a:t>
            </a:r>
            <a:r>
              <a:rPr lang="en-US" dirty="0"/>
              <a:t> </a:t>
            </a:r>
            <a:r>
              <a:rPr lang="en-US" dirty="0" err="1"/>
              <a:t>chủ</a:t>
            </a:r>
            <a:r>
              <a:rPr lang="en-US" dirty="0"/>
              <a:t> </a:t>
            </a:r>
            <a:r>
              <a:rPr lang="en-US" dirty="0" err="1"/>
              <a:t>ngữ</a:t>
            </a:r>
            <a:r>
              <a:rPr lang="en-US" dirty="0"/>
              <a:t>, </a:t>
            </a:r>
            <a:r>
              <a:rPr lang="en-US" dirty="0" err="1"/>
              <a:t>vị</a:t>
            </a:r>
            <a:r>
              <a:rPr lang="en-US" dirty="0"/>
              <a:t> </a:t>
            </a:r>
            <a:r>
              <a:rPr lang="en-US" dirty="0" err="1"/>
              <a:t>ngữ</a:t>
            </a:r>
            <a:r>
              <a:rPr lang="en-US" dirty="0"/>
              <a:t> </a:t>
            </a:r>
            <a:r>
              <a:rPr lang="en-US" dirty="0" err="1"/>
              <a:t>của</a:t>
            </a:r>
            <a:r>
              <a:rPr lang="en-US" dirty="0"/>
              <a:t> </a:t>
            </a:r>
            <a:r>
              <a:rPr lang="en-US" dirty="0" err="1"/>
              <a:t>mỗi</a:t>
            </a:r>
            <a:r>
              <a:rPr lang="en-US" dirty="0"/>
              <a:t> </a:t>
            </a:r>
            <a:r>
              <a:rPr lang="en-US" dirty="0" err="1"/>
              <a:t>câu</a:t>
            </a:r>
            <a:r>
              <a:rPr lang="en-US" dirty="0"/>
              <a:t> </a:t>
            </a:r>
            <a:r>
              <a:rPr lang="en-US" dirty="0" err="1"/>
              <a:t>em</a:t>
            </a:r>
            <a:r>
              <a:rPr lang="en-US" dirty="0"/>
              <a:t> </a:t>
            </a:r>
            <a:r>
              <a:rPr lang="en-US" dirty="0" err="1"/>
              <a:t>đã</a:t>
            </a:r>
            <a:r>
              <a:rPr lang="en-US" dirty="0"/>
              <a:t> </a:t>
            </a:r>
            <a:r>
              <a:rPr lang="en-US" dirty="0" err="1"/>
              <a:t>viết</a:t>
            </a:r>
            <a:r>
              <a:rPr lang="en-US" dirty="0"/>
              <a:t> ở </a:t>
            </a:r>
            <a:r>
              <a:rPr lang="en-US" dirty="0" err="1"/>
              <a:t>bài</a:t>
            </a:r>
            <a:r>
              <a:rPr lang="en-US" dirty="0"/>
              <a:t> </a:t>
            </a:r>
            <a:r>
              <a:rPr lang="en-US" dirty="0" err="1"/>
              <a:t>tập</a:t>
            </a:r>
            <a:r>
              <a:rPr lang="en-US" dirty="0"/>
              <a:t> 1.</a:t>
            </a:r>
          </a:p>
        </p:txBody>
      </p:sp>
      <p:sp>
        <p:nvSpPr>
          <p:cNvPr id="3" name="Content Placeholder 2"/>
          <p:cNvSpPr>
            <a:spLocks noGrp="1"/>
          </p:cNvSpPr>
          <p:nvPr>
            <p:ph idx="1"/>
          </p:nvPr>
        </p:nvSpPr>
        <p:spPr/>
        <p:txBody>
          <a:bodyPr/>
          <a:lstStyle/>
          <a:p>
            <a:r>
              <a:rPr lang="vi-VN" dirty="0"/>
              <a:t> Chủ ngữ: Cuộc sống ngoài khơi xa, Những người chiến </a:t>
            </a:r>
            <a:r>
              <a:rPr lang="vi-VN" dirty="0" smtClean="0"/>
              <a:t>sĩ</a:t>
            </a:r>
            <a:r>
              <a:rPr lang="en-US" dirty="0"/>
              <a:t>; T</a:t>
            </a:r>
            <a:r>
              <a:rPr lang="vi-VN" dirty="0"/>
              <a:t>iếng hát </a:t>
            </a:r>
            <a:r>
              <a:rPr lang="en-US" dirty="0" err="1"/>
              <a:t>của</a:t>
            </a:r>
            <a:r>
              <a:rPr lang="en-US" dirty="0"/>
              <a:t> </a:t>
            </a:r>
            <a:r>
              <a:rPr lang="en-US" dirty="0" err="1"/>
              <a:t>các</a:t>
            </a:r>
            <a:r>
              <a:rPr lang="en-US" dirty="0"/>
              <a:t> </a:t>
            </a:r>
            <a:r>
              <a:rPr lang="en-US" dirty="0" err="1"/>
              <a:t>anh</a:t>
            </a:r>
            <a:r>
              <a:rPr lang="vi-VN" dirty="0"/>
              <a:t> </a:t>
            </a:r>
            <a:endParaRPr lang="vi-VN" dirty="0"/>
          </a:p>
          <a:p>
            <a:r>
              <a:rPr lang="vi-VN" dirty="0"/>
              <a:t>- Vị ngữ: làm sao mà tránh khỏi những khó khăn, thiếu </a:t>
            </a:r>
            <a:r>
              <a:rPr lang="vi-VN" dirty="0" smtClean="0"/>
              <a:t>thốn</a:t>
            </a:r>
            <a:r>
              <a:rPr lang="en-US" dirty="0" smtClean="0"/>
              <a:t>;</a:t>
            </a:r>
            <a:r>
              <a:rPr lang="vi-VN" dirty="0"/>
              <a:t> chỉ có những cái siết tay thắm tình đồng chí giữa tiếng rì rào sóng </a:t>
            </a:r>
            <a:r>
              <a:rPr lang="vi-VN" dirty="0" smtClean="0"/>
              <a:t>vỗ</a:t>
            </a:r>
            <a:r>
              <a:rPr lang="en-US" dirty="0"/>
              <a:t>;</a:t>
            </a:r>
            <a:r>
              <a:rPr lang="vi-VN" dirty="0" smtClean="0"/>
              <a:t>xua </a:t>
            </a:r>
            <a:r>
              <a:rPr lang="vi-VN" dirty="0"/>
              <a:t>tan cái giá lạnh của gió sương hải đảo cũng như nỗi cô đơn</a:t>
            </a:r>
            <a:r>
              <a:rPr lang="en-US" dirty="0"/>
              <a:t>.</a:t>
            </a:r>
          </a:p>
          <a:p>
            <a:endParaRPr lang="en-US" dirty="0"/>
          </a:p>
        </p:txBody>
      </p:sp>
    </p:spTree>
    <p:extLst>
      <p:ext uri="{BB962C8B-B14F-4D97-AF65-F5344CB8AC3E}">
        <p14:creationId xmlns:p14="http://schemas.microsoft.com/office/powerpoint/2010/main" val="308730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223</Words>
  <Application>Microsoft Office PowerPoint</Application>
  <PresentationFormat>Widescreen</PresentationFormat>
  <Paragraphs>22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ĐỌC  Cảm xúc Trường Sa  </vt:lpstr>
      <vt:lpstr>Câu 1: Ở khổ thơ đầu, điều gì gây bất ngờ với mọi người khi đến Trường Sa?</vt:lpstr>
      <vt:lpstr>PowerPoint Presentation</vt:lpstr>
      <vt:lpstr>Câu 3: Theo em, nhà thơ muốn nói gì qua hình ảnh " Đóa san hô kiêu hãnh/ Vẫn nở hoa bốn mùa"?</vt:lpstr>
      <vt:lpstr>Câu 4: Nêu cảm nghĩ của em về người lính đảo Trường Sa.</vt:lpstr>
      <vt:lpstr>PowerPoint Presentation</vt:lpstr>
      <vt:lpstr>Nội dung</vt:lpstr>
      <vt:lpstr>Câu 6: Dựa vào những ý thơ của bài Cảm xúc Trường Sa, viết 2-3 câu về sự kiên cường của những người lính đảo.</vt:lpstr>
      <vt:lpstr>Câu 7: Xác định chủ ngữ, vị ngữ của mỗi câu em đã viết ở bài tập 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ĐỌC  Cảm xúc Trường Sa  </dc:title>
  <dc:creator>Admin</dc:creator>
  <cp:lastModifiedBy>Admin</cp:lastModifiedBy>
  <cp:revision>5</cp:revision>
  <dcterms:created xsi:type="dcterms:W3CDTF">2024-02-06T09:14:56Z</dcterms:created>
  <dcterms:modified xsi:type="dcterms:W3CDTF">2024-02-22T03:29:15Z</dcterms:modified>
</cp:coreProperties>
</file>