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41"/>
  </p:notesMasterIdLst>
  <p:sldIdLst>
    <p:sldId id="598" r:id="rId4"/>
    <p:sldId id="541" r:id="rId5"/>
    <p:sldId id="580" r:id="rId6"/>
    <p:sldId id="273" r:id="rId7"/>
    <p:sldId id="271" r:id="rId8"/>
    <p:sldId id="275" r:id="rId9"/>
    <p:sldId id="276" r:id="rId10"/>
    <p:sldId id="542" r:id="rId11"/>
    <p:sldId id="581" r:id="rId12"/>
    <p:sldId id="279" r:id="rId13"/>
    <p:sldId id="280" r:id="rId14"/>
    <p:sldId id="281" r:id="rId15"/>
    <p:sldId id="582" r:id="rId16"/>
    <p:sldId id="282" r:id="rId17"/>
    <p:sldId id="586" r:id="rId18"/>
    <p:sldId id="587" r:id="rId19"/>
    <p:sldId id="546" r:id="rId20"/>
    <p:sldId id="547" r:id="rId21"/>
    <p:sldId id="548" r:id="rId22"/>
    <p:sldId id="583" r:id="rId23"/>
    <p:sldId id="584" r:id="rId24"/>
    <p:sldId id="585" r:id="rId25"/>
    <p:sldId id="551" r:id="rId26"/>
    <p:sldId id="574" r:id="rId27"/>
    <p:sldId id="575" r:id="rId28"/>
    <p:sldId id="588" r:id="rId29"/>
    <p:sldId id="589" r:id="rId30"/>
    <p:sldId id="559" r:id="rId31"/>
    <p:sldId id="595" r:id="rId32"/>
    <p:sldId id="560" r:id="rId33"/>
    <p:sldId id="561" r:id="rId34"/>
    <p:sldId id="590" r:id="rId35"/>
    <p:sldId id="592" r:id="rId36"/>
    <p:sldId id="593" r:id="rId37"/>
    <p:sldId id="594" r:id="rId38"/>
    <p:sldId id="596" r:id="rId39"/>
    <p:sldId id="3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9" d="100"/>
          <a:sy n="39" d="100"/>
        </p:scale>
        <p:origin x="-10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28</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31</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34</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22</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8" name="Footer Placeholder 7">
            <a:extLst>
              <a:ext uri="{FF2B5EF4-FFF2-40B4-BE49-F238E27FC236}">
                <a16:creationId xmlns:a16="http://schemas.microsoft.com/office/drawing/2014/main" xmlns=""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4" name="Footer Placeholder 3">
            <a:extLst>
              <a:ext uri="{FF2B5EF4-FFF2-40B4-BE49-F238E27FC236}">
                <a16:creationId xmlns:a16="http://schemas.microsoft.com/office/drawing/2014/main" xmlns=""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3" name="Footer Placeholder 2">
            <a:extLst>
              <a:ext uri="{FF2B5EF4-FFF2-40B4-BE49-F238E27FC236}">
                <a16:creationId xmlns:a16="http://schemas.microsoft.com/office/drawing/2014/main" xmlns=""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5" name="Footer Placeholder 4">
            <a:extLst>
              <a:ext uri="{FF2B5EF4-FFF2-40B4-BE49-F238E27FC236}">
                <a16:creationId xmlns:a16="http://schemas.microsoft.com/office/drawing/2014/main" xmlns=""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8" name="Footer Placeholder 7">
            <a:extLst>
              <a:ext uri="{FF2B5EF4-FFF2-40B4-BE49-F238E27FC236}">
                <a16:creationId xmlns:a16="http://schemas.microsoft.com/office/drawing/2014/main" xmlns=""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4" name="Footer Placeholder 3">
            <a:extLst>
              <a:ext uri="{FF2B5EF4-FFF2-40B4-BE49-F238E27FC236}">
                <a16:creationId xmlns:a16="http://schemas.microsoft.com/office/drawing/2014/main" xmlns=""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3" name="Footer Placeholder 2">
            <a:extLst>
              <a:ext uri="{FF2B5EF4-FFF2-40B4-BE49-F238E27FC236}">
                <a16:creationId xmlns:a16="http://schemas.microsoft.com/office/drawing/2014/main" xmlns=""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2/27/2024</a:t>
            </a:fld>
            <a:endParaRPr lang="en-US"/>
          </a:p>
        </p:txBody>
      </p:sp>
      <p:sp>
        <p:nvSpPr>
          <p:cNvPr id="6" name="Footer Placeholder 5">
            <a:extLst>
              <a:ext uri="{FF2B5EF4-FFF2-40B4-BE49-F238E27FC236}">
                <a16:creationId xmlns:a16="http://schemas.microsoft.com/office/drawing/2014/main" xmlns=""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87416B59-5189-B80C-21E1-0B63CC4E4A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500B3228-B7E4-5138-B8B1-B6EAC1A2383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3957867C-9D56-6F82-27BD-D063FF1070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1.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4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jpg"/><Relationship Id="rId7"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54.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6.pn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1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68F6A99-7D60-7ECE-68B0-22A9B4B837E7}"/>
              </a:ext>
            </a:extLst>
          </p:cNvPr>
          <p:cNvSpPr txBox="1"/>
          <p:nvPr/>
        </p:nvSpPr>
        <p:spPr>
          <a:xfrm>
            <a:off x="-14813" y="214783"/>
            <a:ext cx="12192000"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ỦY BAN NHÂN DÂN HUYỆN THƯỜNG TÍN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TRƯỜNG TIỂU HỌC</a:t>
            </a:r>
            <a:r>
              <a:rPr kumimoji="0" lang="en-US" sz="2400" b="1" i="0" u="none" strike="noStrike" kern="1200" cap="none" spc="0" normalizeH="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 VẠN ĐIỂM </a:t>
            </a:r>
            <a:endParaRPr kumimoji="0" lang="en-US" sz="2400" b="1" i="0" u="none" strike="noStrike" kern="1200" cap="none" spc="0" normalizeH="0" baseline="0" noProof="0" dirty="0">
              <a:ln>
                <a:noFill/>
              </a:ln>
              <a:solidFill>
                <a:srgbClr val="A5A5A5">
                  <a:lumMod val="50000"/>
                </a:srgb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06444DB0-76B6-5B00-463C-95CF31EC6614}"/>
              </a:ext>
            </a:extLst>
          </p:cNvPr>
          <p:cNvSpPr txBox="1"/>
          <p:nvPr/>
        </p:nvSpPr>
        <p:spPr>
          <a:xfrm>
            <a:off x="83673" y="1673427"/>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p:txBody>
      </p:sp>
      <p:sp>
        <p:nvSpPr>
          <p:cNvPr id="9" name="TextBox 8">
            <a:extLst>
              <a:ext uri="{FF2B5EF4-FFF2-40B4-BE49-F238E27FC236}">
                <a16:creationId xmlns:a16="http://schemas.microsoft.com/office/drawing/2014/main" xmlns="" id="{0B6813B4-4177-48B4-6A1F-5A8BDF6B868A}"/>
              </a:ext>
            </a:extLst>
          </p:cNvPr>
          <p:cNvSpPr txBox="1"/>
          <p:nvPr/>
        </p:nvSpPr>
        <p:spPr>
          <a:xfrm>
            <a:off x="83673" y="1657163"/>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về tham dự tiết </a:t>
            </a:r>
            <a:r>
              <a:rPr lang="en-US" sz="5400" b="1" noProof="0" dirty="0" smtClean="0">
                <a:solidFill>
                  <a:srgbClr val="ED7D31">
                    <a:lumMod val="75000"/>
                  </a:srgbClr>
                </a:solidFill>
                <a:latin typeface="UTM Isadora" panose="02040603050506020204" pitchFamily="18" charset="0"/>
              </a:rPr>
              <a:t>Tiếng việt</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
        <p:nvSpPr>
          <p:cNvPr id="11" name="TextBox 10">
            <a:extLst>
              <a:ext uri="{FF2B5EF4-FFF2-40B4-BE49-F238E27FC236}">
                <a16:creationId xmlns:a16="http://schemas.microsoft.com/office/drawing/2014/main" xmlns="" id="{4D2DB847-ECB5-E5E8-9D5C-4300071E491F}"/>
              </a:ext>
            </a:extLst>
          </p:cNvPr>
          <p:cNvSpPr txBox="1"/>
          <p:nvPr/>
        </p:nvSpPr>
        <p:spPr>
          <a:xfrm>
            <a:off x="2148913" y="4785415"/>
            <a:ext cx="7427333" cy="7940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Giáo</a:t>
            </a:r>
            <a:r>
              <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viên</a:t>
            </a:r>
            <a:r>
              <a:rPr lang="en-US" sz="3800" b="1" dirty="0">
                <a:solidFill>
                  <a:srgbClr val="002060"/>
                </a:solidFill>
                <a:latin typeface="Times New Roman" pitchFamily="18" charset="0"/>
                <a:ea typeface="Cambria" panose="02040503050406030204" pitchFamily="18" charset="0"/>
                <a:cs typeface="Times New Roman" pitchFamily="18" charset="0"/>
              </a:rPr>
              <a:t>: </a:t>
            </a:r>
            <a:r>
              <a:rPr lang="en-US" sz="3800" b="1" dirty="0" smtClean="0">
                <a:solidFill>
                  <a:srgbClr val="002060"/>
                </a:solidFill>
                <a:latin typeface="Times New Roman" pitchFamily="18" charset="0"/>
                <a:ea typeface="Cambria" panose="02040503050406030204" pitchFamily="18" charset="0"/>
                <a:cs typeface="Times New Roman" pitchFamily="18" charset="0"/>
              </a:rPr>
              <a:t>Đặng Thị Thu Thảo </a:t>
            </a:r>
            <a:endPar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nvGrpSpPr>
          <p:cNvPr id="13" name="Group 12">
            <a:extLst>
              <a:ext uri="{FF2B5EF4-FFF2-40B4-BE49-F238E27FC236}">
                <a16:creationId xmlns:a16="http://schemas.microsoft.com/office/drawing/2014/main" xmlns="" id="{7254B49A-5FD0-C436-CC8D-F08093EE2C56}"/>
              </a:ext>
            </a:extLst>
          </p:cNvPr>
          <p:cNvGrpSpPr/>
          <p:nvPr/>
        </p:nvGrpSpPr>
        <p:grpSpPr>
          <a:xfrm>
            <a:off x="-59208" y="5365666"/>
            <a:ext cx="2635945" cy="1984641"/>
            <a:chOff x="793866" y="4597544"/>
            <a:chExt cx="2250385" cy="1831191"/>
          </a:xfrm>
        </p:grpSpPr>
        <p:pic>
          <p:nvPicPr>
            <p:cNvPr id="14" name="Picture 13">
              <a:extLst>
                <a:ext uri="{FF2B5EF4-FFF2-40B4-BE49-F238E27FC236}">
                  <a16:creationId xmlns:a16="http://schemas.microsoft.com/office/drawing/2014/main" xmlns="" id="{007767D1-D711-4FA0-A9E2-3F75E3BD9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66" y="4597544"/>
              <a:ext cx="1570404" cy="1831191"/>
            </a:xfrm>
            <a:prstGeom prst="rect">
              <a:avLst/>
            </a:prstGeom>
          </p:spPr>
        </p:pic>
        <p:pic>
          <p:nvPicPr>
            <p:cNvPr id="15" name="Picture 14">
              <a:extLst>
                <a:ext uri="{FF2B5EF4-FFF2-40B4-BE49-F238E27FC236}">
                  <a16:creationId xmlns:a16="http://schemas.microsoft.com/office/drawing/2014/main" xmlns="" id="{DBF0EE35-8947-4F92-55D5-3A1F6255D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688" y="4599053"/>
              <a:ext cx="1081563" cy="1369067"/>
            </a:xfrm>
            <a:prstGeom prst="rect">
              <a:avLst/>
            </a:prstGeom>
          </p:spPr>
        </p:pic>
      </p:grpSp>
      <p:pic>
        <p:nvPicPr>
          <p:cNvPr id="19" name="Picture 18">
            <a:extLst>
              <a:ext uri="{FF2B5EF4-FFF2-40B4-BE49-F238E27FC236}">
                <a16:creationId xmlns:a16="http://schemas.microsoft.com/office/drawing/2014/main" xmlns="" id="{FB310DB2-635C-2FD9-F181-27AE63233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668" y="3918468"/>
            <a:ext cx="1845155" cy="1368490"/>
          </a:xfrm>
          <a:prstGeom prst="rect">
            <a:avLst/>
          </a:prstGeom>
        </p:spPr>
      </p:pic>
      <p:sp>
        <p:nvSpPr>
          <p:cNvPr id="20" name="Oval 19">
            <a:extLst>
              <a:ext uri="{FF2B5EF4-FFF2-40B4-BE49-F238E27FC236}">
                <a16:creationId xmlns:a16="http://schemas.microsoft.com/office/drawing/2014/main" xmlns="" id="{BC5B1BBE-A904-8294-B59C-F0305B2A571F}"/>
              </a:ext>
            </a:extLst>
          </p:cNvPr>
          <p:cNvSpPr/>
          <p:nvPr/>
        </p:nvSpPr>
        <p:spPr>
          <a:xfrm>
            <a:off x="10747711" y="778093"/>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F0AD7847-BCB9-D2AD-F328-D577BA2A7B93}"/>
              </a:ext>
            </a:extLst>
          </p:cNvPr>
          <p:cNvSpPr/>
          <p:nvPr/>
        </p:nvSpPr>
        <p:spPr>
          <a:xfrm>
            <a:off x="11034783" y="534917"/>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59C20B0E-8555-42D3-7C3E-EA5243959F37}"/>
              </a:ext>
            </a:extLst>
          </p:cNvPr>
          <p:cNvSpPr/>
          <p:nvPr/>
        </p:nvSpPr>
        <p:spPr>
          <a:xfrm>
            <a:off x="10449201" y="1170264"/>
            <a:ext cx="266769" cy="266769"/>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B5B604DD-6AB8-39B8-C6A2-1EFC93EA4717}"/>
              </a:ext>
            </a:extLst>
          </p:cNvPr>
          <p:cNvSpPr/>
          <p:nvPr/>
        </p:nvSpPr>
        <p:spPr>
          <a:xfrm>
            <a:off x="11025419" y="1224319"/>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4638C12E-A50B-0585-E64A-8E964CF6354E}"/>
              </a:ext>
            </a:extLst>
          </p:cNvPr>
          <p:cNvSpPr/>
          <p:nvPr/>
        </p:nvSpPr>
        <p:spPr>
          <a:xfrm>
            <a:off x="10863693" y="155090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B9F694A0-E304-FD10-F76F-A0B2F7355F8C}"/>
              </a:ext>
            </a:extLst>
          </p:cNvPr>
          <p:cNvSpPr/>
          <p:nvPr/>
        </p:nvSpPr>
        <p:spPr>
          <a:xfrm>
            <a:off x="11210959" y="90815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84B999C3-B1BB-469C-EF0E-FC6581E48E17}"/>
              </a:ext>
            </a:extLst>
          </p:cNvPr>
          <p:cNvSpPr/>
          <p:nvPr/>
        </p:nvSpPr>
        <p:spPr>
          <a:xfrm>
            <a:off x="11447372" y="1227687"/>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xmlns="" id="{C1748C1A-5B32-77F0-7B61-D03606941DCE}"/>
              </a:ext>
            </a:extLst>
          </p:cNvPr>
          <p:cNvSpPr/>
          <p:nvPr/>
        </p:nvSpPr>
        <p:spPr>
          <a:xfrm>
            <a:off x="10286081" y="1566925"/>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54EC8933-3E5C-4CDB-168A-2353420426E4}"/>
              </a:ext>
            </a:extLst>
          </p:cNvPr>
          <p:cNvSpPr/>
          <p:nvPr/>
        </p:nvSpPr>
        <p:spPr>
          <a:xfrm>
            <a:off x="11371927" y="1575189"/>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xmlns="" id="{68BE83CB-BA4B-FE8F-AE8B-DE7255498B4B}"/>
              </a:ext>
            </a:extLst>
          </p:cNvPr>
          <p:cNvSpPr/>
          <p:nvPr/>
        </p:nvSpPr>
        <p:spPr>
          <a:xfrm>
            <a:off x="11993179" y="18002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xmlns="" id="{BC03E9AE-9B3E-3C15-80F3-9F3E0003957B}"/>
              </a:ext>
            </a:extLst>
          </p:cNvPr>
          <p:cNvSpPr/>
          <p:nvPr/>
        </p:nvSpPr>
        <p:spPr>
          <a:xfrm>
            <a:off x="12229592" y="499558"/>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49293214-CBCE-9A22-464B-0BD8BFD4A31D}"/>
              </a:ext>
            </a:extLst>
          </p:cNvPr>
          <p:cNvSpPr/>
          <p:nvPr/>
        </p:nvSpPr>
        <p:spPr>
          <a:xfrm>
            <a:off x="12154147" y="847060"/>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xmlns="" id="{08DBA9A0-F0EF-05DA-0B3E-0CE2AE6CC545}"/>
              </a:ext>
            </a:extLst>
          </p:cNvPr>
          <p:cNvSpPr/>
          <p:nvPr/>
        </p:nvSpPr>
        <p:spPr>
          <a:xfrm>
            <a:off x="11460739" y="556505"/>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xmlns="" id="{1B05C240-5351-C72B-F74D-401EA2492C66}"/>
              </a:ext>
            </a:extLst>
          </p:cNvPr>
          <p:cNvSpPr/>
          <p:nvPr/>
        </p:nvSpPr>
        <p:spPr>
          <a:xfrm>
            <a:off x="11645996" y="290375"/>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1FAD9CA3-3AAB-4214-CC1F-73FF230C120D}"/>
              </a:ext>
            </a:extLst>
          </p:cNvPr>
          <p:cNvSpPr/>
          <p:nvPr/>
        </p:nvSpPr>
        <p:spPr>
          <a:xfrm>
            <a:off x="11326824" y="253519"/>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51F4E91F-95A5-55C2-4AC2-7F6F5EFA21B3}"/>
              </a:ext>
            </a:extLst>
          </p:cNvPr>
          <p:cNvSpPr/>
          <p:nvPr/>
        </p:nvSpPr>
        <p:spPr>
          <a:xfrm>
            <a:off x="11905152" y="628560"/>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xmlns="" id="{9914BCE1-9DE6-10DA-A3F1-EEE4C857EDA8}"/>
              </a:ext>
            </a:extLst>
          </p:cNvPr>
          <p:cNvSpPr/>
          <p:nvPr/>
        </p:nvSpPr>
        <p:spPr>
          <a:xfrm>
            <a:off x="11743426" y="95514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4F045AA8-9616-7D4B-ED71-FFC5E8D43472}"/>
              </a:ext>
            </a:extLst>
          </p:cNvPr>
          <p:cNvSpPr/>
          <p:nvPr/>
        </p:nvSpPr>
        <p:spPr>
          <a:xfrm>
            <a:off x="10805898" y="526756"/>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xmlns="" id="{512602EF-B576-5BED-3823-3CCB34460868}"/>
              </a:ext>
            </a:extLst>
          </p:cNvPr>
          <p:cNvSpPr/>
          <p:nvPr/>
        </p:nvSpPr>
        <p:spPr>
          <a:xfrm>
            <a:off x="10609563" y="890805"/>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xmlns="" id="{8EB0B243-08C2-5FDB-91E7-984991FC6668}"/>
              </a:ext>
            </a:extLst>
          </p:cNvPr>
          <p:cNvSpPr/>
          <p:nvPr/>
        </p:nvSpPr>
        <p:spPr>
          <a:xfrm>
            <a:off x="10162111" y="788512"/>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xmlns="" id="{194989C7-1AC8-2E38-15A6-427D69064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7474" y="3336624"/>
            <a:ext cx="1666970" cy="1236336"/>
          </a:xfrm>
          <a:prstGeom prst="rect">
            <a:avLst/>
          </a:prstGeom>
        </p:spPr>
      </p:pic>
    </p:spTree>
    <p:extLst>
      <p:ext uri="{BB962C8B-B14F-4D97-AF65-F5344CB8AC3E}">
        <p14:creationId xmlns:p14="http://schemas.microsoft.com/office/powerpoint/2010/main" val="3580463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xmlns=""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xmlns=""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xmlns=""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xmlns=""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xmlns=""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xmlns=""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xmlns=""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xmlns=""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xmlns=""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xmlns=""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xmlns=""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xmlns=""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xmlns=""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xmlns=""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xmlns=""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xmlns=""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xmlns=""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xmlns=""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xmlns=""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xmlns=""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xmlns=""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xmlns=""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xmlns=""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xmlns=""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xmlns=""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xmlns=""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xmlns=""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xmlns=""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xmlns=""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xmlns=""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xmlns=""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xmlns=""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xmlns=""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xmlns=""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xmlns=""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xmlns=""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xmlns=""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xmlns=""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xmlns=""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xmlns=""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xmlns=""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xmlns=""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xmlns=""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xmlns=""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xmlns=""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xmlns=""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xmlns=""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xmlns=""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xmlns=""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xmlns=""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xmlns=""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xmlns=""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xmlns=""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xmlns=""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xmlns=""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xmlns=""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xmlns=""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xmlns=""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xmlns=""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xmlns=""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xmlns=""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xmlns=""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xmlns=""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xmlns=""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xmlns=""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xmlns=""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xmlns=""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xmlns=""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xmlns=""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xmlns=""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xmlns=""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xmlns=""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xmlns=""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xmlns=""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xmlns=""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xmlns=""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xmlns=""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xmlns=""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xmlns=""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xmlns=""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xmlns=""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xmlns=""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xmlns=""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xmlns=""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xmlns=""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xmlns=""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xmlns=""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xmlns=""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xmlns=""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xmlns=""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xmlns=""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xmlns=""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xmlns=""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xmlns=""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xmlns=""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xmlns=""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xmlns=""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xmlns=""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xmlns=""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xmlns=""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xmlns=""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xmlns=""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xmlns=""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xmlns=""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xmlns=""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xmlns=""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xmlns=""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xmlns=""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xmlns=""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xmlns=""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xmlns=""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xmlns=""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xmlns=""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xmlns=""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xmlns=""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xmlns=""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xmlns=""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xmlns=""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xmlns=""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xmlns=""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xmlns=""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xmlns=""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xmlns=""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xmlns=""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xmlns=""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xmlns=""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xmlns=""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xmlns=""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xmlns=""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xmlns=""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xmlns=""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xmlns=""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xmlns=""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xmlns=""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xmlns=""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xmlns=""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xmlns=""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xmlns=""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xmlns=""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xmlns=""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xmlns=""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xmlns=""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xmlns=""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xmlns=""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xmlns=""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xmlns=""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xmlns=""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xmlns=""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xmlns=""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xmlns=""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xmlns=""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xmlns=""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xmlns=""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xmlns=""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xmlns=""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xmlns=""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xmlns=""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xmlns=""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xmlns=""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xmlns=""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xmlns=""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xmlns=""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xmlns=""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xmlns=""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xmlns=""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xmlns=""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xmlns=""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xmlns=""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xmlns=""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xmlns=""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xmlns=""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xmlns=""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xmlns=""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xmlns=""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xmlns=""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xmlns=""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xmlns=""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xmlns=""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xmlns=""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xmlns=""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xmlns=""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xmlns=""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xmlns=""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xmlns=""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xmlns=""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xmlns=""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xmlns=""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xmlns=""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xmlns=""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xmlns=""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xmlns=""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xmlns=""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xmlns=""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xmlns=""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xmlns=""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xmlns=""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xmlns=""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xmlns=""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1790</Words>
  <Application>Microsoft Office PowerPoint</Application>
  <PresentationFormat>Custom</PresentationFormat>
  <Paragraphs>186</Paragraphs>
  <Slides>37</Slides>
  <Notes>15</Notes>
  <HiddenSlides>0</HiddenSlides>
  <MMClips>1</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Nghih</cp:lastModifiedBy>
  <cp:revision>50</cp:revision>
  <dcterms:created xsi:type="dcterms:W3CDTF">2023-10-26T07:23:44Z</dcterms:created>
  <dcterms:modified xsi:type="dcterms:W3CDTF">2024-02-27T01:43:55Z</dcterms:modified>
</cp:coreProperties>
</file>