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2" r:id="rId3"/>
    <p:sldId id="257" r:id="rId4"/>
    <p:sldId id="313" r:id="rId5"/>
    <p:sldId id="258" r:id="rId6"/>
    <p:sldId id="259" r:id="rId7"/>
    <p:sldId id="262" r:id="rId8"/>
    <p:sldId id="297" r:id="rId9"/>
    <p:sldId id="298" r:id="rId10"/>
    <p:sldId id="299" r:id="rId11"/>
    <p:sldId id="315" r:id="rId12"/>
    <p:sldId id="316" r:id="rId13"/>
    <p:sldId id="317" r:id="rId14"/>
    <p:sldId id="314" r:id="rId15"/>
    <p:sldId id="301" r:id="rId16"/>
    <p:sldId id="270" r:id="rId17"/>
    <p:sldId id="271" r:id="rId18"/>
    <p:sldId id="318" r:id="rId19"/>
    <p:sldId id="319" r:id="rId20"/>
    <p:sldId id="264" r:id="rId21"/>
    <p:sldId id="320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F6A99-7D60-7ECE-68B0-22A9B4B837E7}"/>
              </a:ext>
            </a:extLst>
          </p:cNvPr>
          <p:cNvSpPr txBox="1"/>
          <p:nvPr/>
        </p:nvSpPr>
        <p:spPr>
          <a:xfrm>
            <a:off x="-14813" y="214783"/>
            <a:ext cx="12192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ỦY BAN NHÂN DÂN HUYỆN THƯỜNG TÍN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 TIỂU HỌC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VẠN ĐIỂM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444DB0-76B6-5B00-463C-95CF31EC6614}"/>
              </a:ext>
            </a:extLst>
          </p:cNvPr>
          <p:cNvSpPr txBox="1"/>
          <p:nvPr/>
        </p:nvSpPr>
        <p:spPr>
          <a:xfrm>
            <a:off x="83673" y="167342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6813B4-4177-48B4-6A1F-5A8BDF6B868A}"/>
              </a:ext>
            </a:extLst>
          </p:cNvPr>
          <p:cNvSpPr txBox="1"/>
          <p:nvPr/>
        </p:nvSpPr>
        <p:spPr>
          <a:xfrm>
            <a:off x="83673" y="165716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Chuyên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đề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2DB847-ECB5-E5E8-9D5C-4300071E491F}"/>
              </a:ext>
            </a:extLst>
          </p:cNvPr>
          <p:cNvSpPr txBox="1"/>
          <p:nvPr/>
        </p:nvSpPr>
        <p:spPr>
          <a:xfrm>
            <a:off x="2148913" y="4785415"/>
            <a:ext cx="74273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Giáo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viên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Đặng Thị Thu Thảo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254B49A-5FD0-C436-CC8D-F08093EE2C56}"/>
              </a:ext>
            </a:extLst>
          </p:cNvPr>
          <p:cNvGrpSpPr/>
          <p:nvPr/>
        </p:nvGrpSpPr>
        <p:grpSpPr>
          <a:xfrm>
            <a:off x="-59208" y="5365666"/>
            <a:ext cx="2635945" cy="1984641"/>
            <a:chOff x="793866" y="4597544"/>
            <a:chExt cx="2250385" cy="18311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07767D1-D711-4FA0-A9E2-3F75E3BD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4"/>
              <a:ext cx="1570404" cy="18311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BF0EE35-8947-4F92-55D5-3A1F6255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99053"/>
              <a:ext cx="1081563" cy="136906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310DB2-635C-2FD9-F181-27AE63233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668" y="3918468"/>
            <a:ext cx="1845155" cy="136849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C5B1BBE-A904-8294-B59C-F0305B2A571F}"/>
              </a:ext>
            </a:extLst>
          </p:cNvPr>
          <p:cNvSpPr/>
          <p:nvPr/>
        </p:nvSpPr>
        <p:spPr>
          <a:xfrm>
            <a:off x="10747711" y="778093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0AD7847-BCB9-D2AD-F328-D577BA2A7B93}"/>
              </a:ext>
            </a:extLst>
          </p:cNvPr>
          <p:cNvSpPr/>
          <p:nvPr/>
        </p:nvSpPr>
        <p:spPr>
          <a:xfrm>
            <a:off x="11034783" y="5349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9C20B0E-8555-42D3-7C3E-EA5243959F37}"/>
              </a:ext>
            </a:extLst>
          </p:cNvPr>
          <p:cNvSpPr/>
          <p:nvPr/>
        </p:nvSpPr>
        <p:spPr>
          <a:xfrm>
            <a:off x="10449201" y="1170264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5B604DD-6AB8-39B8-C6A2-1EFC93EA4717}"/>
              </a:ext>
            </a:extLst>
          </p:cNvPr>
          <p:cNvSpPr/>
          <p:nvPr/>
        </p:nvSpPr>
        <p:spPr>
          <a:xfrm>
            <a:off x="11025419" y="122431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638C12E-A50B-0585-E64A-8E964CF6354E}"/>
              </a:ext>
            </a:extLst>
          </p:cNvPr>
          <p:cNvSpPr/>
          <p:nvPr/>
        </p:nvSpPr>
        <p:spPr>
          <a:xfrm>
            <a:off x="10863693" y="155090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9F694A0-E304-FD10-F76F-A0B2F7355F8C}"/>
              </a:ext>
            </a:extLst>
          </p:cNvPr>
          <p:cNvSpPr/>
          <p:nvPr/>
        </p:nvSpPr>
        <p:spPr>
          <a:xfrm>
            <a:off x="11210959" y="90815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4B999C3-B1BB-469C-EF0E-FC6581E48E17}"/>
              </a:ext>
            </a:extLst>
          </p:cNvPr>
          <p:cNvSpPr/>
          <p:nvPr/>
        </p:nvSpPr>
        <p:spPr>
          <a:xfrm>
            <a:off x="11447372" y="1227687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1748C1A-5B32-77F0-7B61-D03606941DCE}"/>
              </a:ext>
            </a:extLst>
          </p:cNvPr>
          <p:cNvSpPr/>
          <p:nvPr/>
        </p:nvSpPr>
        <p:spPr>
          <a:xfrm>
            <a:off x="10286081" y="1566925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4EC8933-3E5C-4CDB-168A-2353420426E4}"/>
              </a:ext>
            </a:extLst>
          </p:cNvPr>
          <p:cNvSpPr/>
          <p:nvPr/>
        </p:nvSpPr>
        <p:spPr>
          <a:xfrm>
            <a:off x="11371927" y="157518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8BE83CB-BA4B-FE8F-AE8B-DE7255498B4B}"/>
              </a:ext>
            </a:extLst>
          </p:cNvPr>
          <p:cNvSpPr/>
          <p:nvPr/>
        </p:nvSpPr>
        <p:spPr>
          <a:xfrm>
            <a:off x="11993179" y="18002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C03E9AE-9B3E-3C15-80F3-9F3E0003957B}"/>
              </a:ext>
            </a:extLst>
          </p:cNvPr>
          <p:cNvSpPr/>
          <p:nvPr/>
        </p:nvSpPr>
        <p:spPr>
          <a:xfrm>
            <a:off x="12229592" y="49955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9293214-CBCE-9A22-464B-0BD8BFD4A31D}"/>
              </a:ext>
            </a:extLst>
          </p:cNvPr>
          <p:cNvSpPr/>
          <p:nvPr/>
        </p:nvSpPr>
        <p:spPr>
          <a:xfrm>
            <a:off x="12154147" y="84706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08DBA9A0-F0EF-05DA-0B3E-0CE2AE6CC545}"/>
              </a:ext>
            </a:extLst>
          </p:cNvPr>
          <p:cNvSpPr/>
          <p:nvPr/>
        </p:nvSpPr>
        <p:spPr>
          <a:xfrm>
            <a:off x="11460739" y="556505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1B05C240-5351-C72B-F74D-401EA2492C66}"/>
              </a:ext>
            </a:extLst>
          </p:cNvPr>
          <p:cNvSpPr/>
          <p:nvPr/>
        </p:nvSpPr>
        <p:spPr>
          <a:xfrm>
            <a:off x="11645996" y="290375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FAD9CA3-3AAB-4214-CC1F-73FF230C120D}"/>
              </a:ext>
            </a:extLst>
          </p:cNvPr>
          <p:cNvSpPr/>
          <p:nvPr/>
        </p:nvSpPr>
        <p:spPr>
          <a:xfrm>
            <a:off x="11326824" y="253519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1F4E91F-95A5-55C2-4AC2-7F6F5EFA21B3}"/>
              </a:ext>
            </a:extLst>
          </p:cNvPr>
          <p:cNvSpPr/>
          <p:nvPr/>
        </p:nvSpPr>
        <p:spPr>
          <a:xfrm>
            <a:off x="11905152" y="62856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9914BCE1-9DE6-10DA-A3F1-EEE4C857EDA8}"/>
              </a:ext>
            </a:extLst>
          </p:cNvPr>
          <p:cNvSpPr/>
          <p:nvPr/>
        </p:nvSpPr>
        <p:spPr>
          <a:xfrm>
            <a:off x="11743426" y="95514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F045AA8-9616-7D4B-ED71-FFC5E8D43472}"/>
              </a:ext>
            </a:extLst>
          </p:cNvPr>
          <p:cNvSpPr/>
          <p:nvPr/>
        </p:nvSpPr>
        <p:spPr>
          <a:xfrm>
            <a:off x="10805898" y="52675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12602EF-B576-5BED-3823-3CCB34460868}"/>
              </a:ext>
            </a:extLst>
          </p:cNvPr>
          <p:cNvSpPr/>
          <p:nvPr/>
        </p:nvSpPr>
        <p:spPr>
          <a:xfrm>
            <a:off x="10609563" y="89080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EB0B243-08C2-5FDB-91E7-984991FC6668}"/>
              </a:ext>
            </a:extLst>
          </p:cNvPr>
          <p:cNvSpPr/>
          <p:nvPr/>
        </p:nvSpPr>
        <p:spPr>
          <a:xfrm>
            <a:off x="10162111" y="788512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94989C7-1AC8-2E38-15A6-427D69064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74" y="3336624"/>
            <a:ext cx="1666970" cy="123633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5F669B77-6444-38DE-C91E-4FDD039E9A75}"/>
              </a:ext>
            </a:extLst>
          </p:cNvPr>
          <p:cNvSpPr txBox="1"/>
          <p:nvPr/>
        </p:nvSpPr>
        <p:spPr>
          <a:xfrm>
            <a:off x="-367668" y="374133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Môn: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Isadora" panose="02040603050506020204" pitchFamily="18" charset="0"/>
                <a:ea typeface="+mn-ea"/>
                <a:cs typeface="+mn-cs"/>
              </a:rPr>
              <a:t>Việt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Isado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872</Words>
  <Application>Microsoft Office PowerPoint</Application>
  <PresentationFormat>Custom</PresentationFormat>
  <Paragraphs>63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Nghih</cp:lastModifiedBy>
  <cp:revision>33</cp:revision>
  <dcterms:created xsi:type="dcterms:W3CDTF">2023-12-06T01:35:41Z</dcterms:created>
  <dcterms:modified xsi:type="dcterms:W3CDTF">2024-02-27T01:56:15Z</dcterms:modified>
</cp:coreProperties>
</file>