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6" r:id="rId2"/>
    <p:sldMasterId id="2147483672" r:id="rId3"/>
    <p:sldMasterId id="2147483676" r:id="rId4"/>
    <p:sldMasterId id="2147483688" r:id="rId5"/>
  </p:sldMasterIdLst>
  <p:notesMasterIdLst>
    <p:notesMasterId r:id="rId35"/>
  </p:notesMasterIdLst>
  <p:sldIdLst>
    <p:sldId id="349" r:id="rId6"/>
    <p:sldId id="284" r:id="rId7"/>
    <p:sldId id="11707" r:id="rId8"/>
    <p:sldId id="11732" r:id="rId9"/>
    <p:sldId id="361" r:id="rId10"/>
    <p:sldId id="11733" r:id="rId11"/>
    <p:sldId id="291" r:id="rId12"/>
    <p:sldId id="257" r:id="rId13"/>
    <p:sldId id="258" r:id="rId14"/>
    <p:sldId id="260" r:id="rId15"/>
    <p:sldId id="261" r:id="rId16"/>
    <p:sldId id="262" r:id="rId17"/>
    <p:sldId id="263" r:id="rId18"/>
    <p:sldId id="264" r:id="rId19"/>
    <p:sldId id="265" r:id="rId20"/>
    <p:sldId id="266" r:id="rId21"/>
    <p:sldId id="11742" r:id="rId22"/>
    <p:sldId id="274" r:id="rId23"/>
    <p:sldId id="11739" r:id="rId24"/>
    <p:sldId id="289" r:id="rId25"/>
    <p:sldId id="11734" r:id="rId26"/>
    <p:sldId id="11737" r:id="rId27"/>
    <p:sldId id="11735" r:id="rId28"/>
    <p:sldId id="11740" r:id="rId29"/>
    <p:sldId id="11736" r:id="rId30"/>
    <p:sldId id="11715" r:id="rId31"/>
    <p:sldId id="11741" r:id="rId32"/>
    <p:sldId id="11724" r:id="rId33"/>
    <p:sldId id="11744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>
    <p:extLst>
      <p:ext uri="{19B8F6BF-5375-455C-9EA6-DF929625EA0E}">
        <p15:presenceInfo xmlns:p15="http://schemas.microsoft.com/office/powerpoint/2012/main" xmlns="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D6A300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544" autoAdjust="0"/>
    <p:restoredTop sz="94061" autoAdjust="0"/>
  </p:normalViewPr>
  <p:slideViewPr>
    <p:cSldViewPr snapToGrid="0">
      <p:cViewPr>
        <p:scale>
          <a:sx n="40" d="100"/>
          <a:sy n="40" d="100"/>
        </p:scale>
        <p:origin x="-2376" y="-6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commentAuthors" Target="commentAuthor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notesMaster" Target="notesMasters/notesMaster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12-22T15:11:42.531" idx="1">
    <p:pos x="10" y="10"/>
    <p:text/>
    <p:extLst>
      <p:ext uri="{C676402C-5697-4E1C-873F-D02D1690AC5C}">
        <p15:threadingInfo xmlns:p15="http://schemas.microsoft.com/office/powerpoint/2012/main" xmlns="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171585-12C7-4F82-A0EF-12A7F73A784D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11BBE5-B235-4118-BFA4-CE81ED0C96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2514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8.png"/><Relationship Id="rId4" Type="http://schemas.openxmlformats.org/officeDocument/2006/relationships/hyperlink" Target="https://www.facebook.com/groups/629898828017053" TargetMode="Externa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8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8.png"/><Relationship Id="rId4" Type="http://schemas.openxmlformats.org/officeDocument/2006/relationships/hyperlink" Target="https://www.facebook.com/groups/629898828017053" TargetMode="Externa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0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8CC3F19-303A-FFE2-3CD3-1BE48011D3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9E16554-180F-E392-E032-C7AE3DC7A2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B1392E2-07FB-32BA-2D86-430BB96CAF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94854-18C9-4D0B-B516-C75F8A4A7E18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4DFA4DB-FDC8-779C-EAE9-533387F7C3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07F95D4-1247-BA40-E509-3750913AB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F3BC0-EE1C-4426-8977-269BD9C3CE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3747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D8BF0C9-A092-8273-F5DD-04D77988A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73D1997-767A-4A78-54A6-1EB0D62539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E4A5C25-CD91-E6D8-3603-C1838FD7E5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94854-18C9-4D0B-B516-C75F8A4A7E18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E4E7347-B6FF-A6ED-98D2-C6C0D76A6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A46FCA6-9EB7-5008-11B4-93AD6EDD74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F3BC0-EE1C-4426-8977-269BD9C3CE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0686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8F2C1F29-70CE-C428-8F6E-0AF3F49830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363DC9D-D9BC-26A2-F286-32300BB488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7A0D371-F838-03DE-1132-ADDECC7CE1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94854-18C9-4D0B-B516-C75F8A4A7E18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7087A00-ECD2-DE4E-0EBE-AF249F5411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5521F3F-6BA3-F602-35F4-533594807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F3BC0-EE1C-4426-8977-269BD9C3CE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7966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2024/1/5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8689525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42F27E7D-F50D-9239-B688-65A8152854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6FF394A5-E285-406A-03EE-CFFA35584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2F1EC931-26E2-1060-1A71-62B77061C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1454527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0AC465C-7E67-519B-07BD-82092310AD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BC2B8139-E214-2AB8-3052-8CB0CCECDD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90DEF05-538B-D6B2-70C5-B5BF7BB191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9686281-ACCB-C779-E6F5-7E15D750A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82C7EFB-8538-351E-A3FE-4DD960591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7651171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1730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2">
            <a:extLst>
              <a:ext uri="{FF2B5EF4-FFF2-40B4-BE49-F238E27FC236}">
                <a16:creationId xmlns:a16="http://schemas.microsoft.com/office/drawing/2014/main" xmlns="" id="{27D733FF-B9DB-446E-B462-3A14D957520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xmlns="" id="{994D9B82-BB16-41BD-88AC-9231B30A485B}"/>
              </a:ext>
            </a:extLst>
          </p:cNvPr>
          <p:cNvSpPr/>
          <p:nvPr userDrawn="1"/>
        </p:nvSpPr>
        <p:spPr>
          <a:xfrm>
            <a:off x="392723" y="327073"/>
            <a:ext cx="11406553" cy="6203853"/>
          </a:xfrm>
          <a:prstGeom prst="round2DiagRect">
            <a:avLst>
              <a:gd name="adj1" fmla="val 10318"/>
              <a:gd name="adj2" fmla="val 13379"/>
            </a:avLst>
          </a:prstGeom>
          <a:solidFill>
            <a:schemeClr val="bg1">
              <a:alpha val="91000"/>
            </a:schemeClr>
          </a:solidFill>
          <a:ln w="57150">
            <a:solidFill>
              <a:srgbClr val="28A3A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93613690"/>
      </p:ext>
    </p:extLst>
  </p:cSld>
  <p:clrMapOvr>
    <a:masterClrMapping/>
  </p:clrMapOvr>
  <p:transition spd="slow" advTm="3000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4510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02E4C0DE-AA91-024C-8262-0A54507E3C9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0800" y="113125"/>
            <a:ext cx="901170" cy="90735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613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659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043BD7A-4BCB-EBDE-F815-3763ADE39F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232ADE7-CD15-A0CE-A0E2-8D716B4DAC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1AFE732-94C1-779C-F24C-B61E70AA0C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94854-18C9-4D0B-B516-C75F8A4A7E18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E6B6462-D4AF-726E-1D96-825791430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74BF863-DAB1-C917-DADA-BE5F71DF0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F3BC0-EE1C-4426-8977-269BD9C3CE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9325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F20DB-9CC6-4F92-9FB9-3EC39388E90E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52660-F6A5-49EC-8B1E-0FA7B533890D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966A16C0-0C9C-4D38-AF3A-D3A4DA4A76DB}"/>
              </a:ext>
            </a:extLst>
          </p:cNvPr>
          <p:cNvGrpSpPr/>
          <p:nvPr userDrawn="1"/>
        </p:nvGrpSpPr>
        <p:grpSpPr>
          <a:xfrm>
            <a:off x="-2759419" y="-1050873"/>
            <a:ext cx="6295938" cy="4162321"/>
            <a:chOff x="-2628900" y="-909550"/>
            <a:chExt cx="6389750" cy="443346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3AB605B5-C762-41F7-B915-0FA028EB25F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120951">
              <a:off x="65208" y="-909550"/>
              <a:ext cx="3695642" cy="3695642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72A9F018-5AB3-4CC8-91AD-89D19BDCD1D6}"/>
                </a:ext>
              </a:extLst>
            </p:cNvPr>
            <p:cNvGrpSpPr/>
            <p:nvPr/>
          </p:nvGrpSpPr>
          <p:grpSpPr>
            <a:xfrm>
              <a:off x="-2628900" y="-895350"/>
              <a:ext cx="6322103" cy="4419267"/>
              <a:chOff x="-2628900" y="-895350"/>
              <a:chExt cx="6322103" cy="4419267"/>
            </a:xfrm>
          </p:grpSpPr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xmlns="" id="{F843B6AF-4623-4310-A5CC-08790038B8F3}"/>
                  </a:ext>
                </a:extLst>
              </p:cNvPr>
              <p:cNvSpPr txBox="1"/>
              <p:nvPr/>
            </p:nvSpPr>
            <p:spPr>
              <a:xfrm>
                <a:off x="-2628900" y="-895350"/>
                <a:ext cx="18473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US" dirty="0"/>
              </a:p>
            </p:txBody>
          </p:sp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xmlns="" id="{38E36E53-6850-40D9-B3FA-550058A521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>
                <a:off x="-469498" y="-203170"/>
                <a:ext cx="3695642" cy="3695642"/>
              </a:xfrm>
              <a:prstGeom prst="rect">
                <a:avLst/>
              </a:prstGeom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xmlns="" id="{CC82FA46-23BC-474A-B78D-280FE80DD2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8092397">
                <a:off x="120417" y="1012527"/>
                <a:ext cx="1431577" cy="1374026"/>
              </a:xfrm>
              <a:prstGeom prst="rect">
                <a:avLst/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xmlns="" id="{A1494770-596A-44F0-8CDD-9FB67D8C14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8092397">
                <a:off x="758789" y="243999"/>
                <a:ext cx="1431577" cy="1374026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xmlns="" id="{BBED7BD2-3E6E-46F3-8338-155C3C50BE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8092397">
                <a:off x="166780" y="304960"/>
                <a:ext cx="1431577" cy="1374026"/>
              </a:xfrm>
              <a:prstGeom prst="rect">
                <a:avLst/>
              </a:prstGeom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xmlns="" id="{AD7DA22D-0A7F-4F56-B884-8F1C36DB34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4704519">
                <a:off x="1616898" y="504826"/>
                <a:ext cx="2083864" cy="2068747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xmlns="" id="{3755EB6A-26BF-44C4-B01B-72886FD7290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5062" t="64204" r="1300"/>
              <a:stretch/>
            </p:blipFill>
            <p:spPr>
              <a:xfrm rot="7247860">
                <a:off x="123603" y="2594784"/>
                <a:ext cx="1117745" cy="740521"/>
              </a:xfrm>
              <a:prstGeom prst="rect">
                <a:avLst/>
              </a:prstGeom>
            </p:spPr>
          </p:pic>
        </p:grpSp>
      </p:grpSp>
      <p:sp>
        <p:nvSpPr>
          <p:cNvPr id="19" name="Rectangle 99">
            <a:extLst>
              <a:ext uri="{FF2B5EF4-FFF2-40B4-BE49-F238E27FC236}">
                <a16:creationId xmlns:a16="http://schemas.microsoft.com/office/drawing/2014/main" xmlns="" id="{85F8326B-8A52-40A8-BA89-EC22E2DFE24A}"/>
              </a:ext>
            </a:extLst>
          </p:cNvPr>
          <p:cNvSpPr/>
          <p:nvPr userDrawn="1"/>
        </p:nvSpPr>
        <p:spPr>
          <a:xfrm rot="5400000" flipH="1">
            <a:off x="-2231979" y="2694092"/>
            <a:ext cx="6407692" cy="1980446"/>
          </a:xfrm>
          <a:custGeom>
            <a:avLst/>
            <a:gdLst>
              <a:gd name="connsiteX0" fmla="*/ 0 w 5669755"/>
              <a:gd name="connsiteY0" fmla="*/ 0 h 2173824"/>
              <a:gd name="connsiteX1" fmla="*/ 5669755 w 5669755"/>
              <a:gd name="connsiteY1" fmla="*/ 0 h 2173824"/>
              <a:gd name="connsiteX2" fmla="*/ 5669755 w 5669755"/>
              <a:gd name="connsiteY2" fmla="*/ 2173824 h 2173824"/>
              <a:gd name="connsiteX3" fmla="*/ 0 w 5669755"/>
              <a:gd name="connsiteY3" fmla="*/ 2173824 h 2173824"/>
              <a:gd name="connsiteX4" fmla="*/ 0 w 5669755"/>
              <a:gd name="connsiteY4" fmla="*/ 0 h 2173824"/>
              <a:gd name="connsiteX0" fmla="*/ 0 w 5669755"/>
              <a:gd name="connsiteY0" fmla="*/ 0 h 2173824"/>
              <a:gd name="connsiteX1" fmla="*/ 3873039 w 5669755"/>
              <a:gd name="connsiteY1" fmla="*/ 1572126 h 2173824"/>
              <a:gd name="connsiteX2" fmla="*/ 5669755 w 5669755"/>
              <a:gd name="connsiteY2" fmla="*/ 2173824 h 2173824"/>
              <a:gd name="connsiteX3" fmla="*/ 0 w 5669755"/>
              <a:gd name="connsiteY3" fmla="*/ 2173824 h 2173824"/>
              <a:gd name="connsiteX4" fmla="*/ 0 w 5669755"/>
              <a:gd name="connsiteY4" fmla="*/ 0 h 2173824"/>
              <a:gd name="connsiteX0" fmla="*/ 0 w 5669755"/>
              <a:gd name="connsiteY0" fmla="*/ 0 h 2173824"/>
              <a:gd name="connsiteX1" fmla="*/ 3873039 w 5669755"/>
              <a:gd name="connsiteY1" fmla="*/ 1572126 h 2173824"/>
              <a:gd name="connsiteX2" fmla="*/ 5669755 w 5669755"/>
              <a:gd name="connsiteY2" fmla="*/ 2173824 h 2173824"/>
              <a:gd name="connsiteX3" fmla="*/ 0 w 5669755"/>
              <a:gd name="connsiteY3" fmla="*/ 2173824 h 2173824"/>
              <a:gd name="connsiteX4" fmla="*/ 0 w 5669755"/>
              <a:gd name="connsiteY4" fmla="*/ 0 h 2173824"/>
              <a:gd name="connsiteX0" fmla="*/ 0 w 5669755"/>
              <a:gd name="connsiteY0" fmla="*/ 47909 h 2221733"/>
              <a:gd name="connsiteX1" fmla="*/ 3873039 w 5669755"/>
              <a:gd name="connsiteY1" fmla="*/ 1620035 h 2221733"/>
              <a:gd name="connsiteX2" fmla="*/ 5669755 w 5669755"/>
              <a:gd name="connsiteY2" fmla="*/ 2221733 h 2221733"/>
              <a:gd name="connsiteX3" fmla="*/ 0 w 5669755"/>
              <a:gd name="connsiteY3" fmla="*/ 2221733 h 2221733"/>
              <a:gd name="connsiteX4" fmla="*/ 0 w 5669755"/>
              <a:gd name="connsiteY4" fmla="*/ 47909 h 2221733"/>
              <a:gd name="connsiteX0" fmla="*/ 0 w 5669755"/>
              <a:gd name="connsiteY0" fmla="*/ 63821 h 1644087"/>
              <a:gd name="connsiteX1" fmla="*/ 3873039 w 5669755"/>
              <a:gd name="connsiteY1" fmla="*/ 1042389 h 1644087"/>
              <a:gd name="connsiteX2" fmla="*/ 5669755 w 5669755"/>
              <a:gd name="connsiteY2" fmla="*/ 1644087 h 1644087"/>
              <a:gd name="connsiteX3" fmla="*/ 0 w 5669755"/>
              <a:gd name="connsiteY3" fmla="*/ 1644087 h 1644087"/>
              <a:gd name="connsiteX4" fmla="*/ 0 w 5669755"/>
              <a:gd name="connsiteY4" fmla="*/ 63821 h 1644087"/>
              <a:gd name="connsiteX0" fmla="*/ 0 w 5685797"/>
              <a:gd name="connsiteY0" fmla="*/ 54519 h 1939585"/>
              <a:gd name="connsiteX1" fmla="*/ 3889081 w 5685797"/>
              <a:gd name="connsiteY1" fmla="*/ 1337887 h 1939585"/>
              <a:gd name="connsiteX2" fmla="*/ 5685797 w 5685797"/>
              <a:gd name="connsiteY2" fmla="*/ 1939585 h 1939585"/>
              <a:gd name="connsiteX3" fmla="*/ 16042 w 5685797"/>
              <a:gd name="connsiteY3" fmla="*/ 1939585 h 1939585"/>
              <a:gd name="connsiteX4" fmla="*/ 0 w 5685797"/>
              <a:gd name="connsiteY4" fmla="*/ 54519 h 1939585"/>
              <a:gd name="connsiteX0" fmla="*/ 0 w 6407692"/>
              <a:gd name="connsiteY0" fmla="*/ 54519 h 1987711"/>
              <a:gd name="connsiteX1" fmla="*/ 3889081 w 6407692"/>
              <a:gd name="connsiteY1" fmla="*/ 1337887 h 1987711"/>
              <a:gd name="connsiteX2" fmla="*/ 6407692 w 6407692"/>
              <a:gd name="connsiteY2" fmla="*/ 1987711 h 1987711"/>
              <a:gd name="connsiteX3" fmla="*/ 16042 w 6407692"/>
              <a:gd name="connsiteY3" fmla="*/ 1939585 h 1987711"/>
              <a:gd name="connsiteX4" fmla="*/ 0 w 6407692"/>
              <a:gd name="connsiteY4" fmla="*/ 54519 h 1987711"/>
              <a:gd name="connsiteX0" fmla="*/ 0 w 6407692"/>
              <a:gd name="connsiteY0" fmla="*/ 61805 h 1994997"/>
              <a:gd name="connsiteX1" fmla="*/ 3889081 w 6407692"/>
              <a:gd name="connsiteY1" fmla="*/ 1345173 h 1994997"/>
              <a:gd name="connsiteX2" fmla="*/ 6407692 w 6407692"/>
              <a:gd name="connsiteY2" fmla="*/ 1994997 h 1994997"/>
              <a:gd name="connsiteX3" fmla="*/ 16042 w 6407692"/>
              <a:gd name="connsiteY3" fmla="*/ 1946871 h 1994997"/>
              <a:gd name="connsiteX4" fmla="*/ 0 w 6407692"/>
              <a:gd name="connsiteY4" fmla="*/ 61805 h 1994997"/>
              <a:gd name="connsiteX0" fmla="*/ 0 w 6407692"/>
              <a:gd name="connsiteY0" fmla="*/ 51465 h 1984657"/>
              <a:gd name="connsiteX1" fmla="*/ 3889081 w 6407692"/>
              <a:gd name="connsiteY1" fmla="*/ 1334833 h 1984657"/>
              <a:gd name="connsiteX2" fmla="*/ 6407692 w 6407692"/>
              <a:gd name="connsiteY2" fmla="*/ 1984657 h 1984657"/>
              <a:gd name="connsiteX3" fmla="*/ 16042 w 6407692"/>
              <a:gd name="connsiteY3" fmla="*/ 1936531 h 1984657"/>
              <a:gd name="connsiteX4" fmla="*/ 0 w 6407692"/>
              <a:gd name="connsiteY4" fmla="*/ 51465 h 1984657"/>
              <a:gd name="connsiteX0" fmla="*/ 0 w 6407692"/>
              <a:gd name="connsiteY0" fmla="*/ 51465 h 1984657"/>
              <a:gd name="connsiteX1" fmla="*/ 3889081 w 6407692"/>
              <a:gd name="connsiteY1" fmla="*/ 1334833 h 1984657"/>
              <a:gd name="connsiteX2" fmla="*/ 6407692 w 6407692"/>
              <a:gd name="connsiteY2" fmla="*/ 1984657 h 1984657"/>
              <a:gd name="connsiteX3" fmla="*/ 16042 w 6407692"/>
              <a:gd name="connsiteY3" fmla="*/ 1936531 h 1984657"/>
              <a:gd name="connsiteX4" fmla="*/ 0 w 6407692"/>
              <a:gd name="connsiteY4" fmla="*/ 51465 h 1984657"/>
              <a:gd name="connsiteX0" fmla="*/ 0 w 6407692"/>
              <a:gd name="connsiteY0" fmla="*/ 51465 h 1984657"/>
              <a:gd name="connsiteX1" fmla="*/ 3889081 w 6407692"/>
              <a:gd name="connsiteY1" fmla="*/ 1334833 h 1984657"/>
              <a:gd name="connsiteX2" fmla="*/ 6407692 w 6407692"/>
              <a:gd name="connsiteY2" fmla="*/ 1984657 h 1984657"/>
              <a:gd name="connsiteX3" fmla="*/ 16042 w 6407692"/>
              <a:gd name="connsiteY3" fmla="*/ 1936531 h 1984657"/>
              <a:gd name="connsiteX4" fmla="*/ 0 w 6407692"/>
              <a:gd name="connsiteY4" fmla="*/ 51465 h 1984657"/>
              <a:gd name="connsiteX0" fmla="*/ 0 w 6407692"/>
              <a:gd name="connsiteY0" fmla="*/ 51465 h 1984657"/>
              <a:gd name="connsiteX1" fmla="*/ 3889081 w 6407692"/>
              <a:gd name="connsiteY1" fmla="*/ 1334833 h 1984657"/>
              <a:gd name="connsiteX2" fmla="*/ 6407692 w 6407692"/>
              <a:gd name="connsiteY2" fmla="*/ 1984657 h 1984657"/>
              <a:gd name="connsiteX3" fmla="*/ 16042 w 6407692"/>
              <a:gd name="connsiteY3" fmla="*/ 1936531 h 1984657"/>
              <a:gd name="connsiteX4" fmla="*/ 0 w 6407692"/>
              <a:gd name="connsiteY4" fmla="*/ 51465 h 1984657"/>
              <a:gd name="connsiteX0" fmla="*/ 0 w 6407692"/>
              <a:gd name="connsiteY0" fmla="*/ 54635 h 1987827"/>
              <a:gd name="connsiteX1" fmla="*/ 3937207 w 6407692"/>
              <a:gd name="connsiteY1" fmla="*/ 1209666 h 1987827"/>
              <a:gd name="connsiteX2" fmla="*/ 6407692 w 6407692"/>
              <a:gd name="connsiteY2" fmla="*/ 1987827 h 1987827"/>
              <a:gd name="connsiteX3" fmla="*/ 16042 w 6407692"/>
              <a:gd name="connsiteY3" fmla="*/ 1939701 h 1987827"/>
              <a:gd name="connsiteX4" fmla="*/ 0 w 6407692"/>
              <a:gd name="connsiteY4" fmla="*/ 54635 h 1987827"/>
              <a:gd name="connsiteX0" fmla="*/ 0 w 6407692"/>
              <a:gd name="connsiteY0" fmla="*/ 55927 h 1989119"/>
              <a:gd name="connsiteX1" fmla="*/ 3536154 w 6407692"/>
              <a:gd name="connsiteY1" fmla="*/ 1162831 h 1989119"/>
              <a:gd name="connsiteX2" fmla="*/ 6407692 w 6407692"/>
              <a:gd name="connsiteY2" fmla="*/ 1989119 h 1989119"/>
              <a:gd name="connsiteX3" fmla="*/ 16042 w 6407692"/>
              <a:gd name="connsiteY3" fmla="*/ 1940993 h 1989119"/>
              <a:gd name="connsiteX4" fmla="*/ 0 w 6407692"/>
              <a:gd name="connsiteY4" fmla="*/ 55927 h 1989119"/>
              <a:gd name="connsiteX0" fmla="*/ 0 w 6407692"/>
              <a:gd name="connsiteY0" fmla="*/ 55927 h 1989119"/>
              <a:gd name="connsiteX1" fmla="*/ 3536154 w 6407692"/>
              <a:gd name="connsiteY1" fmla="*/ 1162831 h 1989119"/>
              <a:gd name="connsiteX2" fmla="*/ 6407692 w 6407692"/>
              <a:gd name="connsiteY2" fmla="*/ 1989119 h 1989119"/>
              <a:gd name="connsiteX3" fmla="*/ 16042 w 6407692"/>
              <a:gd name="connsiteY3" fmla="*/ 1940993 h 1989119"/>
              <a:gd name="connsiteX4" fmla="*/ 0 w 6407692"/>
              <a:gd name="connsiteY4" fmla="*/ 55927 h 1989119"/>
              <a:gd name="connsiteX0" fmla="*/ 0 w 6407692"/>
              <a:gd name="connsiteY0" fmla="*/ 48513 h 1981705"/>
              <a:gd name="connsiteX1" fmla="*/ 3536154 w 6407692"/>
              <a:gd name="connsiteY1" fmla="*/ 1155417 h 1981705"/>
              <a:gd name="connsiteX2" fmla="*/ 6407692 w 6407692"/>
              <a:gd name="connsiteY2" fmla="*/ 1981705 h 1981705"/>
              <a:gd name="connsiteX3" fmla="*/ 16042 w 6407692"/>
              <a:gd name="connsiteY3" fmla="*/ 1933579 h 1981705"/>
              <a:gd name="connsiteX4" fmla="*/ 0 w 6407692"/>
              <a:gd name="connsiteY4" fmla="*/ 48513 h 1981705"/>
              <a:gd name="connsiteX0" fmla="*/ 0 w 6407692"/>
              <a:gd name="connsiteY0" fmla="*/ 47254 h 1980446"/>
              <a:gd name="connsiteX1" fmla="*/ 3536154 w 6407692"/>
              <a:gd name="connsiteY1" fmla="*/ 1154158 h 1980446"/>
              <a:gd name="connsiteX2" fmla="*/ 6407692 w 6407692"/>
              <a:gd name="connsiteY2" fmla="*/ 1980446 h 1980446"/>
              <a:gd name="connsiteX3" fmla="*/ 16042 w 6407692"/>
              <a:gd name="connsiteY3" fmla="*/ 1932320 h 1980446"/>
              <a:gd name="connsiteX4" fmla="*/ 0 w 6407692"/>
              <a:gd name="connsiteY4" fmla="*/ 47254 h 1980446"/>
              <a:gd name="connsiteX0" fmla="*/ 0 w 6407692"/>
              <a:gd name="connsiteY0" fmla="*/ 47254 h 1980446"/>
              <a:gd name="connsiteX1" fmla="*/ 3536154 w 6407692"/>
              <a:gd name="connsiteY1" fmla="*/ 1154158 h 1980446"/>
              <a:gd name="connsiteX2" fmla="*/ 6407692 w 6407692"/>
              <a:gd name="connsiteY2" fmla="*/ 1980446 h 1980446"/>
              <a:gd name="connsiteX3" fmla="*/ 16042 w 6407692"/>
              <a:gd name="connsiteY3" fmla="*/ 1932320 h 1980446"/>
              <a:gd name="connsiteX4" fmla="*/ 0 w 6407692"/>
              <a:gd name="connsiteY4" fmla="*/ 47254 h 1980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07692" h="1980446">
                <a:moveTo>
                  <a:pt x="0" y="47254"/>
                </a:moveTo>
                <a:cubicBezTo>
                  <a:pt x="2494171" y="-343104"/>
                  <a:pt x="865522" y="1833275"/>
                  <a:pt x="3536154" y="1154158"/>
                </a:cubicBezTo>
                <a:cubicBezTo>
                  <a:pt x="4776743" y="841377"/>
                  <a:pt x="4589586" y="1747796"/>
                  <a:pt x="6407692" y="1980446"/>
                </a:cubicBezTo>
                <a:lnTo>
                  <a:pt x="16042" y="1932320"/>
                </a:lnTo>
                <a:lnTo>
                  <a:pt x="0" y="47254"/>
                </a:lnTo>
                <a:close/>
              </a:path>
            </a:pathLst>
          </a:custGeom>
          <a:solidFill>
            <a:srgbClr val="A4CA88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EF04F71-8CF3-0C80-B614-7411781E7B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31" t="-174" r="65437" b="68540"/>
          <a:stretch/>
        </p:blipFill>
        <p:spPr>
          <a:xfrm>
            <a:off x="10880682" y="122472"/>
            <a:ext cx="951167" cy="1445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173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" dur="2000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" presetID="6" presetClass="emph" presetSubtype="0" repeatCount="10000" autoRev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8" dur="1450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4" fill="hold" nodeType="withEffect" p14:presetBounceEnd="3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2000">
                                          <p:cBhvr additive="base">
                                            <p:cTn id="14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2000">
                                          <p:cBhvr additive="base">
                                            <p:cTn id="15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 animBg="1"/>
          <p:bldP spid="19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" dur="2000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" presetID="8" presetClass="emph" presetSubtype="0" repeatCount="1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420000">
                                          <p:cBhvr>
                                            <p:cTn id="8" dur="1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9" presetID="6" presetClass="emph" presetSubtype="0" repeatCount="10000" autoRev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0" dur="1450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 animBg="1"/>
          <p:bldP spid="19" grpId="1" animBg="1"/>
        </p:bldLst>
      </p:timing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F20DB-9CC6-4F92-9FB9-3EC39388E90E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52660-F6A5-49EC-8B1E-0FA7B53389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0794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F20DB-9CC6-4F92-9FB9-3EC39388E90E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52660-F6A5-49EC-8B1E-0FA7B533890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D929216-51A9-4BD6-90C0-ABD732D5F2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" t="33217"/>
          <a:stretch/>
        </p:blipFill>
        <p:spPr>
          <a:xfrm>
            <a:off x="500967" y="3720695"/>
            <a:ext cx="2596129" cy="30388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5B90C06-AB28-47BF-BA14-A39F2A9640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31" t="-174" r="65437" b="68540"/>
          <a:stretch/>
        </p:blipFill>
        <p:spPr>
          <a:xfrm>
            <a:off x="782953" y="5412227"/>
            <a:ext cx="951167" cy="14457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C99CAF0-3289-47E1-B1BE-11BEAF4500F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00476" y="4155455"/>
            <a:ext cx="1664660" cy="123462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DC0A620-F96E-4321-A918-EB621EB1C91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36" y="5603721"/>
            <a:ext cx="952775" cy="1150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518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3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2000">
                                          <p:cBhvr additive="base">
                                            <p:cTn id="7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2000">
                                          <p:cBhvr additive="base">
                                            <p:cTn id="8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3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2000">
                                          <p:cBhvr additive="base">
                                            <p:cTn id="11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2000">
                                          <p:cBhvr additive="base">
                                            <p:cTn id="12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3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8000">
                                          <p:cBhvr additive="base">
                                            <p:cTn id="15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8000">
                                          <p:cBhvr additive="base">
                                            <p:cTn id="16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F20DB-9CC6-4F92-9FB9-3EC39388E90E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52660-F6A5-49EC-8B1E-0FA7B53389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2231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F20DB-9CC6-4F92-9FB9-3EC39388E90E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52660-F6A5-49EC-8B1E-0FA7B53389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336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F20DB-9CC6-4F92-9FB9-3EC39388E90E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52660-F6A5-49EC-8B1E-0FA7B53389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4248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F20DB-9CC6-4F92-9FB9-3EC39388E90E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52660-F6A5-49EC-8B1E-0FA7B53389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3824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F20DB-9CC6-4F92-9FB9-3EC39388E90E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52660-F6A5-49EC-8B1E-0FA7B53389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60796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F20DB-9CC6-4F92-9FB9-3EC39388E90E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52660-F6A5-49EC-8B1E-0FA7B53389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7111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F20DB-9CC6-4F92-9FB9-3EC39388E90E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52660-F6A5-49EC-8B1E-0FA7B53389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5661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DBB81AC-DBB5-37BC-1DEA-189F03D62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C0CAEAF-51EC-3059-26E3-126E245128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5C52346-8D5E-8E5C-86C0-4256236DE8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94854-18C9-4D0B-B516-C75F8A4A7E18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B4F6B55-0B50-BA8E-A700-B94A72ABE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857EB55-B380-53BC-530D-04CF9BA77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F3BC0-EE1C-4426-8977-269BD9C3CE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00293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F20DB-9CC6-4F92-9FB9-3EC39388E90E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52660-F6A5-49EC-8B1E-0FA7B53389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767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E8DAEC5-6F59-42FE-93E3-5FEBD5464C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CAEBC59-6FF0-4CB7-BF42-4CAFEA0CB2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2BB61BB-4675-4E40-B311-5F741A2C10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129B8-9270-4E03-95A0-2E03E21C93CF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8F78463-0FB6-44AE-A6B2-AF8D3015BC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5B88905-BD79-490D-8EEE-0DA724FB9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0B8F7-1BB8-42DC-A633-3F2B73535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38906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4BBCDD9-5285-4FE6-9629-2747D12243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F09BAC7-F9CB-43F4-99C8-AB1AC1C377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C5DEDB3-E0DF-4B57-9516-2C6D9677E6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129B8-9270-4E03-95A0-2E03E21C93CF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B059843-03AA-4E62-9F6C-30FCDF94A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0407273-61D3-42C4-9570-7CC52BED0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0B8F7-1BB8-42DC-A633-3F2B73535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84189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5857031-539B-4267-8322-3CE2C9508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6924DE2-E76D-4DE7-9B03-C336AE7579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A49CA3B-0865-4043-8F30-B8E25B654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129B8-9270-4E03-95A0-2E03E21C93CF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253F7D0-E1AD-47D1-B44E-35D0299C91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4217E00-42C6-4FB4-BC59-AA023E1EE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0B8F7-1BB8-42DC-A633-3F2B73535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68865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0F1C079-01F0-4926-AEA2-A338989518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CA7FD87-4378-4381-93A0-B38AC9D238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5E740CB-5827-4BDA-80EB-804A9154D2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C9E2617-DB38-427C-BD8D-99E008BBA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129B8-9270-4E03-95A0-2E03E21C93CF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153D0BC-59F4-4D4F-A223-46E9066A6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7AD566B-14FA-4856-8078-1C9AED852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0B8F7-1BB8-42DC-A633-3F2B73535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56070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6505E4A-8F88-4D56-8A64-63EDAB4392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ECF5E47-F766-4A69-93DB-13FDB31476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AAF43BA-EA65-41AD-BD13-C9278F9887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163704D1-4AF0-436D-B1AF-DD77A489A2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8BE97BBE-DAAC-45F9-B4AE-E91A94D329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89447D3C-5FA6-4DDC-85AE-4AAF41CAF3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129B8-9270-4E03-95A0-2E03E21C93CF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7D39B1D3-4737-4418-AAF6-E89D9A0AA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B601D2AD-F470-4592-93F2-6F94A4D309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0B8F7-1BB8-42DC-A633-3F2B73535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02845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1E2E2D7-DC19-41B1-ABE5-83C361D5E8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A9B8F24-7B51-4999-A841-849C0E45CA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129B8-9270-4E03-95A0-2E03E21C93CF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D456AD20-7CC7-4E10-8352-1D633BBC84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9BF8DEAA-8BBC-4DE9-8285-256DD4CFC5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0B8F7-1BB8-42DC-A633-3F2B73535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73340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AAAE1C1-CD3E-41F5-BF11-DA31433F0D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129B8-9270-4E03-95A0-2E03E21C93CF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23E4064-ED12-4975-BCF9-6BE404A5F2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7AB50EB-258A-43C5-9011-620510E9CD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0B8F7-1BB8-42DC-A633-3F2B73535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20389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F0A4118-0FDB-4E20-B58D-2FDD721EE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00C6B3A-65B5-40E7-A06E-FF3F12754F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CC05E68-A5E6-470A-96D2-4CBC3296CD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8E7A5DC-6FFD-40B3-A564-137AC6677F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129B8-9270-4E03-95A0-2E03E21C93CF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3C61CB4-A867-4E1B-8DAD-47D4501189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8ACB7E9-A8D6-47C9-BBA7-31025F8C7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0B8F7-1BB8-42DC-A633-3F2B73535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70811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DFC077-714E-464E-8353-A04072A79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46536C66-9939-4C4F-817C-4DC5E47007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EB26575-5DF1-43BE-8E79-BAB6025110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7C44AE8-A83C-44B1-8FF2-C1D376F17C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129B8-9270-4E03-95A0-2E03E21C93CF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506B389-67E6-4794-BB2A-B6F3B84E2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3248049-22FC-4B48-890B-C20A7B157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0B8F7-1BB8-42DC-A633-3F2B73535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3159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3F2502F-3F50-9DF8-868F-FD28F6734D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525037B-98F9-1A3D-EDA7-97A693DA63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94AFC58-6EAA-C970-A654-FD0238CD9E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E5A6874-5C00-2360-BFCA-8A25F3D970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94854-18C9-4D0B-B516-C75F8A4A7E18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4F11B48-5D3E-59FE-0733-17B03761AE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5C23F81-6DB4-D566-CAC9-A5E1B6480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F3BC0-EE1C-4426-8977-269BD9C3CE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12292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FD9E2BE-641E-42FB-B895-F2354A08B2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794F4FC-8ED7-44BF-AE1F-9B7F929317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4D5912F-7E24-4BBF-BB65-C6535BB589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129B8-9270-4E03-95A0-2E03E21C93CF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229E915-33D1-4252-850D-43B59C7781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276854A-6F70-498D-994F-508BA11B30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0B8F7-1BB8-42DC-A633-3F2B73535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14851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6A7CE58E-1CBA-4016-82F4-C5E273A83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7CC98AA-FB01-468A-971D-796098D55E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632E0FC-6FE7-4658-B03F-40F51C1F6E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129B8-9270-4E03-95A0-2E03E21C93CF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18424FE-8053-4775-BB1C-2BA126B27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6701FA0-B021-40B2-88BB-E54433FF5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0B8F7-1BB8-42DC-A633-3F2B73535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4200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961C751-D1CF-CAF4-09C0-16191A8A1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4A4D79C-5E24-E6AB-814D-ED4A4B3B07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075AB62-6B67-34F6-F556-E25E16B7CA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1FA0D7E-4AB1-D420-DBB4-C61CDB3DBF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9E9F89EE-674B-D8BE-E4C7-956F35DB00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A911ACBC-21F0-2474-C1B3-70E344E7A3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94854-18C9-4D0B-B516-C75F8A4A7E18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6408F2A4-B634-8E29-4201-B79B3CEF90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B1D16D7D-F5EA-D342-A918-FE4F87D3B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F3BC0-EE1C-4426-8977-269BD9C3CE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511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25A1976-4A8E-3761-769A-C856612CE5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C04D2A7-BBE3-654B-EF87-BD0BA7E6DA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94854-18C9-4D0B-B516-C75F8A4A7E18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D07D241-15B8-34B9-9561-01FDAA40B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CF63C2D5-BF97-DA1D-2A5A-C10FC8C7D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F3BC0-EE1C-4426-8977-269BD9C3CE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4396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0CD55C9-E8A7-2B3A-83B9-5D377C1BEF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94854-18C9-4D0B-B516-C75F8A4A7E18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A8992F4C-4142-AD6E-9DEB-0E76BA6619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418323D-FCFA-DB37-89C6-FEC67F331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F3BC0-EE1C-4426-8977-269BD9C3CE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7695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84A15EB-35D5-2C92-9BA0-E42A18073A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A83E036-278C-D672-7BE4-4F8BCEF8D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DE02B12-C528-7E02-7BC3-D0619407DF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5081037-752A-9201-5639-5B45DAC652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94854-18C9-4D0B-B516-C75F8A4A7E18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6555C51-245F-30D9-5A9A-BBE81421D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60B553B-79BC-D2AF-66A6-5832EB845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F3BC0-EE1C-4426-8977-269BD9C3CE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850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F0EADDC-1AA2-CCFF-8322-CEA97F4F5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A5AD617D-A69A-828D-1533-52C3896E7B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13292D6-5B0D-227C-F548-5B249D1099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183A9A4-BA6A-F399-B282-21CE0825E3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94854-18C9-4D0B-B516-C75F8A4A7E18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BBB1BB0-794A-1ECB-586B-1D947598B1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EB7B730-5AF9-58F2-79F3-600CF3E5D8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F3BC0-EE1C-4426-8977-269BD9C3CE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6524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16.xml"/><Relationship Id="rId10" Type="http://schemas.openxmlformats.org/officeDocument/2006/relationships/hyperlink" Target="https://www.facebook.com/groups/629898828017053" TargetMode="External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9.xml"/><Relationship Id="rId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4.xml"/><Relationship Id="rId17" Type="http://schemas.openxmlformats.org/officeDocument/2006/relationships/image" Target="../media/image14.png"/><Relationship Id="rId2" Type="http://schemas.openxmlformats.org/officeDocument/2006/relationships/slideLayout" Target="../slideLayouts/slideLayout21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image" Target="../media/image12.gif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image" Target="../media/image1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624FFC07-D23B-E44F-1B27-DCE996C1B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D04F3CC-05A0-0A6C-1158-802792F0F5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C8D6AD-43B9-D321-753E-A2B4DCAE63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B94854-18C9-4D0B-B516-C75F8A4A7E18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6DD2883-3A69-CFEF-3043-D0826EEEB9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71F18AF-6FCA-672C-425C-77650C0390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BF3BC0-EE1C-4426-8977-269BD9C3CE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035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5" name="圆角矩形 24"/>
          <p:cNvSpPr/>
          <p:nvPr userDrawn="1"/>
        </p:nvSpPr>
        <p:spPr>
          <a:xfrm>
            <a:off x="482600" y="438447"/>
            <a:ext cx="11226800" cy="59817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7" name="圆角矩形 26"/>
          <p:cNvSpPr/>
          <p:nvPr userDrawn="1"/>
        </p:nvSpPr>
        <p:spPr>
          <a:xfrm>
            <a:off x="635000" y="565447"/>
            <a:ext cx="10960100" cy="573375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32A77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7" name="TextBox 3">
            <a:extLst>
              <a:ext uri="{FF2B5EF4-FFF2-40B4-BE49-F238E27FC236}">
                <a16:creationId xmlns:a16="http://schemas.microsoft.com/office/drawing/2014/main" xmlns="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0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xmlns="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xmlns="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5" y="170263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 err="1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xmlns="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10005753" y="-1327154"/>
            <a:ext cx="2186247" cy="615954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54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By: Tư Bùi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691000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5559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2F20DB-9CC6-4F92-9FB9-3EC39388E90E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1980" y="641102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252660-F6A5-49EC-8B1E-0FA7B533890D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945C82F0-6824-4D1B-9436-4B3B71C0B63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15068" y="-25721164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0DBBE4A-6340-454A-BBB1-F0FC493B103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20132" y="-25721165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FF1AC819-A10C-4689-AF6E-7D99E99599A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01494" y="29981036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D581F222-5F5E-43F6-A46F-2A216883353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44296" y="29981035"/>
            <a:ext cx="2186247" cy="371775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1F748F43-F2BF-42F2-AADB-FE5563979084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38330" y="150781"/>
            <a:ext cx="11851651" cy="6541575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xmlns="" id="{CF37D2A1-7858-4F9C-A002-3D1728954E82}"/>
              </a:ext>
            </a:extLst>
          </p:cNvPr>
          <p:cNvSpPr txBox="1">
            <a:spLocks/>
          </p:cNvSpPr>
          <p:nvPr userDrawn="1"/>
        </p:nvSpPr>
        <p:spPr>
          <a:xfrm>
            <a:off x="10493522" y="-22361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b="0">
                <a:solidFill>
                  <a:schemeClr val="accent6">
                    <a:lumMod val="40000"/>
                    <a:lumOff val="60000"/>
                  </a:schemeClr>
                </a:solidFill>
                <a:latin typeface="#9Slide07 HoneyCream" pitchFamily="2" charset="0"/>
              </a:rPr>
              <a:t>Diệu Hiền</a:t>
            </a:r>
            <a:endParaRPr lang="en-US" sz="1400" b="0" dirty="0">
              <a:solidFill>
                <a:schemeClr val="accent6">
                  <a:lumMod val="40000"/>
                  <a:lumOff val="60000"/>
                </a:schemeClr>
              </a:solidFill>
              <a:latin typeface="#9Slide07 HoneyCream" pitchFamily="2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DDBEE188-7ED7-4304-BE0C-D35D5BAB0289}"/>
              </a:ext>
            </a:extLst>
          </p:cNvPr>
          <p:cNvGrpSpPr/>
          <p:nvPr userDrawn="1"/>
        </p:nvGrpSpPr>
        <p:grpSpPr>
          <a:xfrm>
            <a:off x="-4449759" y="-270204"/>
            <a:ext cx="20385358" cy="6858000"/>
            <a:chOff x="-5885162" y="0"/>
            <a:chExt cx="20619682" cy="6858000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xmlns="" id="{328CD5FD-45E0-40EF-8281-BBD3AEE2B3EF}"/>
                </a:ext>
              </a:extLst>
            </p:cNvPr>
            <p:cNvGrpSpPr/>
            <p:nvPr/>
          </p:nvGrpSpPr>
          <p:grpSpPr>
            <a:xfrm>
              <a:off x="236482" y="0"/>
              <a:ext cx="11729546" cy="6858000"/>
              <a:chOff x="236482" y="0"/>
              <a:chExt cx="11729546" cy="6858000"/>
            </a:xfrm>
          </p:grpSpPr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xmlns="" id="{4D64C9D9-DD1D-4C2D-9D7F-3F951B770BA6}"/>
                  </a:ext>
                </a:extLst>
              </p:cNvPr>
              <p:cNvCxnSpPr/>
              <p:nvPr/>
            </p:nvCxnSpPr>
            <p:spPr>
              <a:xfrm>
                <a:off x="236482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xmlns="" id="{C805B0BF-E665-4154-A6AC-E39BAF00FAD3}"/>
                  </a:ext>
                </a:extLst>
              </p:cNvPr>
              <p:cNvCxnSpPr/>
              <p:nvPr/>
            </p:nvCxnSpPr>
            <p:spPr>
              <a:xfrm>
                <a:off x="504496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xmlns="" id="{7B2A8DA9-41AE-41C9-BC84-9FC8FEA5E27B}"/>
                  </a:ext>
                </a:extLst>
              </p:cNvPr>
              <p:cNvCxnSpPr/>
              <p:nvPr/>
            </p:nvCxnSpPr>
            <p:spPr>
              <a:xfrm>
                <a:off x="756744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xmlns="" id="{B8498CF0-617C-4260-A362-C1DB2D48148A}"/>
                  </a:ext>
                </a:extLst>
              </p:cNvPr>
              <p:cNvCxnSpPr/>
              <p:nvPr/>
            </p:nvCxnSpPr>
            <p:spPr>
              <a:xfrm>
                <a:off x="1024758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xmlns="" id="{AD48EBF9-8172-4B0D-A05B-E8E9EE471598}"/>
                  </a:ext>
                </a:extLst>
              </p:cNvPr>
              <p:cNvCxnSpPr/>
              <p:nvPr/>
            </p:nvCxnSpPr>
            <p:spPr>
              <a:xfrm>
                <a:off x="1261241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xmlns="" id="{DD339DBF-7390-4042-A31A-685A9203F9AC}"/>
                  </a:ext>
                </a:extLst>
              </p:cNvPr>
              <p:cNvCxnSpPr/>
              <p:nvPr/>
            </p:nvCxnSpPr>
            <p:spPr>
              <a:xfrm>
                <a:off x="1529255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xmlns="" id="{34FBD005-CBD3-4E82-882C-1B236E0749D4}"/>
                  </a:ext>
                </a:extLst>
              </p:cNvPr>
              <p:cNvCxnSpPr/>
              <p:nvPr/>
            </p:nvCxnSpPr>
            <p:spPr>
              <a:xfrm>
                <a:off x="1781503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xmlns="" id="{762CFC28-C3B6-4C18-93B1-F20D130F32E9}"/>
                  </a:ext>
                </a:extLst>
              </p:cNvPr>
              <p:cNvCxnSpPr/>
              <p:nvPr/>
            </p:nvCxnSpPr>
            <p:spPr>
              <a:xfrm>
                <a:off x="2049517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xmlns="" id="{F5B60923-3E89-4BD5-BF71-07D9B9242396}"/>
                  </a:ext>
                </a:extLst>
              </p:cNvPr>
              <p:cNvCxnSpPr/>
              <p:nvPr/>
            </p:nvCxnSpPr>
            <p:spPr>
              <a:xfrm>
                <a:off x="2317530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xmlns="" id="{D6541A0B-3465-4F61-91CD-50BE668DEA23}"/>
                  </a:ext>
                </a:extLst>
              </p:cNvPr>
              <p:cNvCxnSpPr/>
              <p:nvPr/>
            </p:nvCxnSpPr>
            <p:spPr>
              <a:xfrm>
                <a:off x="2585544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xmlns="" id="{24A8205C-A81B-44E8-BD32-981F8DF13BF3}"/>
                  </a:ext>
                </a:extLst>
              </p:cNvPr>
              <p:cNvCxnSpPr/>
              <p:nvPr/>
            </p:nvCxnSpPr>
            <p:spPr>
              <a:xfrm>
                <a:off x="2837792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xmlns="" id="{4539B039-728D-4749-A4DC-2CEA96874C97}"/>
                  </a:ext>
                </a:extLst>
              </p:cNvPr>
              <p:cNvCxnSpPr/>
              <p:nvPr/>
            </p:nvCxnSpPr>
            <p:spPr>
              <a:xfrm>
                <a:off x="3105806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xmlns="" id="{2FC2FF83-B06F-4BA2-8190-4DBCF997071C}"/>
                  </a:ext>
                </a:extLst>
              </p:cNvPr>
              <p:cNvCxnSpPr/>
              <p:nvPr/>
            </p:nvCxnSpPr>
            <p:spPr>
              <a:xfrm>
                <a:off x="3373820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xmlns="" id="{5794DFBA-3BFC-4B8B-970E-9DC458785C04}"/>
                  </a:ext>
                </a:extLst>
              </p:cNvPr>
              <p:cNvCxnSpPr/>
              <p:nvPr/>
            </p:nvCxnSpPr>
            <p:spPr>
              <a:xfrm>
                <a:off x="3641834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xmlns="" id="{076D79F5-5746-4105-9FF6-ED38758A5E55}"/>
                  </a:ext>
                </a:extLst>
              </p:cNvPr>
              <p:cNvCxnSpPr/>
              <p:nvPr/>
            </p:nvCxnSpPr>
            <p:spPr>
              <a:xfrm>
                <a:off x="3894082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xmlns="" id="{088B213F-C865-4CD5-872F-681F9418289F}"/>
                  </a:ext>
                </a:extLst>
              </p:cNvPr>
              <p:cNvCxnSpPr/>
              <p:nvPr/>
            </p:nvCxnSpPr>
            <p:spPr>
              <a:xfrm>
                <a:off x="4162096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xmlns="" id="{F65BC0A6-0241-4602-B956-ED18B2CF226E}"/>
                  </a:ext>
                </a:extLst>
              </p:cNvPr>
              <p:cNvCxnSpPr/>
              <p:nvPr/>
            </p:nvCxnSpPr>
            <p:spPr>
              <a:xfrm>
                <a:off x="4414344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xmlns="" id="{14574D68-F3FE-456D-AFDB-7DE92DB7AAD6}"/>
                  </a:ext>
                </a:extLst>
              </p:cNvPr>
              <p:cNvCxnSpPr/>
              <p:nvPr/>
            </p:nvCxnSpPr>
            <p:spPr>
              <a:xfrm>
                <a:off x="4682358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xmlns="" id="{12778A48-43C5-4C82-84A7-547C7C73512E}"/>
                  </a:ext>
                </a:extLst>
              </p:cNvPr>
              <p:cNvCxnSpPr/>
              <p:nvPr/>
            </p:nvCxnSpPr>
            <p:spPr>
              <a:xfrm>
                <a:off x="4934606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xmlns="" id="{B102FDA2-6222-40FE-99FD-7559E9C47B7C}"/>
                  </a:ext>
                </a:extLst>
              </p:cNvPr>
              <p:cNvCxnSpPr/>
              <p:nvPr/>
            </p:nvCxnSpPr>
            <p:spPr>
              <a:xfrm>
                <a:off x="5202620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xmlns="" id="{4CEB14AC-33B3-412A-A568-29BE6B1583C7}"/>
                  </a:ext>
                </a:extLst>
              </p:cNvPr>
              <p:cNvCxnSpPr/>
              <p:nvPr/>
            </p:nvCxnSpPr>
            <p:spPr>
              <a:xfrm>
                <a:off x="5454868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xmlns="" id="{F900A08F-85D5-4623-B3C5-D40D29F13F3A}"/>
                  </a:ext>
                </a:extLst>
              </p:cNvPr>
              <p:cNvCxnSpPr/>
              <p:nvPr/>
            </p:nvCxnSpPr>
            <p:spPr>
              <a:xfrm>
                <a:off x="5722882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xmlns="" id="{3481FB7F-5BEE-4816-BA37-67BB54F157CB}"/>
                  </a:ext>
                </a:extLst>
              </p:cNvPr>
              <p:cNvCxnSpPr/>
              <p:nvPr/>
            </p:nvCxnSpPr>
            <p:spPr>
              <a:xfrm>
                <a:off x="5975130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xmlns="" id="{36CC9EFB-87EA-4815-9738-B58225850F71}"/>
                  </a:ext>
                </a:extLst>
              </p:cNvPr>
              <p:cNvCxnSpPr/>
              <p:nvPr/>
            </p:nvCxnSpPr>
            <p:spPr>
              <a:xfrm>
                <a:off x="6243144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xmlns="" id="{27D5E61B-0359-49E0-95E4-BC8086A134A5}"/>
                  </a:ext>
                </a:extLst>
              </p:cNvPr>
              <p:cNvCxnSpPr/>
              <p:nvPr/>
            </p:nvCxnSpPr>
            <p:spPr>
              <a:xfrm>
                <a:off x="6479627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xmlns="" id="{D347A5D7-3AE8-4E35-8406-53C4888ACB56}"/>
                  </a:ext>
                </a:extLst>
              </p:cNvPr>
              <p:cNvCxnSpPr/>
              <p:nvPr/>
            </p:nvCxnSpPr>
            <p:spPr>
              <a:xfrm>
                <a:off x="6747641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xmlns="" id="{4544B6DC-DA40-41E2-82D0-0C41F54588ED}"/>
                  </a:ext>
                </a:extLst>
              </p:cNvPr>
              <p:cNvCxnSpPr/>
              <p:nvPr/>
            </p:nvCxnSpPr>
            <p:spPr>
              <a:xfrm>
                <a:off x="6999889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xmlns="" id="{B63DB38F-A492-4F72-92BA-178388A9A225}"/>
                  </a:ext>
                </a:extLst>
              </p:cNvPr>
              <p:cNvCxnSpPr/>
              <p:nvPr/>
            </p:nvCxnSpPr>
            <p:spPr>
              <a:xfrm>
                <a:off x="7267903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xmlns="" id="{B84ADC84-93F2-4669-B33F-CEB4B7BB8914}"/>
                  </a:ext>
                </a:extLst>
              </p:cNvPr>
              <p:cNvCxnSpPr/>
              <p:nvPr/>
            </p:nvCxnSpPr>
            <p:spPr>
              <a:xfrm>
                <a:off x="7535916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>
                <a:extLst>
                  <a:ext uri="{FF2B5EF4-FFF2-40B4-BE49-F238E27FC236}">
                    <a16:creationId xmlns:a16="http://schemas.microsoft.com/office/drawing/2014/main" xmlns="" id="{9D0427C4-6C3F-4194-8D0A-107B577E2756}"/>
                  </a:ext>
                </a:extLst>
              </p:cNvPr>
              <p:cNvCxnSpPr/>
              <p:nvPr/>
            </p:nvCxnSpPr>
            <p:spPr>
              <a:xfrm>
                <a:off x="7803930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xmlns="" id="{A848E3BF-A5FC-4AD2-B091-6FAA95B69B55}"/>
                  </a:ext>
                </a:extLst>
              </p:cNvPr>
              <p:cNvCxnSpPr/>
              <p:nvPr/>
            </p:nvCxnSpPr>
            <p:spPr>
              <a:xfrm>
                <a:off x="8056178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xmlns="" id="{FFC6CE92-4034-4481-BE8E-E1314C1F2D2D}"/>
                  </a:ext>
                </a:extLst>
              </p:cNvPr>
              <p:cNvCxnSpPr/>
              <p:nvPr/>
            </p:nvCxnSpPr>
            <p:spPr>
              <a:xfrm>
                <a:off x="8324192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xmlns="" id="{8D7FD84F-4730-4A3E-B2DD-89342EC16B3C}"/>
                  </a:ext>
                </a:extLst>
              </p:cNvPr>
              <p:cNvCxnSpPr/>
              <p:nvPr/>
            </p:nvCxnSpPr>
            <p:spPr>
              <a:xfrm>
                <a:off x="8592206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xmlns="" id="{3BF66B49-EDD4-4FA6-B17A-F153202CA9D5}"/>
                  </a:ext>
                </a:extLst>
              </p:cNvPr>
              <p:cNvCxnSpPr/>
              <p:nvPr/>
            </p:nvCxnSpPr>
            <p:spPr>
              <a:xfrm>
                <a:off x="8860220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>
                <a:extLst>
                  <a:ext uri="{FF2B5EF4-FFF2-40B4-BE49-F238E27FC236}">
                    <a16:creationId xmlns:a16="http://schemas.microsoft.com/office/drawing/2014/main" xmlns="" id="{4A568ED2-C512-4A85-A4C3-30E69798AE04}"/>
                  </a:ext>
                </a:extLst>
              </p:cNvPr>
              <p:cNvCxnSpPr/>
              <p:nvPr/>
            </p:nvCxnSpPr>
            <p:spPr>
              <a:xfrm>
                <a:off x="9112468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>
                <a:extLst>
                  <a:ext uri="{FF2B5EF4-FFF2-40B4-BE49-F238E27FC236}">
                    <a16:creationId xmlns:a16="http://schemas.microsoft.com/office/drawing/2014/main" xmlns="" id="{7BF82496-DF38-4386-AF73-D5DBAA54C869}"/>
                  </a:ext>
                </a:extLst>
              </p:cNvPr>
              <p:cNvCxnSpPr/>
              <p:nvPr/>
            </p:nvCxnSpPr>
            <p:spPr>
              <a:xfrm>
                <a:off x="9380482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>
                <a:extLst>
                  <a:ext uri="{FF2B5EF4-FFF2-40B4-BE49-F238E27FC236}">
                    <a16:creationId xmlns:a16="http://schemas.microsoft.com/office/drawing/2014/main" xmlns="" id="{F32A4ED2-6ABA-4A29-9A76-49DF5B4723B1}"/>
                  </a:ext>
                </a:extLst>
              </p:cNvPr>
              <p:cNvCxnSpPr/>
              <p:nvPr/>
            </p:nvCxnSpPr>
            <p:spPr>
              <a:xfrm>
                <a:off x="9632730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xmlns="" id="{E7D52A5B-3697-43AD-BD3C-7DF3376B1CF6}"/>
                  </a:ext>
                </a:extLst>
              </p:cNvPr>
              <p:cNvCxnSpPr/>
              <p:nvPr/>
            </p:nvCxnSpPr>
            <p:spPr>
              <a:xfrm>
                <a:off x="9900744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xmlns="" id="{760BD1F3-32E9-48D0-80A0-4C099A7CE596}"/>
                  </a:ext>
                </a:extLst>
              </p:cNvPr>
              <p:cNvCxnSpPr/>
              <p:nvPr/>
            </p:nvCxnSpPr>
            <p:spPr>
              <a:xfrm>
                <a:off x="10152992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>
                <a:extLst>
                  <a:ext uri="{FF2B5EF4-FFF2-40B4-BE49-F238E27FC236}">
                    <a16:creationId xmlns:a16="http://schemas.microsoft.com/office/drawing/2014/main" xmlns="" id="{1DE3552A-9C9F-46B0-8406-8FA30564C99D}"/>
                  </a:ext>
                </a:extLst>
              </p:cNvPr>
              <p:cNvCxnSpPr/>
              <p:nvPr/>
            </p:nvCxnSpPr>
            <p:spPr>
              <a:xfrm>
                <a:off x="10421006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xmlns="" id="{279A10AB-3362-42E1-98FE-EF7F749FBB09}"/>
                  </a:ext>
                </a:extLst>
              </p:cNvPr>
              <p:cNvCxnSpPr/>
              <p:nvPr/>
            </p:nvCxnSpPr>
            <p:spPr>
              <a:xfrm>
                <a:off x="10673255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>
                <a:extLst>
                  <a:ext uri="{FF2B5EF4-FFF2-40B4-BE49-F238E27FC236}">
                    <a16:creationId xmlns:a16="http://schemas.microsoft.com/office/drawing/2014/main" xmlns="" id="{50A750C4-5834-49CE-8956-3FAD016D44E4}"/>
                  </a:ext>
                </a:extLst>
              </p:cNvPr>
              <p:cNvCxnSpPr/>
              <p:nvPr/>
            </p:nvCxnSpPr>
            <p:spPr>
              <a:xfrm>
                <a:off x="10925503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xmlns="" id="{D21C5770-113D-40AB-AF3E-91A54787A2C1}"/>
                  </a:ext>
                </a:extLst>
              </p:cNvPr>
              <p:cNvCxnSpPr/>
              <p:nvPr/>
            </p:nvCxnSpPr>
            <p:spPr>
              <a:xfrm>
                <a:off x="11193517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xmlns="" id="{DC822819-7C65-49CA-831A-A27620D759AE}"/>
                  </a:ext>
                </a:extLst>
              </p:cNvPr>
              <p:cNvCxnSpPr/>
              <p:nvPr/>
            </p:nvCxnSpPr>
            <p:spPr>
              <a:xfrm>
                <a:off x="11445765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xmlns="" id="{4B39C565-48EF-4C96-A25B-EECC9A1F5964}"/>
                  </a:ext>
                </a:extLst>
              </p:cNvPr>
              <p:cNvCxnSpPr/>
              <p:nvPr/>
            </p:nvCxnSpPr>
            <p:spPr>
              <a:xfrm>
                <a:off x="11713779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xmlns="" id="{4DE81692-F378-4929-8088-004F14019199}"/>
                  </a:ext>
                </a:extLst>
              </p:cNvPr>
              <p:cNvCxnSpPr/>
              <p:nvPr/>
            </p:nvCxnSpPr>
            <p:spPr>
              <a:xfrm>
                <a:off x="11966028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xmlns="" id="{D6EA55CC-E44A-404C-8B40-32135D794404}"/>
                </a:ext>
              </a:extLst>
            </p:cNvPr>
            <p:cNvGrpSpPr/>
            <p:nvPr/>
          </p:nvGrpSpPr>
          <p:grpSpPr>
            <a:xfrm rot="5400000">
              <a:off x="1169099" y="-6893983"/>
              <a:ext cx="6511159" cy="20619682"/>
              <a:chOff x="236482" y="-1424640"/>
              <a:chExt cx="6511159" cy="11553749"/>
            </a:xfrm>
          </p:grpSpPr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xmlns="" id="{4AD2C0CF-C875-4FAB-9BF5-C2537EF2A175}"/>
                  </a:ext>
                </a:extLst>
              </p:cNvPr>
              <p:cNvCxnSpPr/>
              <p:nvPr/>
            </p:nvCxnSpPr>
            <p:spPr>
              <a:xfrm>
                <a:off x="236482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xmlns="" id="{2F4C9DD5-0879-41DB-B40B-4401BB4182D8}"/>
                  </a:ext>
                </a:extLst>
              </p:cNvPr>
              <p:cNvCxnSpPr/>
              <p:nvPr/>
            </p:nvCxnSpPr>
            <p:spPr>
              <a:xfrm>
                <a:off x="5251071" y="487334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xmlns="" id="{ED6E7B80-7EC4-4EBB-B455-C2B517397006}"/>
                  </a:ext>
                </a:extLst>
              </p:cNvPr>
              <p:cNvCxnSpPr/>
              <p:nvPr/>
            </p:nvCxnSpPr>
            <p:spPr>
              <a:xfrm>
                <a:off x="1478640" y="45461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xmlns="" id="{5BC8560F-1779-44CE-BF7E-A232636E09D5}"/>
                  </a:ext>
                </a:extLst>
              </p:cNvPr>
              <p:cNvCxnSpPr/>
              <p:nvPr/>
            </p:nvCxnSpPr>
            <p:spPr>
              <a:xfrm>
                <a:off x="1024758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xmlns="" id="{D6F76818-EBC9-49DD-8C81-A58F73529E79}"/>
                  </a:ext>
                </a:extLst>
              </p:cNvPr>
              <p:cNvCxnSpPr/>
              <p:nvPr/>
            </p:nvCxnSpPr>
            <p:spPr>
              <a:xfrm>
                <a:off x="1261241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xmlns="" id="{69E4B2F6-6B66-43BB-9EB4-71D87D59C898}"/>
                  </a:ext>
                </a:extLst>
              </p:cNvPr>
              <p:cNvCxnSpPr/>
              <p:nvPr/>
            </p:nvCxnSpPr>
            <p:spPr>
              <a:xfrm>
                <a:off x="1529255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xmlns="" id="{3F12B78E-72AF-444C-B4EC-1DC360B33DBD}"/>
                  </a:ext>
                </a:extLst>
              </p:cNvPr>
              <p:cNvCxnSpPr/>
              <p:nvPr/>
            </p:nvCxnSpPr>
            <p:spPr>
              <a:xfrm>
                <a:off x="1781503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xmlns="" id="{2E865945-F9A9-45E9-8E34-CD2FC5AFA1A9}"/>
                  </a:ext>
                </a:extLst>
              </p:cNvPr>
              <p:cNvCxnSpPr/>
              <p:nvPr/>
            </p:nvCxnSpPr>
            <p:spPr>
              <a:xfrm>
                <a:off x="2049517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xmlns="" id="{3612AA8C-C469-4AD8-9430-82C014818D7D}"/>
                  </a:ext>
                </a:extLst>
              </p:cNvPr>
              <p:cNvCxnSpPr/>
              <p:nvPr/>
            </p:nvCxnSpPr>
            <p:spPr>
              <a:xfrm>
                <a:off x="2317530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xmlns="" id="{34E7C353-B72F-4995-A7A7-9F5D9E4CFCB7}"/>
                  </a:ext>
                </a:extLst>
              </p:cNvPr>
              <p:cNvCxnSpPr/>
              <p:nvPr/>
            </p:nvCxnSpPr>
            <p:spPr>
              <a:xfrm>
                <a:off x="2585544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xmlns="" id="{61CB0E62-9CF3-4B77-A090-6A0144610CDE}"/>
                  </a:ext>
                </a:extLst>
              </p:cNvPr>
              <p:cNvCxnSpPr/>
              <p:nvPr/>
            </p:nvCxnSpPr>
            <p:spPr>
              <a:xfrm>
                <a:off x="2837792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xmlns="" id="{B673A985-11B5-4089-BA5F-6FA5350C110E}"/>
                  </a:ext>
                </a:extLst>
              </p:cNvPr>
              <p:cNvCxnSpPr/>
              <p:nvPr/>
            </p:nvCxnSpPr>
            <p:spPr>
              <a:xfrm>
                <a:off x="5290849" y="3271109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xmlns="" id="{C5661505-0D88-4879-9FB1-4644DD566C87}"/>
                  </a:ext>
                </a:extLst>
              </p:cNvPr>
              <p:cNvCxnSpPr/>
              <p:nvPr/>
            </p:nvCxnSpPr>
            <p:spPr>
              <a:xfrm>
                <a:off x="5069419" y="-142464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xmlns="" id="{A984B8F1-2D29-411D-84F2-5D11116427B9}"/>
                  </a:ext>
                </a:extLst>
              </p:cNvPr>
              <p:cNvCxnSpPr/>
              <p:nvPr/>
            </p:nvCxnSpPr>
            <p:spPr>
              <a:xfrm>
                <a:off x="3641834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xmlns="" id="{A5E9F8C2-2011-4578-B74A-4124833EF536}"/>
                  </a:ext>
                </a:extLst>
              </p:cNvPr>
              <p:cNvCxnSpPr/>
              <p:nvPr/>
            </p:nvCxnSpPr>
            <p:spPr>
              <a:xfrm>
                <a:off x="3894082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xmlns="" id="{3F4D6F52-56D5-4C32-AC65-BE7EB30D4303}"/>
                  </a:ext>
                </a:extLst>
              </p:cNvPr>
              <p:cNvCxnSpPr/>
              <p:nvPr/>
            </p:nvCxnSpPr>
            <p:spPr>
              <a:xfrm>
                <a:off x="4162096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xmlns="" id="{A18A3709-FFB1-4374-8028-2A3953AB9CA1}"/>
                  </a:ext>
                </a:extLst>
              </p:cNvPr>
              <p:cNvCxnSpPr/>
              <p:nvPr/>
            </p:nvCxnSpPr>
            <p:spPr>
              <a:xfrm>
                <a:off x="4414344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xmlns="" id="{C3249A4B-C554-4E45-ABAE-AADFD9A9EBB7}"/>
                  </a:ext>
                </a:extLst>
              </p:cNvPr>
              <p:cNvCxnSpPr/>
              <p:nvPr/>
            </p:nvCxnSpPr>
            <p:spPr>
              <a:xfrm>
                <a:off x="4682358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xmlns="" id="{081C8D64-95F0-492D-B8C6-773E4400A481}"/>
                  </a:ext>
                </a:extLst>
              </p:cNvPr>
              <p:cNvCxnSpPr/>
              <p:nvPr/>
            </p:nvCxnSpPr>
            <p:spPr>
              <a:xfrm>
                <a:off x="4934606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xmlns="" id="{ED7FC088-1F3B-4861-81B6-B4B48F269F00}"/>
                  </a:ext>
                </a:extLst>
              </p:cNvPr>
              <p:cNvCxnSpPr/>
              <p:nvPr/>
            </p:nvCxnSpPr>
            <p:spPr>
              <a:xfrm>
                <a:off x="5202620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xmlns="" id="{69C31E3C-00EE-4289-8114-2773DAC6109A}"/>
                  </a:ext>
                </a:extLst>
              </p:cNvPr>
              <p:cNvCxnSpPr/>
              <p:nvPr/>
            </p:nvCxnSpPr>
            <p:spPr>
              <a:xfrm>
                <a:off x="4443193" y="40439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xmlns="" id="{BF3F5647-CFBE-4327-B81D-6D4208E23F15}"/>
                  </a:ext>
                </a:extLst>
              </p:cNvPr>
              <p:cNvCxnSpPr/>
              <p:nvPr/>
            </p:nvCxnSpPr>
            <p:spPr>
              <a:xfrm>
                <a:off x="5722882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xmlns="" id="{67E1575F-DA82-465E-9E64-50FE5C0589B7}"/>
                  </a:ext>
                </a:extLst>
              </p:cNvPr>
              <p:cNvCxnSpPr/>
              <p:nvPr/>
            </p:nvCxnSpPr>
            <p:spPr>
              <a:xfrm>
                <a:off x="5975130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xmlns="" id="{519BBC03-9237-445E-BB85-F38A53520718}"/>
                  </a:ext>
                </a:extLst>
              </p:cNvPr>
              <p:cNvCxnSpPr/>
              <p:nvPr/>
            </p:nvCxnSpPr>
            <p:spPr>
              <a:xfrm>
                <a:off x="6243144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xmlns="" id="{7D8A0827-AAE6-48E3-A446-21E245F1843D}"/>
                  </a:ext>
                </a:extLst>
              </p:cNvPr>
              <p:cNvCxnSpPr/>
              <p:nvPr/>
            </p:nvCxnSpPr>
            <p:spPr>
              <a:xfrm>
                <a:off x="6479627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xmlns="" id="{D18B920C-3BAD-478E-BC44-731419B8C31E}"/>
                  </a:ext>
                </a:extLst>
              </p:cNvPr>
              <p:cNvCxnSpPr/>
              <p:nvPr/>
            </p:nvCxnSpPr>
            <p:spPr>
              <a:xfrm>
                <a:off x="6747641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94" name="Picture 93">
            <a:extLst>
              <a:ext uri="{FF2B5EF4-FFF2-40B4-BE49-F238E27FC236}">
                <a16:creationId xmlns:a16="http://schemas.microsoft.com/office/drawing/2014/main" xmlns="" id="{0E8726D1-6251-4811-8EEE-7B82682AFC0F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040" y="4338187"/>
            <a:ext cx="2690819" cy="2431481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xmlns="" id="{0BA14DF5-3C31-4EDB-B8EF-1264489E5887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7460" y="5240020"/>
            <a:ext cx="1588045" cy="1434991"/>
          </a:xfrm>
          <a:prstGeom prst="rect">
            <a:avLst/>
          </a:prstGeom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xmlns="" id="{C3705DC4-1BEF-4342-A18F-031D2A7F4B22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1599" y="5445033"/>
            <a:ext cx="1441523" cy="1302591"/>
          </a:xfrm>
          <a:prstGeom prst="rect">
            <a:avLst/>
          </a:prstGeom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xmlns="" id="{69AAB21F-A8EF-58A3-0252-1DCFA4CE5C11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501967" y="2744854"/>
            <a:ext cx="2409825" cy="771525"/>
          </a:xfrm>
          <a:prstGeom prst="rect">
            <a:avLst/>
          </a:prstGeom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xmlns="" id="{E69F507A-E5F3-BDF2-A6D1-1FCAB09EACF6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896603" y="3486000"/>
            <a:ext cx="2409825" cy="771525"/>
          </a:xfrm>
          <a:prstGeom prst="rect">
            <a:avLst/>
          </a:prstGeom>
        </p:spPr>
      </p:pic>
      <p:pic>
        <p:nvPicPr>
          <p:cNvPr id="101" name="Picture 100">
            <a:extLst>
              <a:ext uri="{FF2B5EF4-FFF2-40B4-BE49-F238E27FC236}">
                <a16:creationId xmlns:a16="http://schemas.microsoft.com/office/drawing/2014/main" xmlns="" id="{06CA2F1D-84D8-F29E-1546-1FB8F8659D64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9465215" y="269147"/>
            <a:ext cx="2409825" cy="771525"/>
          </a:xfrm>
          <a:prstGeom prst="rect">
            <a:avLst/>
          </a:prstGeom>
        </p:spPr>
      </p:pic>
      <p:pic>
        <p:nvPicPr>
          <p:cNvPr id="103" name="Picture 10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xmlns="" id="{416B94E1-67E7-AC23-9FAC-EF01B08B5372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0218" y="239676"/>
            <a:ext cx="1344576" cy="134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045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8BE7D82C-2B9A-428C-AA07-423F2679E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1F535A6-9518-46F3-A5CA-0D6181EA49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BD7FA2E-1A7D-4613-821E-1461A465F8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129B8-9270-4E03-95A0-2E03E21C93CF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6074EB6-6F21-428E-AE8F-E1404EE5C4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D6B942D-1AAA-44A9-ACE4-3B11B2B3B7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0B8F7-1BB8-42DC-A633-3F2B73535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836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3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3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3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3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3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3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3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g"/><Relationship Id="rId3" Type="http://schemas.openxmlformats.org/officeDocument/2006/relationships/image" Target="../media/image45.png"/><Relationship Id="rId7" Type="http://schemas.openxmlformats.org/officeDocument/2006/relationships/image" Target="../media/image4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8.jpg"/><Relationship Id="rId11" Type="http://schemas.openxmlformats.org/officeDocument/2006/relationships/image" Target="../media/image53.png"/><Relationship Id="rId5" Type="http://schemas.openxmlformats.org/officeDocument/2006/relationships/image" Target="../media/image47.jpeg"/><Relationship Id="rId10" Type="http://schemas.openxmlformats.org/officeDocument/2006/relationships/image" Target="../media/image52.jpg"/><Relationship Id="rId4" Type="http://schemas.openxmlformats.org/officeDocument/2006/relationships/image" Target="../media/image46.jpeg"/><Relationship Id="rId9" Type="http://schemas.openxmlformats.org/officeDocument/2006/relationships/image" Target="../media/image51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7.svg"/><Relationship Id="rId5" Type="http://schemas.openxmlformats.org/officeDocument/2006/relationships/image" Target="../media/image24.png"/><Relationship Id="rId4" Type="http://schemas.openxmlformats.org/officeDocument/2006/relationships/image" Target="../media/image25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5.png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audio" Target="../media/audio2.wav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microsoft.com/office/2007/relationships/media" Target="../media/media2.wmv"/><Relationship Id="rId1" Type="http://schemas.openxmlformats.org/officeDocument/2006/relationships/video" Target="NULL" TargetMode="External"/><Relationship Id="rId4" Type="http://schemas.openxmlformats.org/officeDocument/2006/relationships/image" Target="../media/image6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1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3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3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68F6A99-7D60-7ECE-68B0-22A9B4B837E7}"/>
              </a:ext>
            </a:extLst>
          </p:cNvPr>
          <p:cNvSpPr txBox="1"/>
          <p:nvPr/>
        </p:nvSpPr>
        <p:spPr>
          <a:xfrm>
            <a:off x="-14813" y="214783"/>
            <a:ext cx="12192000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A5A5A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ỦY BAN NHÂN DÂN HUYỆN THƯỜNG TÍN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A5A5A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TRƯỜNG TIỂU HỌC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A5A5A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VẠN ĐIỂM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6444DB0-76B6-5B00-463C-95CF31EC6614}"/>
              </a:ext>
            </a:extLst>
          </p:cNvPr>
          <p:cNvSpPr txBox="1"/>
          <p:nvPr/>
        </p:nvSpPr>
        <p:spPr>
          <a:xfrm>
            <a:off x="83673" y="1673427"/>
            <a:ext cx="12192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Chào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mừng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quý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thầy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,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cô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UTM Isadora" panose="020406030505060202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về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tham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dự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tiết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Chuyên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đề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UTM Isadora" panose="02040603050506020204" pitchFamily="18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B6813B4-4177-48B4-6A1F-5A8BDF6B868A}"/>
              </a:ext>
            </a:extLst>
          </p:cNvPr>
          <p:cNvSpPr txBox="1"/>
          <p:nvPr/>
        </p:nvSpPr>
        <p:spPr>
          <a:xfrm>
            <a:off x="83673" y="1657163"/>
            <a:ext cx="12192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Chào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mừng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quý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thầy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,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cô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UTM Isadora" panose="020406030505060202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về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tham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dự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tiết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Chuyên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đề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UTM Isadora" panose="02040603050506020204" pitchFamily="18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D2DB847-ECB5-E5E8-9D5C-4300071E491F}"/>
              </a:ext>
            </a:extLst>
          </p:cNvPr>
          <p:cNvSpPr txBox="1"/>
          <p:nvPr/>
        </p:nvSpPr>
        <p:spPr>
          <a:xfrm>
            <a:off x="2148913" y="4785415"/>
            <a:ext cx="7427333" cy="794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Giáo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viên</a:t>
            </a:r>
            <a:r>
              <a:rPr lang="en-US" sz="3800" b="1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: </a:t>
            </a:r>
            <a:r>
              <a:rPr lang="en-US" sz="3800" b="1" dirty="0" smtClean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Đặng Thị Thu Thảo 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7254B49A-5FD0-C436-CC8D-F08093EE2C56}"/>
              </a:ext>
            </a:extLst>
          </p:cNvPr>
          <p:cNvGrpSpPr/>
          <p:nvPr/>
        </p:nvGrpSpPr>
        <p:grpSpPr>
          <a:xfrm>
            <a:off x="-59208" y="5365666"/>
            <a:ext cx="2635945" cy="1984641"/>
            <a:chOff x="793866" y="4597544"/>
            <a:chExt cx="2250385" cy="1831191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007767D1-D711-4FA0-A9E2-3F75E3BD9B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3866" y="4597544"/>
              <a:ext cx="1570404" cy="1831191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DBF0EE35-8947-4F92-55D5-3A1F6255DF3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2688" y="4599053"/>
              <a:ext cx="1081563" cy="1369067"/>
            </a:xfrm>
            <a:prstGeom prst="rect">
              <a:avLst/>
            </a:prstGeom>
          </p:spPr>
        </p:pic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FB310DB2-635C-2FD9-F181-27AE63233B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7668" y="3918468"/>
            <a:ext cx="1845155" cy="1368490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xmlns="" id="{BC5B1BBE-A904-8294-B59C-F0305B2A571F}"/>
              </a:ext>
            </a:extLst>
          </p:cNvPr>
          <p:cNvSpPr/>
          <p:nvPr/>
        </p:nvSpPr>
        <p:spPr>
          <a:xfrm>
            <a:off x="10747711" y="778093"/>
            <a:ext cx="180867" cy="180867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xmlns="" id="{F0AD7847-BCB9-D2AD-F328-D577BA2A7B93}"/>
              </a:ext>
            </a:extLst>
          </p:cNvPr>
          <p:cNvSpPr/>
          <p:nvPr/>
        </p:nvSpPr>
        <p:spPr>
          <a:xfrm>
            <a:off x="11034783" y="534917"/>
            <a:ext cx="128132" cy="128132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xmlns="" id="{59C20B0E-8555-42D3-7C3E-EA5243959F37}"/>
              </a:ext>
            </a:extLst>
          </p:cNvPr>
          <p:cNvSpPr/>
          <p:nvPr/>
        </p:nvSpPr>
        <p:spPr>
          <a:xfrm>
            <a:off x="10449201" y="1170264"/>
            <a:ext cx="266769" cy="266769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xmlns="" id="{B5B604DD-6AB8-39B8-C6A2-1EFC93EA4717}"/>
              </a:ext>
            </a:extLst>
          </p:cNvPr>
          <p:cNvSpPr/>
          <p:nvPr/>
        </p:nvSpPr>
        <p:spPr>
          <a:xfrm>
            <a:off x="11025419" y="1224319"/>
            <a:ext cx="128132" cy="128132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xmlns="" id="{4638C12E-A50B-0585-E64A-8E964CF6354E}"/>
              </a:ext>
            </a:extLst>
          </p:cNvPr>
          <p:cNvSpPr/>
          <p:nvPr/>
        </p:nvSpPr>
        <p:spPr>
          <a:xfrm>
            <a:off x="10863693" y="1550901"/>
            <a:ext cx="69523" cy="69523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xmlns="" id="{B9F694A0-E304-FD10-F76F-A0B2F7355F8C}"/>
              </a:ext>
            </a:extLst>
          </p:cNvPr>
          <p:cNvSpPr/>
          <p:nvPr/>
        </p:nvSpPr>
        <p:spPr>
          <a:xfrm>
            <a:off x="11210959" y="908151"/>
            <a:ext cx="69523" cy="69523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xmlns="" id="{84B999C3-B1BB-469C-EF0E-FC6581E48E17}"/>
              </a:ext>
            </a:extLst>
          </p:cNvPr>
          <p:cNvSpPr/>
          <p:nvPr/>
        </p:nvSpPr>
        <p:spPr>
          <a:xfrm>
            <a:off x="11447372" y="1227687"/>
            <a:ext cx="46081" cy="46081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xmlns="" id="{C1748C1A-5B32-77F0-7B61-D03606941DCE}"/>
              </a:ext>
            </a:extLst>
          </p:cNvPr>
          <p:cNvSpPr/>
          <p:nvPr/>
        </p:nvSpPr>
        <p:spPr>
          <a:xfrm>
            <a:off x="10286081" y="1566925"/>
            <a:ext cx="46081" cy="46081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xmlns="" id="{54EC8933-3E5C-4CDB-168A-2353420426E4}"/>
              </a:ext>
            </a:extLst>
          </p:cNvPr>
          <p:cNvSpPr/>
          <p:nvPr/>
        </p:nvSpPr>
        <p:spPr>
          <a:xfrm>
            <a:off x="11371927" y="1575189"/>
            <a:ext cx="46081" cy="46081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xmlns="" id="{68BE83CB-BA4B-FE8F-AE8B-DE7255498B4B}"/>
              </a:ext>
            </a:extLst>
          </p:cNvPr>
          <p:cNvSpPr/>
          <p:nvPr/>
        </p:nvSpPr>
        <p:spPr>
          <a:xfrm>
            <a:off x="11993179" y="180022"/>
            <a:ext cx="69523" cy="69523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xmlns="" id="{BC03E9AE-9B3E-3C15-80F3-9F3E0003957B}"/>
              </a:ext>
            </a:extLst>
          </p:cNvPr>
          <p:cNvSpPr/>
          <p:nvPr/>
        </p:nvSpPr>
        <p:spPr>
          <a:xfrm>
            <a:off x="12229592" y="499558"/>
            <a:ext cx="46081" cy="46081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xmlns="" id="{49293214-CBCE-9A22-464B-0BD8BFD4A31D}"/>
              </a:ext>
            </a:extLst>
          </p:cNvPr>
          <p:cNvSpPr/>
          <p:nvPr/>
        </p:nvSpPr>
        <p:spPr>
          <a:xfrm>
            <a:off x="12154147" y="847060"/>
            <a:ext cx="46081" cy="46081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xmlns="" id="{08DBA9A0-F0EF-05DA-0B3E-0CE2AE6CC545}"/>
              </a:ext>
            </a:extLst>
          </p:cNvPr>
          <p:cNvSpPr/>
          <p:nvPr/>
        </p:nvSpPr>
        <p:spPr>
          <a:xfrm>
            <a:off x="11460739" y="556505"/>
            <a:ext cx="180867" cy="180867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xmlns="" id="{1B05C240-5351-C72B-F74D-401EA2492C66}"/>
              </a:ext>
            </a:extLst>
          </p:cNvPr>
          <p:cNvSpPr/>
          <p:nvPr/>
        </p:nvSpPr>
        <p:spPr>
          <a:xfrm>
            <a:off x="11645996" y="290375"/>
            <a:ext cx="128132" cy="128132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xmlns="" id="{1FAD9CA3-3AAB-4214-CC1F-73FF230C120D}"/>
              </a:ext>
            </a:extLst>
          </p:cNvPr>
          <p:cNvSpPr/>
          <p:nvPr/>
        </p:nvSpPr>
        <p:spPr>
          <a:xfrm>
            <a:off x="11326824" y="253519"/>
            <a:ext cx="69523" cy="69523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xmlns="" id="{51F4E91F-95A5-55C2-4AC2-7F6F5EFA21B3}"/>
              </a:ext>
            </a:extLst>
          </p:cNvPr>
          <p:cNvSpPr/>
          <p:nvPr/>
        </p:nvSpPr>
        <p:spPr>
          <a:xfrm>
            <a:off x="11905152" y="628560"/>
            <a:ext cx="128132" cy="128132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xmlns="" id="{9914BCE1-9DE6-10DA-A3F1-EEE4C857EDA8}"/>
              </a:ext>
            </a:extLst>
          </p:cNvPr>
          <p:cNvSpPr/>
          <p:nvPr/>
        </p:nvSpPr>
        <p:spPr>
          <a:xfrm>
            <a:off x="11743426" y="955142"/>
            <a:ext cx="69523" cy="69523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xmlns="" id="{4F045AA8-9616-7D4B-ED71-FFC5E8D43472}"/>
              </a:ext>
            </a:extLst>
          </p:cNvPr>
          <p:cNvSpPr/>
          <p:nvPr/>
        </p:nvSpPr>
        <p:spPr>
          <a:xfrm>
            <a:off x="10805898" y="526756"/>
            <a:ext cx="128132" cy="128132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xmlns="" id="{512602EF-B576-5BED-3823-3CCB34460868}"/>
              </a:ext>
            </a:extLst>
          </p:cNvPr>
          <p:cNvSpPr/>
          <p:nvPr/>
        </p:nvSpPr>
        <p:spPr>
          <a:xfrm>
            <a:off x="10609563" y="890805"/>
            <a:ext cx="69523" cy="69523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xmlns="" id="{8EB0B243-08C2-5FDB-91E7-984991FC6668}"/>
              </a:ext>
            </a:extLst>
          </p:cNvPr>
          <p:cNvSpPr/>
          <p:nvPr/>
        </p:nvSpPr>
        <p:spPr>
          <a:xfrm>
            <a:off x="10162111" y="788512"/>
            <a:ext cx="128132" cy="128132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194989C7-1AC8-2E38-15A6-427D69064C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7474" y="3336624"/>
            <a:ext cx="1666970" cy="1236336"/>
          </a:xfrm>
          <a:prstGeom prst="rect">
            <a:avLst/>
          </a:prstGeom>
        </p:spPr>
      </p:pic>
      <p:sp>
        <p:nvSpPr>
          <p:cNvPr id="7" name="TextBox 8">
            <a:extLst>
              <a:ext uri="{FF2B5EF4-FFF2-40B4-BE49-F238E27FC236}">
                <a16:creationId xmlns:a16="http://schemas.microsoft.com/office/drawing/2014/main" xmlns="" id="{5F669B77-6444-38DE-C91E-4FDD039E9A75}"/>
              </a:ext>
            </a:extLst>
          </p:cNvPr>
          <p:cNvSpPr txBox="1"/>
          <p:nvPr/>
        </p:nvSpPr>
        <p:spPr>
          <a:xfrm>
            <a:off x="-367668" y="3741335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Môn: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Tiếng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Việt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UTM Isadora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0200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E72AA8A-E3D4-4F2E-9C11-EDFD0D135C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8CB5FE89-8119-435C-9DAD-49359D492F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85"/>
          <a:stretch/>
        </p:blipFill>
        <p:spPr>
          <a:xfrm>
            <a:off x="6358279" y="20134"/>
            <a:ext cx="5257800" cy="680702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9474EAF-6DCD-4DD8-AE41-C17DEC8AC7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18"/>
          <a:stretch/>
        </p:blipFill>
        <p:spPr>
          <a:xfrm>
            <a:off x="575922" y="0"/>
            <a:ext cx="5520078" cy="680702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483788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307E441-F7BC-41B5-A2BC-1E7455954C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C9419F3B-AA7F-4D3B-8594-1008058E56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77"/>
          <a:stretch/>
        </p:blipFill>
        <p:spPr>
          <a:xfrm>
            <a:off x="6095999" y="0"/>
            <a:ext cx="5382827" cy="674576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F13FAF0-6951-48A0-BF8A-683230017E7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" t="-5955" r="-550" b="5955"/>
          <a:stretch/>
        </p:blipFill>
        <p:spPr>
          <a:xfrm>
            <a:off x="559293" y="0"/>
            <a:ext cx="5138600" cy="674576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93573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B492991-059F-47D8-8FFC-BC7DEA3E85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BB69CE88-4B25-4A87-9BF2-1C77D21361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91"/>
          <a:stretch/>
        </p:blipFill>
        <p:spPr>
          <a:xfrm>
            <a:off x="628828" y="-88779"/>
            <a:ext cx="5174855" cy="675920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8345877-FC48-44E4-9DD5-B205A93A8A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24"/>
          <a:stretch/>
        </p:blipFill>
        <p:spPr>
          <a:xfrm>
            <a:off x="6013055" y="-88778"/>
            <a:ext cx="5550116" cy="675920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801587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D913F832-A63F-4CBF-957B-24E9ADE1AF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77" t="1559" r="577" b="5742"/>
          <a:stretch/>
        </p:blipFill>
        <p:spPr>
          <a:xfrm>
            <a:off x="363382" y="192629"/>
            <a:ext cx="5344959" cy="647274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C2F411A-9E15-4E4D-AC7B-752864B327B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18"/>
          <a:stretch/>
        </p:blipFill>
        <p:spPr>
          <a:xfrm>
            <a:off x="6027938" y="0"/>
            <a:ext cx="5800679" cy="666537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800001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CA29C163-2B55-498D-88D1-B115BC284E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82"/>
          <a:stretch/>
        </p:blipFill>
        <p:spPr>
          <a:xfrm>
            <a:off x="290369" y="44389"/>
            <a:ext cx="5497872" cy="660498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B6F19BA-FE05-499D-A6FC-B31F10FDBA4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31"/>
          <a:stretch/>
        </p:blipFill>
        <p:spPr>
          <a:xfrm>
            <a:off x="6033771" y="44389"/>
            <a:ext cx="5711386" cy="660498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860108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3B1561E-93E7-4BCE-B433-1D581C6635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708FABDF-E666-43AC-9BD7-AAF9C3BC17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80"/>
          <a:stretch/>
        </p:blipFill>
        <p:spPr>
          <a:xfrm>
            <a:off x="5948040" y="239696"/>
            <a:ext cx="5477522" cy="636528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2BAD7F5-20BA-4926-9149-2E02ED08AC8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59"/>
          <a:stretch/>
        </p:blipFill>
        <p:spPr>
          <a:xfrm>
            <a:off x="-82945" y="114488"/>
            <a:ext cx="5702509" cy="649049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882099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2F99B9D-2E37-4C41-AF62-845671B006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E9DF8B88-13B2-478B-AF8E-9F741DCF78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37"/>
          <a:stretch/>
        </p:blipFill>
        <p:spPr>
          <a:xfrm>
            <a:off x="5843352" y="62802"/>
            <a:ext cx="5767900" cy="643714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1518EBF-79BE-43FE-9278-0EE8C4CD680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24"/>
          <a:stretch/>
        </p:blipFill>
        <p:spPr>
          <a:xfrm>
            <a:off x="-1" y="62802"/>
            <a:ext cx="5585901" cy="649287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352923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670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856"/>
            <a:ext cx="12205648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53E1AC35-A1E3-5302-88AB-132369E91B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132" y="1084330"/>
            <a:ext cx="2036663" cy="242093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43748609-301B-A3B9-E347-EE2A091AF2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978" y="1084330"/>
            <a:ext cx="2036663" cy="25266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B8717EA-0AEA-D7F4-C4CB-1DF427FD4FE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133" y="3821369"/>
            <a:ext cx="2036662" cy="25533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1258123-BE96-F9C8-4A9B-B1B350CCE65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31" t="2888" r="16899" b="2491"/>
          <a:stretch/>
        </p:blipFill>
        <p:spPr>
          <a:xfrm>
            <a:off x="3488104" y="3821369"/>
            <a:ext cx="2193169" cy="255338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43ECA3C0-BA2B-E792-C95C-A3F29B079F0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01" t="1268" r="16302" b="2889"/>
          <a:stretch/>
        </p:blipFill>
        <p:spPr>
          <a:xfrm>
            <a:off x="9286791" y="1084330"/>
            <a:ext cx="2036663" cy="253391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1445C47-1C74-6FE4-A988-9E5950A084B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52" t="1314" r="15884" b="3602"/>
          <a:stretch/>
        </p:blipFill>
        <p:spPr>
          <a:xfrm>
            <a:off x="6434979" y="3821369"/>
            <a:ext cx="2036662" cy="25533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8E3A57C-FC30-49F6-B5C9-C1DB14EDC1F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98" t="6509" r="16130" b="7539"/>
          <a:stretch/>
        </p:blipFill>
        <p:spPr>
          <a:xfrm>
            <a:off x="3488103" y="1084330"/>
            <a:ext cx="2193169" cy="242093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D3AA59F-D8E0-CFE3-8266-A075582296D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10" r="14047"/>
          <a:stretch/>
        </p:blipFill>
        <p:spPr>
          <a:xfrm>
            <a:off x="9286791" y="3821368"/>
            <a:ext cx="2036662" cy="2553387"/>
          </a:xfrm>
          <a:prstGeom prst="rect">
            <a:avLst/>
          </a:prstGeom>
        </p:spPr>
      </p:pic>
      <p:pic>
        <p:nvPicPr>
          <p:cNvPr id="13" name="Picture 1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xmlns="" id="{B685943A-9E5C-D08C-8C16-D1F6D819422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8142" y="-320056"/>
            <a:ext cx="3665771" cy="119397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E2E841EC-B645-7D81-AFB4-C028D8341B75}"/>
              </a:ext>
            </a:extLst>
          </p:cNvPr>
          <p:cNvSpPr txBox="1"/>
          <p:nvPr/>
        </p:nvSpPr>
        <p:spPr>
          <a:xfrm>
            <a:off x="4107323" y="264694"/>
            <a:ext cx="3183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 CỔ TÍCH</a:t>
            </a:r>
          </a:p>
        </p:txBody>
      </p:sp>
    </p:spTree>
    <p:extLst>
      <p:ext uri="{BB962C8B-B14F-4D97-AF65-F5344CB8AC3E}">
        <p14:creationId xmlns:p14="http://schemas.microsoft.com/office/powerpoint/2010/main" val="24402130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2DAAF2A8-E933-92BD-7D71-1C3501766D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7473" y="4669178"/>
            <a:ext cx="6817054" cy="2188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517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49DD8CB-998E-6B5A-DF32-205F874128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246" y="277819"/>
            <a:ext cx="4480948" cy="1792379"/>
          </a:xfrm>
          <a:prstGeom prst="rect">
            <a:avLst/>
          </a:prstGeom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xmlns="" id="{EE860D8E-FB24-9E31-6CE9-334BA7867F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5966401" y="853403"/>
            <a:ext cx="4620986" cy="2824266"/>
          </a:xfrm>
          <a:prstGeom prst="rect">
            <a:avLst/>
          </a:prstGeom>
        </p:spPr>
      </p:pic>
      <p:pic>
        <p:nvPicPr>
          <p:cNvPr id="4" name="Graphic 8">
            <a:extLst>
              <a:ext uri="{FF2B5EF4-FFF2-40B4-BE49-F238E27FC236}">
                <a16:creationId xmlns:a16="http://schemas.microsoft.com/office/drawing/2014/main" xmlns="" id="{17E45A4D-73F0-70A6-B485-A94C00CE12E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 l="18379"/>
          <a:stretch/>
        </p:blipFill>
        <p:spPr>
          <a:xfrm>
            <a:off x="2635158" y="3978853"/>
            <a:ext cx="6333856" cy="2490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688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2DAAF2A8-E933-92BD-7D71-1C3501766D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7473" y="4669178"/>
            <a:ext cx="6817054" cy="21888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E455A04-CA6D-7FC5-AAFF-1365A85917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554" y="414455"/>
            <a:ext cx="4730906" cy="17740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D05AC57-FAD3-E7B1-0D7D-61C01D784A92}"/>
              </a:ext>
            </a:extLst>
          </p:cNvPr>
          <p:cNvSpPr txBox="1"/>
          <p:nvPr/>
        </p:nvSpPr>
        <p:spPr>
          <a:xfrm>
            <a:off x="-27630862" y="1971382"/>
            <a:ext cx="67097786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Lập</a:t>
            </a:r>
            <a:r>
              <a:rPr kumimoji="0" lang="en-US" sz="11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 </a:t>
            </a:r>
            <a:r>
              <a:rPr kumimoji="0" lang="en-US" sz="11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dàn</a:t>
            </a:r>
            <a:r>
              <a:rPr kumimoji="0" lang="en-US" sz="11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 ý</a:t>
            </a:r>
          </a:p>
        </p:txBody>
      </p:sp>
    </p:spTree>
    <p:extLst>
      <p:ext uri="{BB962C8B-B14F-4D97-AF65-F5344CB8AC3E}">
        <p14:creationId xmlns:p14="http://schemas.microsoft.com/office/powerpoint/2010/main" val="3741745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A5CAF566-A882-8E97-5943-3152EC8BE114}"/>
              </a:ext>
            </a:extLst>
          </p:cNvPr>
          <p:cNvSpPr/>
          <p:nvPr/>
        </p:nvSpPr>
        <p:spPr>
          <a:xfrm>
            <a:off x="138334" y="2647657"/>
            <a:ext cx="3418450" cy="1659987"/>
          </a:xfrm>
          <a:prstGeom prst="roundRect">
            <a:avLst/>
          </a:prstGeom>
          <a:solidFill>
            <a:srgbClr val="FFCC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Dàn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605FCC12-418A-FCB0-D75A-30E20C691155}"/>
              </a:ext>
            </a:extLst>
          </p:cNvPr>
          <p:cNvSpPr/>
          <p:nvPr/>
        </p:nvSpPr>
        <p:spPr>
          <a:xfrm>
            <a:off x="4273064" y="5261608"/>
            <a:ext cx="2079671" cy="641251"/>
          </a:xfrm>
          <a:prstGeom prst="roundRect">
            <a:avLst/>
          </a:prstGeom>
          <a:solidFill>
            <a:srgbClr val="FFCC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BCD8FDD6-70DC-2B35-019E-F8273C606144}"/>
              </a:ext>
            </a:extLst>
          </p:cNvPr>
          <p:cNvSpPr/>
          <p:nvPr/>
        </p:nvSpPr>
        <p:spPr>
          <a:xfrm>
            <a:off x="4213276" y="3073860"/>
            <a:ext cx="2079671" cy="641251"/>
          </a:xfrm>
          <a:prstGeom prst="roundRect">
            <a:avLst/>
          </a:prstGeom>
          <a:solidFill>
            <a:srgbClr val="FFCC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9FF1C86F-E13A-2649-A854-66CD78F32A0D}"/>
              </a:ext>
            </a:extLst>
          </p:cNvPr>
          <p:cNvSpPr/>
          <p:nvPr/>
        </p:nvSpPr>
        <p:spPr>
          <a:xfrm>
            <a:off x="4213276" y="974778"/>
            <a:ext cx="2079671" cy="641250"/>
          </a:xfrm>
          <a:prstGeom prst="roundRect">
            <a:avLst/>
          </a:prstGeom>
          <a:solidFill>
            <a:srgbClr val="FFCC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A14B2504-4198-2C19-9AB0-F3607F0F567F}"/>
              </a:ext>
            </a:extLst>
          </p:cNvPr>
          <p:cNvSpPr/>
          <p:nvPr/>
        </p:nvSpPr>
        <p:spPr>
          <a:xfrm>
            <a:off x="6766558" y="4625048"/>
            <a:ext cx="5127675" cy="2014906"/>
          </a:xfrm>
          <a:prstGeom prst="roundRect">
            <a:avLst/>
          </a:prstGeom>
          <a:solidFill>
            <a:srgbClr val="FFCC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9D36D96D-D689-5C74-C25A-AD0EF9D33A5A}"/>
              </a:ext>
            </a:extLst>
          </p:cNvPr>
          <p:cNvSpPr/>
          <p:nvPr/>
        </p:nvSpPr>
        <p:spPr>
          <a:xfrm>
            <a:off x="6766558" y="2439124"/>
            <a:ext cx="5127675" cy="1910724"/>
          </a:xfrm>
          <a:prstGeom prst="roundRect">
            <a:avLst/>
          </a:prstGeom>
          <a:solidFill>
            <a:srgbClr val="FFCC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64E242B9-8F5E-16A1-E17B-884147E8E3BD}"/>
              </a:ext>
            </a:extLst>
          </p:cNvPr>
          <p:cNvSpPr/>
          <p:nvPr/>
        </p:nvSpPr>
        <p:spPr>
          <a:xfrm>
            <a:off x="6766559" y="210432"/>
            <a:ext cx="5127675" cy="1910724"/>
          </a:xfrm>
          <a:prstGeom prst="roundRect">
            <a:avLst/>
          </a:prstGeom>
          <a:solidFill>
            <a:srgbClr val="FFCC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xmlns="" id="{8364FE2A-6E73-2321-403A-962D789C52D1}"/>
              </a:ext>
            </a:extLst>
          </p:cNvPr>
          <p:cNvCxnSpPr>
            <a:stCxn id="3" idx="3"/>
            <a:endCxn id="6" idx="1"/>
          </p:cNvCxnSpPr>
          <p:nvPr/>
        </p:nvCxnSpPr>
        <p:spPr>
          <a:xfrm flipV="1">
            <a:off x="3556784" y="1295403"/>
            <a:ext cx="656492" cy="2182248"/>
          </a:xfrm>
          <a:prstGeom prst="straightConnector1">
            <a:avLst/>
          </a:prstGeom>
          <a:ln>
            <a:solidFill>
              <a:srgbClr val="D6A300"/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xmlns="" id="{E19C1061-0536-7800-EF1F-2463E4B43000}"/>
              </a:ext>
            </a:extLst>
          </p:cNvPr>
          <p:cNvCxnSpPr>
            <a:cxnSpLocks/>
            <a:stCxn id="3" idx="3"/>
            <a:endCxn id="5" idx="1"/>
          </p:cNvCxnSpPr>
          <p:nvPr/>
        </p:nvCxnSpPr>
        <p:spPr>
          <a:xfrm flipV="1">
            <a:off x="3556784" y="3394486"/>
            <a:ext cx="656492" cy="83165"/>
          </a:xfrm>
          <a:prstGeom prst="straightConnector1">
            <a:avLst/>
          </a:prstGeom>
          <a:ln>
            <a:solidFill>
              <a:srgbClr val="D6A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xmlns="" id="{8D5AD788-33D0-60F1-74B5-7AAC018378DE}"/>
              </a:ext>
            </a:extLst>
          </p:cNvPr>
          <p:cNvCxnSpPr>
            <a:stCxn id="3" idx="3"/>
            <a:endCxn id="4" idx="1"/>
          </p:cNvCxnSpPr>
          <p:nvPr/>
        </p:nvCxnSpPr>
        <p:spPr>
          <a:xfrm>
            <a:off x="3556784" y="3477651"/>
            <a:ext cx="716280" cy="2104583"/>
          </a:xfrm>
          <a:prstGeom prst="straightConnector1">
            <a:avLst/>
          </a:prstGeom>
          <a:ln>
            <a:solidFill>
              <a:srgbClr val="D6A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xmlns="" id="{98018E53-6B9A-AF58-3FDC-24CB65A6235A}"/>
              </a:ext>
            </a:extLst>
          </p:cNvPr>
          <p:cNvCxnSpPr>
            <a:cxnSpLocks/>
          </p:cNvCxnSpPr>
          <p:nvPr/>
        </p:nvCxnSpPr>
        <p:spPr>
          <a:xfrm>
            <a:off x="6292947" y="1304522"/>
            <a:ext cx="473611" cy="0"/>
          </a:xfrm>
          <a:prstGeom prst="straightConnector1">
            <a:avLst/>
          </a:prstGeom>
          <a:ln>
            <a:solidFill>
              <a:srgbClr val="D6A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xmlns="" id="{4576C91B-20BD-3BB8-7D25-98D94553848A}"/>
              </a:ext>
            </a:extLst>
          </p:cNvPr>
          <p:cNvCxnSpPr>
            <a:cxnSpLocks/>
          </p:cNvCxnSpPr>
          <p:nvPr/>
        </p:nvCxnSpPr>
        <p:spPr>
          <a:xfrm>
            <a:off x="6307013" y="3394485"/>
            <a:ext cx="473611" cy="0"/>
          </a:xfrm>
          <a:prstGeom prst="straightConnector1">
            <a:avLst/>
          </a:prstGeom>
          <a:ln>
            <a:solidFill>
              <a:srgbClr val="D6A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xmlns="" id="{3ED5EC38-AB11-1502-AF1B-FD56C7D54089}"/>
              </a:ext>
            </a:extLst>
          </p:cNvPr>
          <p:cNvCxnSpPr>
            <a:cxnSpLocks/>
          </p:cNvCxnSpPr>
          <p:nvPr/>
        </p:nvCxnSpPr>
        <p:spPr>
          <a:xfrm>
            <a:off x="6299979" y="5632501"/>
            <a:ext cx="459545" cy="0"/>
          </a:xfrm>
          <a:prstGeom prst="straightConnector1">
            <a:avLst/>
          </a:prstGeom>
          <a:ln>
            <a:solidFill>
              <a:srgbClr val="D6A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6043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2DAAF2A8-E933-92BD-7D71-1C3501766D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7473" y="4669178"/>
            <a:ext cx="6817054" cy="2188822"/>
          </a:xfrm>
          <a:prstGeom prst="rect">
            <a:avLst/>
          </a:prstGeom>
        </p:spPr>
      </p:pic>
      <p:pic>
        <p:nvPicPr>
          <p:cNvPr id="2" name="2366070138244194375">
            <a:hlinkClick r:id="" action="ppaction://media"/>
            <a:extLst>
              <a:ext uri="{FF2B5EF4-FFF2-40B4-BE49-F238E27FC236}">
                <a16:creationId xmlns:a16="http://schemas.microsoft.com/office/drawing/2014/main" xmlns="" id="{E1C85E35-0CB9-0CC5-5F2D-C7E86E777E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86400" y="25450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949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207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2DAAF2A8-E933-92BD-7D71-1C3501766D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7473" y="4669178"/>
            <a:ext cx="6817054" cy="218882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4A273DA-4738-966E-C56C-DB4B33A7EB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579" y="561930"/>
            <a:ext cx="4706520" cy="17740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A5F9067-54F8-0917-54A4-A3D45F036E32}"/>
              </a:ext>
            </a:extLst>
          </p:cNvPr>
          <p:cNvSpPr txBox="1"/>
          <p:nvPr/>
        </p:nvSpPr>
        <p:spPr>
          <a:xfrm>
            <a:off x="-27670608" y="1709275"/>
            <a:ext cx="67097786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Góp</a:t>
            </a:r>
            <a:r>
              <a:rPr kumimoji="0" lang="en-US" sz="8000" b="0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 ý </a:t>
            </a:r>
            <a:r>
              <a:rPr kumimoji="0" lang="en-US" sz="8000" b="0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và</a:t>
            </a:r>
            <a:r>
              <a:rPr kumimoji="0" lang="en-US" sz="8000" b="0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chỉnh</a:t>
            </a:r>
            <a:r>
              <a:rPr kumimoji="0" lang="en-US" sz="8000" b="0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 </a:t>
            </a:r>
            <a:r>
              <a:rPr kumimoji="0" lang="en-US" sz="8000" b="0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sửa</a:t>
            </a:r>
            <a:r>
              <a:rPr kumimoji="0" lang="en-US" sz="8000" b="0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 </a:t>
            </a:r>
            <a:r>
              <a:rPr kumimoji="0" lang="en-US" sz="8000" b="0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dàn</a:t>
            </a:r>
            <a:r>
              <a:rPr kumimoji="0" lang="en-US" sz="8000" b="0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 ý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LNTH-LuoLuoNotangYuanTi 1" pitchFamily="2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8970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2DAAF2A8-E933-92BD-7D71-1C3501766D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7473" y="4669178"/>
            <a:ext cx="6817054" cy="2188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761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2DAAF2A8-E933-92BD-7D71-1C3501766D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7473" y="4669178"/>
            <a:ext cx="6817054" cy="218882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83850B9-AE1E-7780-591F-41ACCF4D359F}"/>
              </a:ext>
            </a:extLst>
          </p:cNvPr>
          <p:cNvSpPr txBox="1"/>
          <p:nvPr/>
        </p:nvSpPr>
        <p:spPr>
          <a:xfrm>
            <a:off x="1481204" y="1409638"/>
            <a:ext cx="10236829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1. Hoàn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thiện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dàn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 ý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2. Chia </a:t>
            </a:r>
            <a:r>
              <a:rPr lang="en-US" sz="80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sẻ</a:t>
            </a:r>
            <a:r>
              <a:rPr lang="en-US" sz="8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trong</a:t>
            </a:r>
            <a:r>
              <a:rPr lang="en-US" sz="8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nhóm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LNTH-LuoLuoNotangYuanTi 1" pitchFamily="2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7469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 descr="A picture containing text, toy&#10;&#10;Description automatically generated">
            <a:extLst>
              <a:ext uri="{FF2B5EF4-FFF2-40B4-BE49-F238E27FC236}">
                <a16:creationId xmlns:a16="http://schemas.microsoft.com/office/drawing/2014/main" xmlns="" id="{6BE971B1-9F15-0275-5565-F7CE1D2196A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42"/>
          <a:stretch/>
        </p:blipFill>
        <p:spPr>
          <a:xfrm>
            <a:off x="655690" y="791067"/>
            <a:ext cx="10880604" cy="6066932"/>
          </a:xfrm>
          <a:prstGeom prst="rect">
            <a:avLst/>
          </a:prstGeom>
        </p:spPr>
      </p:pic>
      <p:pic>
        <p:nvPicPr>
          <p:cNvPr id="58" name="Picture 57" descr="Shape&#10;&#10;Description automatically generated">
            <a:extLst>
              <a:ext uri="{FF2B5EF4-FFF2-40B4-BE49-F238E27FC236}">
                <a16:creationId xmlns:a16="http://schemas.microsoft.com/office/drawing/2014/main" xmlns="" id="{D83073A1-C9E6-4512-1415-E133A13373F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91600" y="1150374"/>
            <a:ext cx="3200400" cy="3200400"/>
          </a:xfrm>
          <a:prstGeom prst="rect">
            <a:avLst/>
          </a:prstGeom>
        </p:spPr>
      </p:pic>
      <p:pic>
        <p:nvPicPr>
          <p:cNvPr id="59" name="Picture 58" descr="Shape&#10;&#10;Description automatically generated">
            <a:extLst>
              <a:ext uri="{FF2B5EF4-FFF2-40B4-BE49-F238E27FC236}">
                <a16:creationId xmlns:a16="http://schemas.microsoft.com/office/drawing/2014/main" xmlns="" id="{8F9D85B4-546B-4524-5DBB-E6019E3F532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69" y="1150374"/>
            <a:ext cx="3200400" cy="3200400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A0A47832-F304-3981-45E6-55057A786E39}"/>
              </a:ext>
            </a:extLst>
          </p:cNvPr>
          <p:cNvSpPr txBox="1"/>
          <p:nvPr/>
        </p:nvSpPr>
        <p:spPr>
          <a:xfrm>
            <a:off x="655690" y="2347574"/>
            <a:ext cx="1987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TRÌNH BÀY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800080"/>
              </a:solidFill>
              <a:effectLst/>
              <a:uLnTx/>
              <a:uFillTx/>
              <a:latin typeface="Calibri"/>
              <a:ea typeface="+mn-ea"/>
              <a:cs typeface="Calibri" panose="020F0502020204030204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724823F5-7EE9-12F2-2C9A-4B6988FD661C}"/>
              </a:ext>
            </a:extLst>
          </p:cNvPr>
          <p:cNvSpPr txBox="1"/>
          <p:nvPr/>
        </p:nvSpPr>
        <p:spPr>
          <a:xfrm>
            <a:off x="9537972" y="2350368"/>
            <a:ext cx="1987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NHẬN XÉT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800080"/>
              </a:solidFill>
              <a:effectLst/>
              <a:uLnTx/>
              <a:uFillTx/>
              <a:latin typeface="Calibri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xmlns="" id="{45F0EF32-C7EB-F8C0-421F-1384D917CC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49164" y="348401"/>
            <a:ext cx="5023539" cy="124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197110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75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75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4" presetID="16" presetClass="entr" presetSubtype="37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6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2" presetID="16" presetClass="entr" presetSubtype="37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4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0" grpId="0"/>
          <p:bldP spid="6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4" presetID="16" presetClass="entr" presetSubtype="37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6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2" presetID="16" presetClass="entr" presetSubtype="37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4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0" grpId="0"/>
          <p:bldP spid="61" grpId="0"/>
        </p:bldLst>
      </p:timing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2DAAF2A8-E933-92BD-7D71-1C3501766D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7473" y="4669178"/>
            <a:ext cx="6817054" cy="2188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115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xmlns="" id="{B89D82FD-3F8B-44FE-36F1-167F46442C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610100"/>
            <a:ext cx="12192000" cy="2247900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xmlns="" id="{AB20FE40-3C16-1590-C095-9B64E16D3D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09609">
            <a:off x="166634" y="5756937"/>
            <a:ext cx="569605" cy="1433700"/>
          </a:xfrm>
          <a:prstGeom prst="rect">
            <a:avLst/>
          </a:prstGeom>
        </p:spPr>
      </p:pic>
      <p:pic>
        <p:nvPicPr>
          <p:cNvPr id="4" name="图片 9">
            <a:extLst>
              <a:ext uri="{FF2B5EF4-FFF2-40B4-BE49-F238E27FC236}">
                <a16:creationId xmlns:a16="http://schemas.microsoft.com/office/drawing/2014/main" xmlns="" id="{CD24A981-5E73-D4BC-B4EB-EB13B58E09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722" y="5328198"/>
            <a:ext cx="860219" cy="1534445"/>
          </a:xfrm>
          <a:prstGeom prst="rect">
            <a:avLst/>
          </a:prstGeom>
        </p:spPr>
      </p:pic>
      <p:pic>
        <p:nvPicPr>
          <p:cNvPr id="5" name="图片 10">
            <a:extLst>
              <a:ext uri="{FF2B5EF4-FFF2-40B4-BE49-F238E27FC236}">
                <a16:creationId xmlns:a16="http://schemas.microsoft.com/office/drawing/2014/main" xmlns="" id="{5036BFB4-E77F-308B-77B9-9B2EBA47F1E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228" y="4868786"/>
            <a:ext cx="1123710" cy="1790186"/>
          </a:xfrm>
          <a:prstGeom prst="rect">
            <a:avLst/>
          </a:prstGeom>
        </p:spPr>
      </p:pic>
      <p:pic>
        <p:nvPicPr>
          <p:cNvPr id="6" name="Picture 5" descr="A close-up of a green plant&#10;&#10;Description automatically generated with low confidence">
            <a:extLst>
              <a:ext uri="{FF2B5EF4-FFF2-40B4-BE49-F238E27FC236}">
                <a16:creationId xmlns:a16="http://schemas.microsoft.com/office/drawing/2014/main" xmlns="" id="{99182303-FF4F-B8EB-6DA9-E66C1AC538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7068" y="-462588"/>
            <a:ext cx="2743200" cy="2743200"/>
          </a:xfrm>
          <a:prstGeom prst="rect">
            <a:avLst/>
          </a:prstGeom>
        </p:spPr>
      </p:pic>
      <p:pic>
        <p:nvPicPr>
          <p:cNvPr id="7" name="图片 8">
            <a:extLst>
              <a:ext uri="{FF2B5EF4-FFF2-40B4-BE49-F238E27FC236}">
                <a16:creationId xmlns:a16="http://schemas.microsoft.com/office/drawing/2014/main" xmlns="" id="{4F5DDAC3-DD36-59F5-B94E-1950833C98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90391" flipH="1">
            <a:off x="10327850" y="5498251"/>
            <a:ext cx="569605" cy="1433700"/>
          </a:xfrm>
          <a:prstGeom prst="rect">
            <a:avLst/>
          </a:prstGeom>
        </p:spPr>
      </p:pic>
      <p:pic>
        <p:nvPicPr>
          <p:cNvPr id="8" name="图片 9">
            <a:extLst>
              <a:ext uri="{FF2B5EF4-FFF2-40B4-BE49-F238E27FC236}">
                <a16:creationId xmlns:a16="http://schemas.microsoft.com/office/drawing/2014/main" xmlns="" id="{9859F92F-C5E3-F56D-98C4-D58B215D45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48938" y="5069512"/>
            <a:ext cx="860219" cy="1534445"/>
          </a:xfrm>
          <a:prstGeom prst="rect">
            <a:avLst/>
          </a:prstGeom>
        </p:spPr>
      </p:pic>
      <p:pic>
        <p:nvPicPr>
          <p:cNvPr id="9" name="图片 10">
            <a:extLst>
              <a:ext uri="{FF2B5EF4-FFF2-40B4-BE49-F238E27FC236}">
                <a16:creationId xmlns:a16="http://schemas.microsoft.com/office/drawing/2014/main" xmlns="" id="{BF99ACAB-B01F-38E2-A8F3-DCCDB3A0ADF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27444" y="4610100"/>
            <a:ext cx="1123710" cy="1790186"/>
          </a:xfrm>
          <a:prstGeom prst="rect">
            <a:avLst/>
          </a:prstGeom>
        </p:spPr>
      </p:pic>
      <p:pic>
        <p:nvPicPr>
          <p:cNvPr id="10" name="图片 11">
            <a:extLst>
              <a:ext uri="{FF2B5EF4-FFF2-40B4-BE49-F238E27FC236}">
                <a16:creationId xmlns:a16="http://schemas.microsoft.com/office/drawing/2014/main" xmlns="" id="{1D102E30-A7A0-9186-FDD5-76F472E4F5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44453" y="5505193"/>
            <a:ext cx="2237469" cy="3329672"/>
          </a:xfrm>
          <a:prstGeom prst="rect">
            <a:avLst/>
          </a:prstGeom>
        </p:spPr>
      </p:pic>
      <p:pic>
        <p:nvPicPr>
          <p:cNvPr id="11" name="图片 14">
            <a:extLst>
              <a:ext uri="{FF2B5EF4-FFF2-40B4-BE49-F238E27FC236}">
                <a16:creationId xmlns:a16="http://schemas.microsoft.com/office/drawing/2014/main" xmlns="" id="{A0D22A34-D859-C74C-CDA7-674C66EE4C7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38077" flipV="1">
            <a:off x="207305" y="-409748"/>
            <a:ext cx="1110652" cy="160358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9833ADDF-F950-E32E-1F5D-C2FC03ADBB3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820233" y="5445179"/>
            <a:ext cx="2237469" cy="3329672"/>
          </a:xfrm>
          <a:prstGeom prst="rect">
            <a:avLst/>
          </a:prstGeom>
        </p:spPr>
      </p:pic>
      <p:pic>
        <p:nvPicPr>
          <p:cNvPr id="13" name="图片 3">
            <a:extLst>
              <a:ext uri="{FF2B5EF4-FFF2-40B4-BE49-F238E27FC236}">
                <a16:creationId xmlns:a16="http://schemas.microsoft.com/office/drawing/2014/main" xmlns="" id="{B33AD936-7EED-463B-4E14-6AFE1905F1E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16" y="329144"/>
            <a:ext cx="11503982" cy="628649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4018B902-8DCD-165B-D744-61D804A962AB}"/>
              </a:ext>
            </a:extLst>
          </p:cNvPr>
          <p:cNvSpPr txBox="1"/>
          <p:nvPr/>
        </p:nvSpPr>
        <p:spPr>
          <a:xfrm>
            <a:off x="1179631" y="547616"/>
            <a:ext cx="10213457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lưu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lập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dàn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</a:p>
          <a:p>
            <a:pPr lvl="0" algn="ctr"/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kể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chuyện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25DA1E1D-EB5B-943F-A105-529E9CAD94B5}"/>
              </a:ext>
            </a:extLst>
          </p:cNvPr>
          <p:cNvSpPr/>
          <p:nvPr/>
        </p:nvSpPr>
        <p:spPr>
          <a:xfrm>
            <a:off x="1179632" y="2880360"/>
            <a:ext cx="2966722" cy="3338584"/>
          </a:xfrm>
          <a:prstGeom prst="roundRect">
            <a:avLst/>
          </a:prstGeom>
          <a:solidFill>
            <a:srgbClr val="FFFF00"/>
          </a:solidFill>
          <a:ln>
            <a:solidFill>
              <a:srgbClr val="CC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6D199799-BC14-E62D-A08D-E2C40E5775C2}"/>
              </a:ext>
            </a:extLst>
          </p:cNvPr>
          <p:cNvSpPr/>
          <p:nvPr/>
        </p:nvSpPr>
        <p:spPr>
          <a:xfrm>
            <a:off x="4919056" y="2808550"/>
            <a:ext cx="2814157" cy="3338584"/>
          </a:xfrm>
          <a:prstGeom prst="roundRect">
            <a:avLst/>
          </a:prstGeom>
          <a:solidFill>
            <a:srgbClr val="FFFF00"/>
          </a:solidFill>
          <a:ln>
            <a:solidFill>
              <a:srgbClr val="CC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FEE458C9-9C6E-41CB-88B8-D15FCD64327C}"/>
              </a:ext>
            </a:extLst>
          </p:cNvPr>
          <p:cNvSpPr/>
          <p:nvPr/>
        </p:nvSpPr>
        <p:spPr>
          <a:xfrm>
            <a:off x="8332049" y="2813785"/>
            <a:ext cx="2843154" cy="3338584"/>
          </a:xfrm>
          <a:prstGeom prst="roundRect">
            <a:avLst/>
          </a:prstGeom>
          <a:solidFill>
            <a:srgbClr val="FFFF00"/>
          </a:solidFill>
          <a:ln>
            <a:solidFill>
              <a:srgbClr val="CC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vững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xmlns="" id="{16D5F819-181F-FDAC-0B12-9F33B50F1EF9}"/>
              </a:ext>
            </a:extLst>
          </p:cNvPr>
          <p:cNvCxnSpPr/>
          <p:nvPr/>
        </p:nvCxnSpPr>
        <p:spPr>
          <a:xfrm flipH="1">
            <a:off x="2768444" y="2085606"/>
            <a:ext cx="3092838" cy="60764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xmlns="" id="{43CA460A-CD0C-80AB-3DC5-6475DA7C6858}"/>
              </a:ext>
            </a:extLst>
          </p:cNvPr>
          <p:cNvCxnSpPr>
            <a:cxnSpLocks/>
          </p:cNvCxnSpPr>
          <p:nvPr/>
        </p:nvCxnSpPr>
        <p:spPr>
          <a:xfrm>
            <a:off x="6135602" y="2085606"/>
            <a:ext cx="0" cy="53807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xmlns="" id="{266D6ED5-2F33-D5B5-05FD-22AFD548E06F}"/>
              </a:ext>
            </a:extLst>
          </p:cNvPr>
          <p:cNvCxnSpPr>
            <a:cxnSpLocks/>
          </p:cNvCxnSpPr>
          <p:nvPr/>
        </p:nvCxnSpPr>
        <p:spPr>
          <a:xfrm>
            <a:off x="6354428" y="2085606"/>
            <a:ext cx="3170339" cy="54762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96110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eta.app-Bài hát Về miền cổ tích-(480p)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5314.5472" end="65633.771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4243" y="962526"/>
            <a:ext cx="9974178" cy="5645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031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C000">
            <a:alpha val="8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Hình chữ nhật: Góc Tròn 71">
            <a:extLst>
              <a:ext uri="{FF2B5EF4-FFF2-40B4-BE49-F238E27FC236}">
                <a16:creationId xmlns:a16="http://schemas.microsoft.com/office/drawing/2014/main" xmlns="" id="{5F86790A-6ACF-B5F2-18BF-91B444F89A08}"/>
              </a:ext>
            </a:extLst>
          </p:cNvPr>
          <p:cNvSpPr/>
          <p:nvPr/>
        </p:nvSpPr>
        <p:spPr>
          <a:xfrm>
            <a:off x="2827866" y="437121"/>
            <a:ext cx="6536267" cy="140546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B43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15" name="Hình chữ nhật: Góc Tròn 73">
            <a:extLst>
              <a:ext uri="{FF2B5EF4-FFF2-40B4-BE49-F238E27FC236}">
                <a16:creationId xmlns:a16="http://schemas.microsoft.com/office/drawing/2014/main" xmlns="" id="{42772F08-FB48-C087-856B-7954EAD49E13}"/>
              </a:ext>
            </a:extLst>
          </p:cNvPr>
          <p:cNvSpPr/>
          <p:nvPr/>
        </p:nvSpPr>
        <p:spPr>
          <a:xfrm>
            <a:off x="716306" y="226714"/>
            <a:ext cx="10850612" cy="1168589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Sắp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xếp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sự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việc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trên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theo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đúng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diễn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biến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chuyện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Cây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bút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Thần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332685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C000">
            <a:alpha val="8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Hình chữ nhật: Góc Tròn 71">
            <a:extLst>
              <a:ext uri="{FF2B5EF4-FFF2-40B4-BE49-F238E27FC236}">
                <a16:creationId xmlns:a16="http://schemas.microsoft.com/office/drawing/2014/main" xmlns="" id="{5F86790A-6ACF-B5F2-18BF-91B444F89A08}"/>
              </a:ext>
            </a:extLst>
          </p:cNvPr>
          <p:cNvSpPr/>
          <p:nvPr/>
        </p:nvSpPr>
        <p:spPr>
          <a:xfrm>
            <a:off x="2827866" y="437121"/>
            <a:ext cx="6536267" cy="140546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B43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24" name="Hình chữ nhật: Góc Tròn 73">
            <a:extLst>
              <a:ext uri="{FF2B5EF4-FFF2-40B4-BE49-F238E27FC236}">
                <a16:creationId xmlns:a16="http://schemas.microsoft.com/office/drawing/2014/main" xmlns="" id="{5833CE58-89F2-46AC-E768-ACB93CCAB9CD}"/>
              </a:ext>
            </a:extLst>
          </p:cNvPr>
          <p:cNvSpPr/>
          <p:nvPr/>
        </p:nvSpPr>
        <p:spPr>
          <a:xfrm>
            <a:off x="3517544" y="90941"/>
            <a:ext cx="4236970" cy="93676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CÂY BÚT THẦN</a:t>
            </a:r>
          </a:p>
        </p:txBody>
      </p:sp>
      <p:grpSp>
        <p:nvGrpSpPr>
          <p:cNvPr id="2" name="Nhóm 58">
            <a:extLst>
              <a:ext uri="{FF2B5EF4-FFF2-40B4-BE49-F238E27FC236}">
                <a16:creationId xmlns:a16="http://schemas.microsoft.com/office/drawing/2014/main" xmlns="" id="{850FCB1E-CCC0-F9C5-E793-BAD92E707230}"/>
              </a:ext>
            </a:extLst>
          </p:cNvPr>
          <p:cNvGrpSpPr/>
          <p:nvPr/>
        </p:nvGrpSpPr>
        <p:grpSpPr>
          <a:xfrm>
            <a:off x="337798" y="1292239"/>
            <a:ext cx="11669717" cy="1100698"/>
            <a:chOff x="3947613" y="165100"/>
            <a:chExt cx="6020146" cy="1244167"/>
          </a:xfrm>
        </p:grpSpPr>
        <p:sp>
          <p:nvSpPr>
            <p:cNvPr id="3" name="Hình chữ nhật: Góc Tròn 61">
              <a:extLst>
                <a:ext uri="{FF2B5EF4-FFF2-40B4-BE49-F238E27FC236}">
                  <a16:creationId xmlns:a16="http://schemas.microsoft.com/office/drawing/2014/main" xmlns="" id="{F627E40E-65D9-37E1-4986-038ADA7DEF42}"/>
                </a:ext>
              </a:extLst>
            </p:cNvPr>
            <p:cNvSpPr/>
            <p:nvPr/>
          </p:nvSpPr>
          <p:spPr>
            <a:xfrm>
              <a:off x="3947613" y="165100"/>
              <a:ext cx="6020146" cy="124416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14" name="Hộp Văn bản 62">
              <a:extLst>
                <a:ext uri="{FF2B5EF4-FFF2-40B4-BE49-F238E27FC236}">
                  <a16:creationId xmlns:a16="http://schemas.microsoft.com/office/drawing/2014/main" xmlns="" id="{BAB888AB-88ED-20A5-BDBF-FA73F7BA0C45}"/>
                </a:ext>
              </a:extLst>
            </p:cNvPr>
            <p:cNvSpPr txBox="1"/>
            <p:nvPr/>
          </p:nvSpPr>
          <p:spPr>
            <a:xfrm>
              <a:off x="3996820" y="355625"/>
              <a:ext cx="5746006" cy="7305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3600" b="1" kern="0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Mã</a:t>
              </a:r>
              <a:r>
                <a:rPr lang="en-US" sz="3600" b="1" kern="0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Lương</a:t>
              </a:r>
              <a:r>
                <a:rPr lang="en-US" sz="3600" b="1" kern="0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thích</a:t>
              </a:r>
              <a:r>
                <a:rPr lang="en-US" sz="3600" b="1" kern="0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vẽ</a:t>
              </a:r>
              <a:r>
                <a:rPr lang="en-US" sz="3600" b="1" kern="0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, </a:t>
              </a:r>
              <a:r>
                <a:rPr lang="en-US" sz="3600" b="1" kern="0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cụ</a:t>
              </a:r>
              <a:r>
                <a:rPr lang="en-US" sz="3600" b="1" kern="0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già</a:t>
              </a:r>
              <a:r>
                <a:rPr lang="en-US" sz="3600" b="1" kern="0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tặng</a:t>
              </a:r>
              <a:r>
                <a:rPr lang="en-US" sz="3600" b="1" kern="0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cậu</a:t>
              </a:r>
              <a:r>
                <a:rPr lang="en-US" sz="3600" b="1" kern="0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cây</a:t>
              </a:r>
              <a:r>
                <a:rPr lang="en-US" sz="3600" b="1" kern="0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bút</a:t>
              </a:r>
              <a:r>
                <a:rPr lang="en-US" sz="3600" b="1" kern="0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600" b="1" kern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thần</a:t>
              </a:r>
              <a:r>
                <a:rPr lang="en-US" sz="3600" b="1" kern="0" smtClean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.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16" name="Nhóm 41">
            <a:extLst>
              <a:ext uri="{FF2B5EF4-FFF2-40B4-BE49-F238E27FC236}">
                <a16:creationId xmlns:a16="http://schemas.microsoft.com/office/drawing/2014/main" xmlns="" id="{0E01355A-79D7-2259-DC7F-5574AF9B35C2}"/>
              </a:ext>
            </a:extLst>
          </p:cNvPr>
          <p:cNvGrpSpPr/>
          <p:nvPr/>
        </p:nvGrpSpPr>
        <p:grpSpPr>
          <a:xfrm>
            <a:off x="391214" y="2659701"/>
            <a:ext cx="11616301" cy="1085693"/>
            <a:chOff x="3947613" y="165100"/>
            <a:chExt cx="5905542" cy="1244167"/>
          </a:xfrm>
        </p:grpSpPr>
        <p:sp>
          <p:nvSpPr>
            <p:cNvPr id="20" name="Hình chữ nhật: Góc Tròn 42">
              <a:extLst>
                <a:ext uri="{FF2B5EF4-FFF2-40B4-BE49-F238E27FC236}">
                  <a16:creationId xmlns:a16="http://schemas.microsoft.com/office/drawing/2014/main" xmlns="" id="{7F7BCB92-E786-F9A4-ECA1-50EE7DD4FF37}"/>
                </a:ext>
              </a:extLst>
            </p:cNvPr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21" name="Hộp Văn bản 45">
              <a:extLst>
                <a:ext uri="{FF2B5EF4-FFF2-40B4-BE49-F238E27FC236}">
                  <a16:creationId xmlns:a16="http://schemas.microsoft.com/office/drawing/2014/main" xmlns="" id="{9E9542B6-0918-1F7F-C800-3582D1DDD91C}"/>
                </a:ext>
              </a:extLst>
            </p:cNvPr>
            <p:cNvSpPr txBox="1"/>
            <p:nvPr/>
          </p:nvSpPr>
          <p:spPr>
            <a:xfrm>
              <a:off x="3947613" y="436736"/>
              <a:ext cx="5832998" cy="7406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3600" b="1" kern="0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Mã</a:t>
              </a:r>
              <a:r>
                <a:rPr lang="en-US" sz="3600" b="1" kern="0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Lương</a:t>
              </a:r>
              <a:r>
                <a:rPr lang="en-US" sz="3600" b="1" kern="0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vẽ</a:t>
              </a:r>
              <a:r>
                <a:rPr lang="en-US" sz="3600" b="1" kern="0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tặng</a:t>
              </a:r>
              <a:r>
                <a:rPr lang="en-US" sz="3600" b="1" kern="0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dân</a:t>
              </a:r>
              <a:r>
                <a:rPr lang="en-US" sz="3600" b="1" kern="0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làng</a:t>
              </a:r>
              <a:r>
                <a:rPr lang="en-US" sz="3600" b="1" kern="0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nhà</a:t>
              </a:r>
              <a:r>
                <a:rPr lang="en-US" sz="3600" b="1" kern="0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600" b="1" kern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cửa</a:t>
              </a:r>
              <a:r>
                <a:rPr lang="en-US" sz="3600" b="1" kern="0" smtClean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,...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22" name="Nhóm 31">
            <a:extLst>
              <a:ext uri="{FF2B5EF4-FFF2-40B4-BE49-F238E27FC236}">
                <a16:creationId xmlns:a16="http://schemas.microsoft.com/office/drawing/2014/main" xmlns="" id="{CAF25056-4BEE-07E8-6493-6B3EEA063B2B}"/>
              </a:ext>
            </a:extLst>
          </p:cNvPr>
          <p:cNvGrpSpPr/>
          <p:nvPr/>
        </p:nvGrpSpPr>
        <p:grpSpPr>
          <a:xfrm>
            <a:off x="337996" y="3959238"/>
            <a:ext cx="11971632" cy="1229316"/>
            <a:chOff x="3808097" y="-22204"/>
            <a:chExt cx="6300615" cy="1406651"/>
          </a:xfrm>
        </p:grpSpPr>
        <p:sp>
          <p:nvSpPr>
            <p:cNvPr id="23" name="Hình chữ nhật: Góc Tròn 32">
              <a:extLst>
                <a:ext uri="{FF2B5EF4-FFF2-40B4-BE49-F238E27FC236}">
                  <a16:creationId xmlns:a16="http://schemas.microsoft.com/office/drawing/2014/main" xmlns="" id="{E64F5F60-FC36-011E-D372-CD8A6EE61F46}"/>
                </a:ext>
              </a:extLst>
            </p:cNvPr>
            <p:cNvSpPr/>
            <p:nvPr/>
          </p:nvSpPr>
          <p:spPr>
            <a:xfrm>
              <a:off x="3808097" y="-22204"/>
              <a:ext cx="6165287" cy="1406651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25" name="Hộp Văn bản 33">
              <a:extLst>
                <a:ext uri="{FF2B5EF4-FFF2-40B4-BE49-F238E27FC236}">
                  <a16:creationId xmlns:a16="http://schemas.microsoft.com/office/drawing/2014/main" xmlns="" id="{6DEFBF3F-37E4-2569-B0AE-434F2BD40584}"/>
                </a:ext>
              </a:extLst>
            </p:cNvPr>
            <p:cNvSpPr txBox="1"/>
            <p:nvPr/>
          </p:nvSpPr>
          <p:spPr>
            <a:xfrm>
              <a:off x="3844091" y="319151"/>
              <a:ext cx="6264621" cy="8378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3600" b="1" kern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Thấy</a:t>
              </a:r>
              <a:r>
                <a:rPr lang="en-US" sz="3600" b="1" kern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600" b="1" kern="0" smtClean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vậy, </a:t>
              </a:r>
              <a:r>
                <a:rPr lang="en-US" sz="3600" b="1" kern="0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phú</a:t>
              </a:r>
              <a:r>
                <a:rPr lang="en-US" sz="3600" b="1" kern="0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ông</a:t>
              </a:r>
              <a:r>
                <a:rPr lang="en-US" sz="3600" b="1" kern="0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bắt</a:t>
              </a:r>
              <a:r>
                <a:rPr lang="en-US" sz="3600" b="1" kern="0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Mã</a:t>
              </a:r>
              <a:r>
                <a:rPr lang="en-US" sz="3600" b="1" kern="0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Lương</a:t>
              </a:r>
              <a:r>
                <a:rPr lang="en-US" sz="3600" b="1" kern="0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vẽ</a:t>
              </a:r>
              <a:r>
                <a:rPr lang="en-US" sz="3600" b="1" kern="0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theo</a:t>
              </a:r>
              <a:r>
                <a:rPr lang="en-US" sz="3600" b="1" kern="0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ý </a:t>
              </a:r>
              <a:r>
                <a:rPr lang="en-US" sz="3600" b="1" kern="0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muốn</a:t>
              </a:r>
              <a:r>
                <a:rPr lang="en-US" sz="3600" b="1" kern="0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600" b="1" kern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của</a:t>
              </a:r>
              <a:r>
                <a:rPr lang="en-US" sz="3600" b="1" kern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600" b="1" kern="0" smtClean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hắn.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26" name="Nhóm 64">
            <a:extLst>
              <a:ext uri="{FF2B5EF4-FFF2-40B4-BE49-F238E27FC236}">
                <a16:creationId xmlns:a16="http://schemas.microsoft.com/office/drawing/2014/main" xmlns="" id="{6F462B62-A6D0-1C94-7830-F7481A152E0A}"/>
              </a:ext>
            </a:extLst>
          </p:cNvPr>
          <p:cNvGrpSpPr/>
          <p:nvPr/>
        </p:nvGrpSpPr>
        <p:grpSpPr>
          <a:xfrm>
            <a:off x="337798" y="5356161"/>
            <a:ext cx="11669716" cy="1116828"/>
            <a:chOff x="3947613" y="165100"/>
            <a:chExt cx="5905542" cy="1244167"/>
          </a:xfrm>
        </p:grpSpPr>
        <p:sp>
          <p:nvSpPr>
            <p:cNvPr id="27" name="Hình chữ nhật: Góc Tròn 67">
              <a:extLst>
                <a:ext uri="{FF2B5EF4-FFF2-40B4-BE49-F238E27FC236}">
                  <a16:creationId xmlns:a16="http://schemas.microsoft.com/office/drawing/2014/main" xmlns="" id="{4B46740A-F371-45FC-B43A-00793D18F526}"/>
                </a:ext>
              </a:extLst>
            </p:cNvPr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28" name="Hộp Văn bản 68">
              <a:extLst>
                <a:ext uri="{FF2B5EF4-FFF2-40B4-BE49-F238E27FC236}">
                  <a16:creationId xmlns:a16="http://schemas.microsoft.com/office/drawing/2014/main" xmlns="" id="{6E1C5085-E6F0-3D3C-AEBD-CB4EA7628D64}"/>
                </a:ext>
              </a:extLst>
            </p:cNvPr>
            <p:cNvSpPr txBox="1"/>
            <p:nvPr/>
          </p:nvSpPr>
          <p:spPr>
            <a:xfrm>
              <a:off x="3982323" y="363918"/>
              <a:ext cx="5836821" cy="7191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Mã</a:t>
              </a:r>
              <a:r>
                <a:rPr kumimoji="0" lang="en-US" sz="3600" b="1" i="0" u="none" strike="noStrike" kern="0" cap="none" spc="0" normalizeH="0" noProof="0" dirty="0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noProof="0" dirty="0" err="1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Lương</a:t>
              </a:r>
              <a:r>
                <a:rPr kumimoji="0" lang="en-US" sz="3600" b="1" i="0" u="none" strike="noStrike" kern="0" cap="none" spc="0" normalizeH="0" noProof="0" dirty="0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noProof="0" dirty="0" err="1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bỏ</a:t>
              </a:r>
              <a:r>
                <a:rPr kumimoji="0" lang="en-US" sz="3600" b="1" i="0" u="none" strike="noStrike" kern="0" cap="none" spc="0" normalizeH="0" noProof="0" dirty="0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noProof="0" dirty="0" err="1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trốn</a:t>
              </a:r>
              <a:r>
                <a:rPr kumimoji="0" lang="en-US" sz="3600" b="1" i="0" u="none" strike="noStrike" kern="0" cap="none" spc="0" normalizeH="0" noProof="0" dirty="0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, </a:t>
              </a:r>
              <a:r>
                <a:rPr kumimoji="0" lang="en-US" sz="3600" b="1" i="0" u="none" strike="noStrike" kern="0" cap="none" spc="0" normalizeH="0" noProof="0" dirty="0" err="1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đi</a:t>
              </a:r>
              <a:r>
                <a:rPr kumimoji="0" lang="en-US" sz="3600" b="1" i="0" u="none" strike="noStrike" kern="0" cap="none" spc="0" normalizeH="0" noProof="0" dirty="0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noProof="0" dirty="0" err="1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khắp</a:t>
              </a:r>
              <a:r>
                <a:rPr kumimoji="0" lang="en-US" sz="3600" b="1" i="0" u="none" strike="noStrike" kern="0" cap="none" spc="0" normalizeH="0" noProof="0" dirty="0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noProof="0" dirty="0" err="1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nơi</a:t>
              </a:r>
              <a:r>
                <a:rPr kumimoji="0" lang="en-US" sz="3600" b="1" i="0" u="none" strike="noStrike" kern="0" cap="none" spc="0" normalizeH="0" noProof="0" dirty="0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noProof="0" dirty="0" err="1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giúp</a:t>
              </a:r>
              <a:r>
                <a:rPr kumimoji="0" lang="en-US" sz="3600" b="1" i="0" u="none" strike="noStrike" kern="0" cap="none" spc="0" normalizeH="0" noProof="0" dirty="0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noProof="0" dirty="0" err="1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đỡ</a:t>
              </a:r>
              <a:r>
                <a:rPr kumimoji="0" lang="en-US" sz="3600" b="1" i="0" u="none" strike="noStrike" kern="0" cap="none" spc="0" normalizeH="0" noProof="0" dirty="0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noProof="0" dirty="0" err="1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người</a:t>
              </a:r>
              <a:r>
                <a:rPr kumimoji="0" lang="en-US" sz="3600" b="1" i="0" u="none" strike="noStrike" kern="0" cap="none" spc="0" normalizeH="0" noProof="0" dirty="0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noProof="0" dirty="0" err="1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nghèo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2640070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1793EAE-AEC6-BD44-A6E4-40F3A7144D02}"/>
              </a:ext>
            </a:extLst>
          </p:cNvPr>
          <p:cNvSpPr txBox="1"/>
          <p:nvPr/>
        </p:nvSpPr>
        <p:spPr>
          <a:xfrm>
            <a:off x="522514" y="2077497"/>
            <a:ext cx="111302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3600" b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 </a:t>
            </a:r>
            <a:r>
              <a:rPr lang="vi-VN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1:</a:t>
            </a:r>
            <a:r>
              <a:rPr lang="vi-VN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Kể lại một câu chuyện cổ tích mà em yêu </a:t>
            </a:r>
            <a:r>
              <a:rPr lang="vi-VN" sz="36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thích</a:t>
            </a:r>
            <a:r>
              <a:rPr lang="vi-VN" sz="360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vi-VN" sz="3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11793EAE-AEC6-BD44-A6E4-40F3A7144D02}"/>
              </a:ext>
            </a:extLst>
          </p:cNvPr>
          <p:cNvSpPr txBox="1"/>
          <p:nvPr/>
        </p:nvSpPr>
        <p:spPr>
          <a:xfrm>
            <a:off x="710493" y="730891"/>
            <a:ext cx="986851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Chọn </a:t>
            </a:r>
            <a:r>
              <a:rPr lang="vi-VN" sz="40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 trong những đ</a:t>
            </a:r>
            <a:r>
              <a:rPr lang="en-US" sz="40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ề</a:t>
            </a:r>
            <a:r>
              <a:rPr lang="vi-VN" sz="40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dưới </a:t>
            </a:r>
            <a:r>
              <a:rPr lang="vi-VN" sz="4000" b="1" i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lang="en-US" sz="4000" b="1" i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vi-VN" sz="4000" b="1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11793EAE-AEC6-BD44-A6E4-40F3A7144D02}"/>
              </a:ext>
            </a:extLst>
          </p:cNvPr>
          <p:cNvSpPr txBox="1"/>
          <p:nvPr/>
        </p:nvSpPr>
        <p:spPr>
          <a:xfrm>
            <a:off x="522514" y="2931576"/>
            <a:ext cx="1113022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3600" b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 </a:t>
            </a:r>
            <a:r>
              <a:rPr lang="vi-VN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2:</a:t>
            </a:r>
            <a:r>
              <a:rPr lang="vi-VN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Kể lại một câu chuyện mà em đã đọc trong sách giáo khoa Tiếng </a:t>
            </a:r>
            <a:r>
              <a:rPr lang="vi-VN" sz="36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Việt</a:t>
            </a:r>
            <a:r>
              <a:rPr lang="vi-VN" sz="360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vi-VN" sz="3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11793EAE-AEC6-BD44-A6E4-40F3A7144D02}"/>
              </a:ext>
            </a:extLst>
          </p:cNvPr>
          <p:cNvSpPr txBox="1"/>
          <p:nvPr/>
        </p:nvSpPr>
        <p:spPr>
          <a:xfrm>
            <a:off x="522514" y="4339653"/>
            <a:ext cx="111302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3600" b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 </a:t>
            </a:r>
            <a:r>
              <a:rPr lang="vi-VN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3:</a:t>
            </a:r>
            <a:r>
              <a:rPr lang="vi-VN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Kể lại một câu chuyện có nhân vật chính là trẻ em.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1181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/>
      <p:bldP spid="14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D2C7F9A-76CA-7F13-72BC-126F88E15C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130" y="394965"/>
            <a:ext cx="4590686" cy="17740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4DE6AFA-15AF-A9CF-600D-C7425DD27329}"/>
              </a:ext>
            </a:extLst>
          </p:cNvPr>
          <p:cNvSpPr txBox="1"/>
          <p:nvPr/>
        </p:nvSpPr>
        <p:spPr>
          <a:xfrm>
            <a:off x="1400102" y="1692073"/>
            <a:ext cx="8956366" cy="2200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Chuẩn</a:t>
            </a:r>
            <a:r>
              <a:rPr kumimoji="0" lang="en-US" sz="13700" b="0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 </a:t>
            </a:r>
            <a:r>
              <a:rPr kumimoji="0" lang="en-US" sz="13700" b="0" i="0" u="none" strike="noStrike" kern="1200" cap="none" spc="0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bị</a:t>
            </a:r>
            <a:endParaRPr kumimoji="0" lang="en-US" sz="137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LNTH-LuoLuoNotangYuanTi 1" pitchFamily="2" charset="-128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F5FA549-E865-5F95-59AA-39539BD538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7473" y="4669178"/>
            <a:ext cx="6817054" cy="2188822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 flipV="1">
            <a:off x="877588" y="1593669"/>
            <a:ext cx="3668286" cy="0"/>
          </a:xfrm>
          <a:prstGeom prst="line">
            <a:avLst/>
          </a:prstGeom>
          <a:ln w="57150">
            <a:headEnd type="none" w="med" len="med"/>
            <a:tailEnd type="triangl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4564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2B20861E-6D64-7993-E90B-7E28D78937E4}"/>
              </a:ext>
            </a:extLst>
          </p:cNvPr>
          <p:cNvGrpSpPr/>
          <p:nvPr/>
        </p:nvGrpSpPr>
        <p:grpSpPr>
          <a:xfrm>
            <a:off x="381187" y="4193055"/>
            <a:ext cx="7558125" cy="1965543"/>
            <a:chOff x="465052" y="2485221"/>
            <a:chExt cx="7302994" cy="1431326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xmlns="" id="{107FB510-6B58-14DB-2FB4-0A2763F4CAC0}"/>
                </a:ext>
              </a:extLst>
            </p:cNvPr>
            <p:cNvGrpSpPr/>
            <p:nvPr/>
          </p:nvGrpSpPr>
          <p:grpSpPr>
            <a:xfrm>
              <a:off x="465052" y="2485221"/>
              <a:ext cx="7302994" cy="1431326"/>
              <a:chOff x="465052" y="2485221"/>
              <a:chExt cx="7302994" cy="1431326"/>
            </a:xfrm>
          </p:grpSpPr>
          <p:sp>
            <p:nvSpPr>
              <p:cNvPr id="9" name="Rounded Rectangle 10">
                <a:extLst>
                  <a:ext uri="{FF2B5EF4-FFF2-40B4-BE49-F238E27FC236}">
                    <a16:creationId xmlns:a16="http://schemas.microsoft.com/office/drawing/2014/main" xmlns="" id="{58D1FF32-C5B3-6EDF-AFA2-5A09183475E0}"/>
                  </a:ext>
                </a:extLst>
              </p:cNvPr>
              <p:cNvSpPr/>
              <p:nvPr/>
            </p:nvSpPr>
            <p:spPr>
              <a:xfrm>
                <a:off x="844714" y="2730136"/>
                <a:ext cx="6923332" cy="1186411"/>
              </a:xfrm>
              <a:prstGeom prst="roundRect">
                <a:avLst/>
              </a:prstGeom>
              <a:solidFill>
                <a:sysClr val="window" lastClr="FFFFFF"/>
              </a:solidFill>
              <a:ln w="28575" cap="flat" cmpd="sng" algn="ctr">
                <a:solidFill>
                  <a:srgbClr val="0099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xmlns="" id="{C73F1EA6-E5D8-5490-1311-BDC36B2EBB8F}"/>
                  </a:ext>
                </a:extLst>
              </p:cNvPr>
              <p:cNvSpPr/>
              <p:nvPr/>
            </p:nvSpPr>
            <p:spPr>
              <a:xfrm>
                <a:off x="465052" y="2485221"/>
                <a:ext cx="736731" cy="449348"/>
              </a:xfrm>
              <a:prstGeom prst="ellipse">
                <a:avLst/>
              </a:prstGeom>
              <a:solidFill>
                <a:srgbClr val="0099FF"/>
              </a:solidFill>
              <a:ln w="12700" cap="flat" cmpd="sng" algn="ctr">
                <a:solidFill>
                  <a:srgbClr val="0099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xmlns="" id="{E307E721-58B1-1E97-9669-C5B7D974FE4F}"/>
                  </a:ext>
                </a:extLst>
              </p:cNvPr>
              <p:cNvSpPr txBox="1"/>
              <p:nvPr/>
            </p:nvSpPr>
            <p:spPr>
              <a:xfrm>
                <a:off x="645405" y="2514420"/>
                <a:ext cx="22644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2</a:t>
                </a: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CB8C34B9-341D-753B-A6DA-53F0EBFA178B}"/>
                </a:ext>
              </a:extLst>
            </p:cNvPr>
            <p:cNvSpPr txBox="1"/>
            <p:nvPr/>
          </p:nvSpPr>
          <p:spPr>
            <a:xfrm>
              <a:off x="1172397" y="2751821"/>
              <a:ext cx="6366942" cy="11430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/>
              <a:r>
                <a:rPr lang="vi-VN" sz="3200" b="1" dirty="0">
                  <a:solidFill>
                    <a:schemeClr val="tx1"/>
                  </a:solidFill>
                  <a:latin typeface="+mj-lt"/>
                </a:rPr>
                <a:t>Trong câu chuyện có những sự việc nào? Trình tự của các sự việc đó ra sao?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36915797-3679-4262-EEAC-468DF0975A0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486" y="1699029"/>
            <a:ext cx="4287727" cy="5039666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C97B94A7-C578-B48C-98DE-1B5180F4D7C3}"/>
              </a:ext>
            </a:extLst>
          </p:cNvPr>
          <p:cNvGrpSpPr/>
          <p:nvPr/>
        </p:nvGrpSpPr>
        <p:grpSpPr>
          <a:xfrm>
            <a:off x="467957" y="2004106"/>
            <a:ext cx="7471356" cy="1778982"/>
            <a:chOff x="594103" y="2553445"/>
            <a:chExt cx="6879905" cy="1431088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xmlns="" id="{343B884F-C790-48B7-7492-4489CE9776A2}"/>
                </a:ext>
              </a:extLst>
            </p:cNvPr>
            <p:cNvGrpSpPr/>
            <p:nvPr/>
          </p:nvGrpSpPr>
          <p:grpSpPr>
            <a:xfrm>
              <a:off x="594103" y="2553445"/>
              <a:ext cx="6879905" cy="1420866"/>
              <a:chOff x="594103" y="2553445"/>
              <a:chExt cx="6879905" cy="1420866"/>
            </a:xfrm>
          </p:grpSpPr>
          <p:sp>
            <p:nvSpPr>
              <p:cNvPr id="20" name="Rounded Rectangle 18">
                <a:extLst>
                  <a:ext uri="{FF2B5EF4-FFF2-40B4-BE49-F238E27FC236}">
                    <a16:creationId xmlns:a16="http://schemas.microsoft.com/office/drawing/2014/main" xmlns="" id="{9C43B004-523C-F466-A970-E36476A785FF}"/>
                  </a:ext>
                </a:extLst>
              </p:cNvPr>
              <p:cNvSpPr/>
              <p:nvPr/>
            </p:nvSpPr>
            <p:spPr>
              <a:xfrm>
                <a:off x="844712" y="2730137"/>
                <a:ext cx="6629296" cy="1244174"/>
              </a:xfrm>
              <a:prstGeom prst="roundRect">
                <a:avLst/>
              </a:prstGeom>
              <a:solidFill>
                <a:sysClr val="window" lastClr="FFFFFF"/>
              </a:solidFill>
              <a:ln w="28575" cap="flat" cmpd="sng" algn="ctr">
                <a:solidFill>
                  <a:srgbClr val="FF6699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xmlns="" id="{1B59F05C-D03A-7BE5-48AC-158F4EA595E9}"/>
                  </a:ext>
                </a:extLst>
              </p:cNvPr>
              <p:cNvSpPr/>
              <p:nvPr/>
            </p:nvSpPr>
            <p:spPr>
              <a:xfrm>
                <a:off x="594103" y="2553445"/>
                <a:ext cx="678410" cy="496388"/>
              </a:xfrm>
              <a:prstGeom prst="ellipse">
                <a:avLst/>
              </a:prstGeom>
              <a:solidFill>
                <a:srgbClr val="FF0066"/>
              </a:solidFill>
              <a:ln w="12700" cap="flat" cmpd="sng" algn="ctr">
                <a:solidFill>
                  <a:srgbClr val="FF6699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xmlns="" id="{F474870B-5A5D-702F-D4FB-5BE84E031BE4}"/>
                  </a:ext>
                </a:extLst>
              </p:cNvPr>
              <p:cNvSpPr txBox="1"/>
              <p:nvPr/>
            </p:nvSpPr>
            <p:spPr>
              <a:xfrm>
                <a:off x="757808" y="2580700"/>
                <a:ext cx="470288" cy="3903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1</a:t>
                </a:r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49B279EB-A8FB-5A70-DCDB-AD07C4C9B103}"/>
                </a:ext>
              </a:extLst>
            </p:cNvPr>
            <p:cNvSpPr txBox="1"/>
            <p:nvPr/>
          </p:nvSpPr>
          <p:spPr>
            <a:xfrm>
              <a:off x="1255243" y="2721832"/>
              <a:ext cx="5987637" cy="12627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/>
              <a:r>
                <a:rPr lang="vi-VN" sz="3200" b="1" dirty="0">
                  <a:solidFill>
                    <a:schemeClr val="tx1"/>
                  </a:solidFill>
                  <a:latin typeface="+mj-lt"/>
                </a:rPr>
                <a:t>Em muốn kể lại câu chuyện nào? Em đã đọc hay được nghe kể câu chuyện đó?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C784B9F-800D-ACBD-B038-43987FB33F8A}"/>
              </a:ext>
            </a:extLst>
          </p:cNvPr>
          <p:cNvSpPr txBox="1"/>
          <p:nvPr/>
        </p:nvSpPr>
        <p:spPr>
          <a:xfrm>
            <a:off x="5157172" y="468875"/>
            <a:ext cx="254544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Gợi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ý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6421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36459CA-6C13-421F-85BD-69FFB8B600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xmlns="" id="{DCE0762F-FA73-404D-B2DE-3C155D9B64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24"/>
          <a:stretch/>
        </p:blipFill>
        <p:spPr>
          <a:xfrm>
            <a:off x="588888" y="0"/>
            <a:ext cx="5394662" cy="682694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A73AD2A4-47CF-49FB-AE7C-C00E5E107B3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24"/>
          <a:stretch/>
        </p:blipFill>
        <p:spPr>
          <a:xfrm>
            <a:off x="6232863" y="0"/>
            <a:ext cx="5370252" cy="682695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375854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61284E5-EEBC-4E44-A983-55EA566C6D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F0C5803D-D78C-4724-931B-E9B88BE3F2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42"/>
          <a:stretch/>
        </p:blipFill>
        <p:spPr>
          <a:xfrm>
            <a:off x="6232125" y="-35511"/>
            <a:ext cx="5627688" cy="689351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8CF0D6F-8FEE-432F-865C-5BF755891E8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14"/>
          <a:stretch/>
        </p:blipFill>
        <p:spPr>
          <a:xfrm>
            <a:off x="550414" y="0"/>
            <a:ext cx="5409461" cy="6858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559954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自定义 3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EC794B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1072</TotalTime>
  <Words>390</Words>
  <Application>Microsoft Office PowerPoint</Application>
  <PresentationFormat>Custom</PresentationFormat>
  <Paragraphs>45</Paragraphs>
  <Slides>29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29</vt:i4>
      </vt:variant>
    </vt:vector>
  </HeadingPairs>
  <TitlesOfParts>
    <vt:vector size="34" baseType="lpstr">
      <vt:lpstr>Office Theme</vt:lpstr>
      <vt:lpstr>2_Office 主题​​</vt:lpstr>
      <vt:lpstr>Office 主题</vt:lpstr>
      <vt:lpstr>4_Office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Nghih</cp:lastModifiedBy>
  <cp:revision>39</cp:revision>
  <dcterms:created xsi:type="dcterms:W3CDTF">2023-11-07T16:17:37Z</dcterms:created>
  <dcterms:modified xsi:type="dcterms:W3CDTF">2024-01-05T14:03:44Z</dcterms:modified>
</cp:coreProperties>
</file>