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705" r:id="rId2"/>
    <p:sldMasterId id="2147483796" r:id="rId3"/>
    <p:sldMasterId id="2147483808" r:id="rId4"/>
  </p:sldMasterIdLst>
  <p:notesMasterIdLst>
    <p:notesMasterId r:id="rId25"/>
  </p:notesMasterIdLst>
  <p:sldIdLst>
    <p:sldId id="302" r:id="rId5"/>
    <p:sldId id="8789" r:id="rId6"/>
    <p:sldId id="257" r:id="rId7"/>
    <p:sldId id="286" r:id="rId8"/>
    <p:sldId id="306" r:id="rId9"/>
    <p:sldId id="8790" r:id="rId10"/>
    <p:sldId id="8791" r:id="rId11"/>
    <p:sldId id="8792" r:id="rId12"/>
    <p:sldId id="8793" r:id="rId13"/>
    <p:sldId id="8794" r:id="rId14"/>
    <p:sldId id="8795" r:id="rId15"/>
    <p:sldId id="8564" r:id="rId16"/>
    <p:sldId id="8565" r:id="rId17"/>
    <p:sldId id="8798" r:id="rId18"/>
    <p:sldId id="8788" r:id="rId19"/>
    <p:sldId id="8799" r:id="rId20"/>
    <p:sldId id="377" r:id="rId21"/>
    <p:sldId id="376" r:id="rId22"/>
    <p:sldId id="8796" r:id="rId23"/>
    <p:sldId id="29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5158D-688B-4F95-A6EC-36EBB11B9CF2}"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EF5DEC-2E19-4FAF-B077-748B9E7E2B2D}" type="slidenum">
              <a:rPr lang="en-US" smtClean="0"/>
              <a:t>‹#›</a:t>
            </a:fld>
            <a:endParaRPr lang="en-US"/>
          </a:p>
        </p:txBody>
      </p:sp>
    </p:spTree>
    <p:extLst>
      <p:ext uri="{BB962C8B-B14F-4D97-AF65-F5344CB8AC3E}">
        <p14:creationId xmlns:p14="http://schemas.microsoft.com/office/powerpoint/2010/main" val="2183088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9A6D8-9477-4105-B1F6-052FF92F338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04AC2DB-308D-4753-8C8F-39AEAA2AE5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82B26AC-ADEB-4A3D-87D3-6D6E4E58C1F7}"/>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5" name="页脚占位符 4">
            <a:extLst>
              <a:ext uri="{FF2B5EF4-FFF2-40B4-BE49-F238E27FC236}">
                <a16:creationId xmlns:a16="http://schemas.microsoft.com/office/drawing/2014/main" id="{4C81C138-C986-4A82-BE06-808EC1B433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989116-4AD8-4FFF-919E-5A8D17C5EAAD}"/>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6775601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8C91BF-0107-49A6-8C10-5411D70E70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B36D46-30FA-4AA6-B8CA-897C1126AF8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6EF4D0E-5577-4330-9C76-B4BF6B6FA6B8}"/>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5" name="页脚占位符 4">
            <a:extLst>
              <a:ext uri="{FF2B5EF4-FFF2-40B4-BE49-F238E27FC236}">
                <a16:creationId xmlns:a16="http://schemas.microsoft.com/office/drawing/2014/main" id="{31889DB5-0DDA-4867-B668-8F8F9F0D7C0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6B95C5-A5D8-490C-9253-A8F1BFC700C2}"/>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181008644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9415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003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56D8-8D2F-0E31-EA84-1FF8A30175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609FFB-0EE8-5B0C-8DBC-8145FA55C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87DE1D-7DBC-B0AF-7A7C-BC2EC19258C6}"/>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5" name="Footer Placeholder 4">
            <a:extLst>
              <a:ext uri="{FF2B5EF4-FFF2-40B4-BE49-F238E27FC236}">
                <a16:creationId xmlns:a16="http://schemas.microsoft.com/office/drawing/2014/main" id="{04A3F40A-59CC-FF62-C04E-6C2C1CA6C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E2DC02-0D3C-1A21-AA9B-519CC938F567}"/>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17158322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528D-37CC-638D-4695-AEA81EEEB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AFB68E-1452-6046-02FE-9BAF4FC832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2E9F2-6676-DA88-BD62-643FEDEB8578}"/>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5" name="Footer Placeholder 4">
            <a:extLst>
              <a:ext uri="{FF2B5EF4-FFF2-40B4-BE49-F238E27FC236}">
                <a16:creationId xmlns:a16="http://schemas.microsoft.com/office/drawing/2014/main" id="{08B5B291-D217-632E-D70C-A899F4D9C3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75F5D-FA3A-250D-18BA-620C9EDB0DA6}"/>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2775116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9F04-A9BB-1424-7CF3-DC071DDE4E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7AFC85-9D21-DAAD-C247-742155B120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2ACE28-4D83-75D3-0C87-6CFBB38BC7A3}"/>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5" name="Footer Placeholder 4">
            <a:extLst>
              <a:ext uri="{FF2B5EF4-FFF2-40B4-BE49-F238E27FC236}">
                <a16:creationId xmlns:a16="http://schemas.microsoft.com/office/drawing/2014/main" id="{1CA6F9B8-B13D-115B-D61A-962A5DEDB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003DF-4403-CDD4-183D-49C38AECFD1B}"/>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10862871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7949-4381-86C1-34E0-FBEFA4B1D4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E1A2F5-27B4-35C1-1A3A-0A6B1EF031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ED244C-B388-2C3E-679F-1E41E3EC4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EF4E00-944C-879C-E584-01D8920F24FE}"/>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6" name="Footer Placeholder 5">
            <a:extLst>
              <a:ext uri="{FF2B5EF4-FFF2-40B4-BE49-F238E27FC236}">
                <a16:creationId xmlns:a16="http://schemas.microsoft.com/office/drawing/2014/main" id="{003A8AD5-8B42-9E6D-F457-54374757EA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5C1ED-D9F1-9A37-915B-EA488A2DFB65}"/>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11568243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672D2-1C9E-E83A-B748-CA27168248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74D9ED-379F-F872-5148-FBF7FB3AC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E0FA8E-91EE-9BE8-2159-E26D624BE2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B6A552-746D-01B9-5979-F15D52E615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4B46F-4D7E-CC8B-CEBB-6855C5A4CB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CFB4AD-FC15-9F2B-E6E3-E11E1F8740E9}"/>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8" name="Footer Placeholder 7">
            <a:extLst>
              <a:ext uri="{FF2B5EF4-FFF2-40B4-BE49-F238E27FC236}">
                <a16:creationId xmlns:a16="http://schemas.microsoft.com/office/drawing/2014/main" id="{8DC05446-B638-E668-215E-BC05C081AE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8B8278-B9D3-CF60-2DE6-815F1E358C0A}"/>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31922278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4100-84A0-59D3-AB43-6378584373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0C72EAC-6344-0479-9F42-63B740FD6A6E}"/>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4" name="Footer Placeholder 3">
            <a:extLst>
              <a:ext uri="{FF2B5EF4-FFF2-40B4-BE49-F238E27FC236}">
                <a16:creationId xmlns:a16="http://schemas.microsoft.com/office/drawing/2014/main" id="{8D028E04-754D-F877-811F-24739B10AD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087513-0ACC-29E1-D95D-0F101D94F8E8}"/>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16912376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90680F-9558-23EF-1BEB-6A87D0CE5594}"/>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3" name="Footer Placeholder 2">
            <a:extLst>
              <a:ext uri="{FF2B5EF4-FFF2-40B4-BE49-F238E27FC236}">
                <a16:creationId xmlns:a16="http://schemas.microsoft.com/office/drawing/2014/main" id="{828B4752-E393-CC63-5F06-7322E32DE5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CB26B0-4C0B-917A-40BD-98BF37D373F9}"/>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42657991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F3B18-1477-0F8B-804E-73F1F73248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21BE7F-778C-89DC-3B23-623B10C665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80200C-54C3-E5D5-3493-ABE407ADE6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664507-9692-435C-04A6-FC99DCEDE203}"/>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6" name="Footer Placeholder 5">
            <a:extLst>
              <a:ext uri="{FF2B5EF4-FFF2-40B4-BE49-F238E27FC236}">
                <a16:creationId xmlns:a16="http://schemas.microsoft.com/office/drawing/2014/main" id="{3BB7AC31-ABD0-C1D2-A96D-CE61155313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42DDA-CB54-2368-47A5-2368E53F4E94}"/>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34799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47942A-90AC-43BD-B821-A50C9361A453}"/>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40B4118-D8D6-4343-8813-621AACA8481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922A64-8FC0-4869-B80A-DB812ED4B7B4}"/>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5" name="页脚占位符 4">
            <a:extLst>
              <a:ext uri="{FF2B5EF4-FFF2-40B4-BE49-F238E27FC236}">
                <a16:creationId xmlns:a16="http://schemas.microsoft.com/office/drawing/2014/main" id="{C287A63E-CEBE-40F4-B82F-2F8EB79FC90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73CBB22-6706-46E8-9C53-B717DDF5CB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2965113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9ED1E-716C-AD65-783E-4643F7904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F0A5E6-CA9A-1D3B-876C-CC45B49545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2DFE07-4269-43F8-3F60-834CFD298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50EA95-F2C1-34A7-355A-FAE8BE8D6396}"/>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6" name="Footer Placeholder 5">
            <a:extLst>
              <a:ext uri="{FF2B5EF4-FFF2-40B4-BE49-F238E27FC236}">
                <a16:creationId xmlns:a16="http://schemas.microsoft.com/office/drawing/2014/main" id="{D6E8E415-9AC9-33F7-C045-5047BFCDE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8273A-C5BB-AE17-8979-9DE831BC5CA3}"/>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6221718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F579-E04A-68D2-12EC-56B58787C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1B562F-D742-7D79-6A52-93281BA5E4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90DAD6-F964-0F92-9C33-7A7D19978B0D}"/>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5" name="Footer Placeholder 4">
            <a:extLst>
              <a:ext uri="{FF2B5EF4-FFF2-40B4-BE49-F238E27FC236}">
                <a16:creationId xmlns:a16="http://schemas.microsoft.com/office/drawing/2014/main" id="{029EF45E-F21B-325F-8F88-7382BBB8D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5113C8-3332-E3E4-4D32-37F0A2F4B8D0}"/>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17351847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885347-4CF5-08AF-A1F7-3CA8E4B3DB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FF3BCC-231A-1328-430C-FFFBF9E385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3738B0-9840-848A-30CE-BAF63AFC057E}"/>
              </a:ext>
            </a:extLst>
          </p:cNvPr>
          <p:cNvSpPr>
            <a:spLocks noGrp="1"/>
          </p:cNvSpPr>
          <p:nvPr>
            <p:ph type="dt" sz="half" idx="10"/>
          </p:nvPr>
        </p:nvSpPr>
        <p:spPr/>
        <p:txBody>
          <a:bodyPr/>
          <a:lstStyle/>
          <a:p>
            <a:fld id="{ADF79DD4-5A68-466D-B3C2-88FA825F012C}" type="datetimeFigureOut">
              <a:rPr lang="en-US" smtClean="0"/>
              <a:t>3/26/2024</a:t>
            </a:fld>
            <a:endParaRPr lang="en-US"/>
          </a:p>
        </p:txBody>
      </p:sp>
      <p:sp>
        <p:nvSpPr>
          <p:cNvPr id="5" name="Footer Placeholder 4">
            <a:extLst>
              <a:ext uri="{FF2B5EF4-FFF2-40B4-BE49-F238E27FC236}">
                <a16:creationId xmlns:a16="http://schemas.microsoft.com/office/drawing/2014/main" id="{0059D3D3-C73B-346D-A232-F4D813E44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AFF18-5DD0-5ABC-41D4-EB9C8183CD50}"/>
              </a:ext>
            </a:extLst>
          </p:cNvPr>
          <p:cNvSpPr>
            <a:spLocks noGrp="1"/>
          </p:cNvSpPr>
          <p:nvPr>
            <p:ph type="sldNum" sz="quarter" idx="12"/>
          </p:nvPr>
        </p:nvSpPr>
        <p:spPr/>
        <p:txBody>
          <a:bodyPr/>
          <a:lstStyle/>
          <a:p>
            <a:fld id="{E296137D-59CA-44B2-A017-15D657E8B220}" type="slidenum">
              <a:rPr lang="en-US" smtClean="0"/>
              <a:t>‹#›</a:t>
            </a:fld>
            <a:endParaRPr lang="en-US"/>
          </a:p>
        </p:txBody>
      </p:sp>
    </p:spTree>
    <p:extLst>
      <p:ext uri="{BB962C8B-B14F-4D97-AF65-F5344CB8AC3E}">
        <p14:creationId xmlns:p14="http://schemas.microsoft.com/office/powerpoint/2010/main" val="39059362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3/26/2024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69374867"/>
      </p:ext>
    </p:extLst>
  </p:cSld>
  <p:clrMapOvr>
    <a:masterClrMapping/>
  </p:clrMapOvr>
  <p:transition spd="slow">
    <p:push dir="u"/>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013220275"/>
      </p:ext>
    </p:extLst>
  </p:cSld>
  <p:clrMapOvr>
    <a:masterClrMapping/>
  </p:clrMapOvr>
  <p:transition spd="slow">
    <p:push dir="u"/>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205329"/>
      </p:ext>
    </p:extLst>
  </p:cSld>
  <p:clrMapOvr>
    <a:masterClrMapping/>
  </p:clrMapOvr>
  <p:transition spd="slow">
    <p:push dir="u"/>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3/26/2024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391178579"/>
      </p:ext>
    </p:extLst>
  </p:cSld>
  <p:clrMapOvr>
    <a:masterClrMapping/>
  </p:clrMapOvr>
  <p:transition spd="slow">
    <p:push dir="u"/>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3/26/2024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68102294"/>
      </p:ext>
    </p:extLst>
  </p:cSld>
  <p:clrMapOvr>
    <a:masterClrMapping/>
  </p:clrMapOvr>
  <p:transition spd="slow">
    <p:push dir="u"/>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3/26/2024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942725860"/>
      </p:ext>
    </p:extLst>
  </p:cSld>
  <p:clrMapOvr>
    <a:masterClrMapping/>
  </p:clrMapOvr>
  <p:transition spd="slow">
    <p:push dir="u"/>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8306417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3194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3/26/2024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66548541"/>
      </p:ext>
    </p:extLst>
  </p:cSld>
  <p:clrMapOvr>
    <a:masterClrMapping/>
  </p:clrMapOvr>
  <p:transition spd="slow">
    <p:push dir="u"/>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3/26/2024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57400914"/>
      </p:ext>
    </p:extLst>
  </p:cSld>
  <p:clrMapOvr>
    <a:masterClrMapping/>
  </p:clrMapOvr>
  <p:transition spd="slow">
    <p:push dir="u"/>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3/26/2024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481486811"/>
      </p:ext>
    </p:extLst>
  </p:cSld>
  <p:clrMapOvr>
    <a:masterClrMapping/>
  </p:clrMapOvr>
  <p:transition spd="slow">
    <p:push dir="u"/>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3/26/2024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6692118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5058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21788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10514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17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3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5069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35273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DD1E9C-B97A-4AEE-9AEB-E0F10E1FB37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4675A8-8974-4A41-B4A9-B8F3663D716A}"/>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A07F708-FC78-4685-A229-CD1C9ECBE9A3}"/>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5" name="页脚占位符 4">
            <a:extLst>
              <a:ext uri="{FF2B5EF4-FFF2-40B4-BE49-F238E27FC236}">
                <a16:creationId xmlns:a16="http://schemas.microsoft.com/office/drawing/2014/main" id="{85CCE027-D605-4E46-8FAE-C7A8740444C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0FC0DDA-7BB1-415D-B399-DEB46054E083}"/>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37387467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446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2682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9747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393112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54149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103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9560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338569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37341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27745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C5B5FF-9EA9-4223-B1CC-7DE35BA6F7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F6FE18B-51AA-4004-8A87-CF7117880F6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8E19DB3-624D-4EFA-9B51-E59A2194E6E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5" name="页脚占位符 4">
            <a:extLst>
              <a:ext uri="{FF2B5EF4-FFF2-40B4-BE49-F238E27FC236}">
                <a16:creationId xmlns:a16="http://schemas.microsoft.com/office/drawing/2014/main" id="{1D40ED5D-5528-4CA9-8361-31EE592A85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2CAA95-8972-45A9-A0A3-50C2F5404CC6}"/>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330949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0735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5222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0176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57471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815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58716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99340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51924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8754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729486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C1975D-D494-4CBB-90C7-32B588D812E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56ADA4-5C14-417C-A979-69B03E41B6D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04BE5DB9-54E6-4C2C-AB15-06AD1F82302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88EBCCD-87B7-460E-95F0-2A9736B74689}"/>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6" name="页脚占位符 5">
            <a:extLst>
              <a:ext uri="{FF2B5EF4-FFF2-40B4-BE49-F238E27FC236}">
                <a16:creationId xmlns:a16="http://schemas.microsoft.com/office/drawing/2014/main" id="{2D24B074-A3FC-4400-9A67-FC1286E028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3E6125-6A4A-4C15-9204-BA902362AE5B}"/>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83925623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88800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475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970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9111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3294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7276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68540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8797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54798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54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82E6277-1E00-4744-9ADA-07364AC2BEC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83F28B-E295-4948-9383-BE7091A2C92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19A194AC-2E03-44C5-B6A8-5B86C7F90481}"/>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AA704FF-7FFD-460C-94BD-6F971DD0B5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519F04E-439C-43D5-AF42-464D5D57A374}"/>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D6EC7CD2-2F6F-4BE5-8B39-1DE04A24477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8" name="页脚占位符 7">
            <a:extLst>
              <a:ext uri="{FF2B5EF4-FFF2-40B4-BE49-F238E27FC236}">
                <a16:creationId xmlns:a16="http://schemas.microsoft.com/office/drawing/2014/main" id="{AB29A13F-30A3-4E3B-B854-1DC430BC752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D5EE3B8-2EAB-4DC1-A312-EF2954EFDBCC}"/>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708567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25360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4109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845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82249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41292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60470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66485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16126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43487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17129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93681-ABE5-4C01-8747-DA9EC424D58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213A20C-E10A-40BB-84E2-3CB13CA0F881}"/>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4" name="页脚占位符 3">
            <a:extLst>
              <a:ext uri="{FF2B5EF4-FFF2-40B4-BE49-F238E27FC236}">
                <a16:creationId xmlns:a16="http://schemas.microsoft.com/office/drawing/2014/main" id="{F8EA11A8-5FF7-4C30-AE3D-5A0A3348D9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23EE09F-C4E0-4690-9E89-12B506D4BE6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3954954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5048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009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897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0514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7743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28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09108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6436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1256713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37678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EEEA15-9B96-48F9-9C31-E57417F53440}"/>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3" name="页脚占位符 2">
            <a:extLst>
              <a:ext uri="{FF2B5EF4-FFF2-40B4-BE49-F238E27FC236}">
                <a16:creationId xmlns:a16="http://schemas.microsoft.com/office/drawing/2014/main" id="{DD966BC0-CD13-497A-92A7-0344DFD0D9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4E6560-363D-4A6D-8806-BC34A2F67C75}"/>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9953908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637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5077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8702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1805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28134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965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22667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81536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06775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328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246FB-8869-445F-9A0A-F1F758B06B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F2F995D-578E-4384-8439-37C67DF84E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ABF54308-66BA-4974-AECB-D6708E3CA5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F3F4F8F-6136-4547-BE2A-E34343CDDE5C}"/>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6" name="页脚占位符 5">
            <a:extLst>
              <a:ext uri="{FF2B5EF4-FFF2-40B4-BE49-F238E27FC236}">
                <a16:creationId xmlns:a16="http://schemas.microsoft.com/office/drawing/2014/main" id="{2CF26B6E-D08C-46B3-AA13-199031EF1A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071426-9C72-43D0-B1CF-96BD4F3AFBFE}"/>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09318541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72551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28293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135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80998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98115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694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611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732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5643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6935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1E39FCE-019E-4B4D-A951-134A1958A6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DC6433B-295F-4064-9323-0C090A00E89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A40D615-800A-4A3F-91AC-744F9B29D1D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EDBE59C-9E95-4033-8574-5D8729BF7B16}"/>
              </a:ext>
            </a:extLst>
          </p:cNvPr>
          <p:cNvSpPr>
            <a:spLocks noGrp="1"/>
          </p:cNvSpPr>
          <p:nvPr>
            <p:ph type="dt" sz="half" idx="10"/>
          </p:nvPr>
        </p:nvSpPr>
        <p:spPr>
          <a:xfrm>
            <a:off x="838200" y="6356350"/>
            <a:ext cx="2743200" cy="365125"/>
          </a:xfrm>
          <a:prstGeom prst="rect">
            <a:avLst/>
          </a:prstGeom>
        </p:spPr>
        <p:txBody>
          <a:bodyPr/>
          <a:lstStyle/>
          <a:p>
            <a:fld id="{09B873BF-D25C-4B19-88F0-CC98E94B8042}" type="datetimeFigureOut">
              <a:rPr lang="zh-CN" altLang="en-US" smtClean="0"/>
              <a:t>2024/3/26</a:t>
            </a:fld>
            <a:endParaRPr lang="zh-CN" altLang="en-US"/>
          </a:p>
        </p:txBody>
      </p:sp>
      <p:sp>
        <p:nvSpPr>
          <p:cNvPr id="6" name="页脚占位符 5">
            <a:extLst>
              <a:ext uri="{FF2B5EF4-FFF2-40B4-BE49-F238E27FC236}">
                <a16:creationId xmlns:a16="http://schemas.microsoft.com/office/drawing/2014/main" id="{B9B3AB5D-0CD1-415B-AE6F-6757D1554A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19B142-A3FF-49C7-B511-8A0348CB584A}"/>
              </a:ext>
            </a:extLst>
          </p:cNvPr>
          <p:cNvSpPr>
            <a:spLocks noGrp="1"/>
          </p:cNvSpPr>
          <p:nvPr>
            <p:ph type="sldNum" sz="quarter" idx="12"/>
          </p:nvPr>
        </p:nvSpPr>
        <p:spPr>
          <a:xfrm>
            <a:off x="8610600" y="6356350"/>
            <a:ext cx="2743200" cy="365125"/>
          </a:xfrm>
          <a:prstGeom prst="rect">
            <a:avLst/>
          </a:prstGeom>
        </p:spPr>
        <p:txBody>
          <a:bodyPr/>
          <a:lstStyle/>
          <a:p>
            <a:fld id="{4399B8C8-18BA-492C-9CDD-66C3DAE0BDEE}" type="slidenum">
              <a:rPr lang="zh-CN" altLang="en-US" smtClean="0"/>
              <a:t>‹#›</a:t>
            </a:fld>
            <a:endParaRPr lang="zh-CN" altLang="en-US"/>
          </a:p>
        </p:txBody>
      </p:sp>
    </p:spTree>
    <p:extLst>
      <p:ext uri="{BB962C8B-B14F-4D97-AF65-F5344CB8AC3E}">
        <p14:creationId xmlns:p14="http://schemas.microsoft.com/office/powerpoint/2010/main" val="224914579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327258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08925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5886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0006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01567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338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59973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924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67323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702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6" Type="http://schemas.openxmlformats.org/officeDocument/2006/relationships/slideLayout" Target="../slideLayouts/slideLayout87.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87" Type="http://schemas.openxmlformats.org/officeDocument/2006/relationships/slideLayout" Target="../slideLayouts/slideLayout98.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90" Type="http://schemas.openxmlformats.org/officeDocument/2006/relationships/slideLayout" Target="../slideLayouts/slideLayout101.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428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139836160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 id="2147483767" r:id="rId62"/>
    <p:sldLayoutId id="2147483768" r:id="rId63"/>
    <p:sldLayoutId id="2147483769" r:id="rId64"/>
    <p:sldLayoutId id="2147483770" r:id="rId65"/>
    <p:sldLayoutId id="2147483771" r:id="rId66"/>
    <p:sldLayoutId id="2147483772" r:id="rId67"/>
    <p:sldLayoutId id="2147483773" r:id="rId68"/>
    <p:sldLayoutId id="2147483774" r:id="rId69"/>
    <p:sldLayoutId id="2147483775" r:id="rId70"/>
    <p:sldLayoutId id="2147483776" r:id="rId71"/>
    <p:sldLayoutId id="2147483777" r:id="rId72"/>
    <p:sldLayoutId id="2147483778" r:id="rId73"/>
    <p:sldLayoutId id="2147483779" r:id="rId74"/>
    <p:sldLayoutId id="2147483780" r:id="rId75"/>
    <p:sldLayoutId id="2147483781" r:id="rId76"/>
    <p:sldLayoutId id="2147483782" r:id="rId77"/>
    <p:sldLayoutId id="2147483783" r:id="rId78"/>
    <p:sldLayoutId id="2147483784" r:id="rId79"/>
    <p:sldLayoutId id="2147483785" r:id="rId80"/>
    <p:sldLayoutId id="2147483786" r:id="rId81"/>
    <p:sldLayoutId id="2147483787" r:id="rId82"/>
    <p:sldLayoutId id="2147483788" r:id="rId83"/>
    <p:sldLayoutId id="2147483789" r:id="rId84"/>
    <p:sldLayoutId id="2147483790" r:id="rId85"/>
    <p:sldLayoutId id="2147483791" r:id="rId86"/>
    <p:sldLayoutId id="2147483792" r:id="rId87"/>
    <p:sldLayoutId id="2147483793" r:id="rId88"/>
    <p:sldLayoutId id="2147483794" r:id="rId89"/>
    <p:sldLayoutId id="2147483795"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0EAEF48-2C86-7D9F-E421-A2446E099EA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33748BD-4E76-98FB-6AB3-A072A0903E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61EE6C-6E1A-9A43-F2F5-942C47488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3AA0E-00FD-B570-FED3-87244267D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F79DD4-5A68-466D-B3C2-88FA825F012C}" type="datetimeFigureOut">
              <a:rPr lang="en-US" smtClean="0"/>
              <a:t>3/26/2024</a:t>
            </a:fld>
            <a:endParaRPr lang="en-US"/>
          </a:p>
        </p:txBody>
      </p:sp>
      <p:sp>
        <p:nvSpPr>
          <p:cNvPr id="5" name="Footer Placeholder 4">
            <a:extLst>
              <a:ext uri="{FF2B5EF4-FFF2-40B4-BE49-F238E27FC236}">
                <a16:creationId xmlns:a16="http://schemas.microsoft.com/office/drawing/2014/main" id="{ABCB96FF-9D33-4044-0620-8E0FD03003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4322C1-A157-FA92-5D9B-2694882712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6137D-59CA-44B2-A017-15D657E8B220}" type="slidenum">
              <a:rPr lang="en-US" smtClean="0"/>
              <a:t>‹#›</a:t>
            </a:fld>
            <a:endParaRPr lang="en-US"/>
          </a:p>
        </p:txBody>
      </p:sp>
    </p:spTree>
    <p:extLst>
      <p:ext uri="{BB962C8B-B14F-4D97-AF65-F5344CB8AC3E}">
        <p14:creationId xmlns:p14="http://schemas.microsoft.com/office/powerpoint/2010/main" val="65934930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552462"/>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0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03.xml"/><Relationship Id="rId5" Type="http://schemas.openxmlformats.org/officeDocument/2006/relationships/image" Target="../media/image36.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16.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4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5.xml"/><Relationship Id="rId4" Type="http://schemas.openxmlformats.org/officeDocument/2006/relationships/image" Target="../media/image49.emf"/></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03.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03.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2.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03.xml"/><Relationship Id="rId5" Type="http://schemas.openxmlformats.org/officeDocument/2006/relationships/image" Target="../media/image32.emf"/><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03.xml"/><Relationship Id="rId5" Type="http://schemas.openxmlformats.org/officeDocument/2006/relationships/image" Target="../media/image33.png"/><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03.xml"/><Relationship Id="rId5" Type="http://schemas.openxmlformats.org/officeDocument/2006/relationships/image" Target="../media/image34.png"/><Relationship Id="rId4" Type="http://schemas.openxmlformats.org/officeDocument/2006/relationships/image" Target="../media/image32.emf"/></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03.xml"/><Relationship Id="rId5" Type="http://schemas.openxmlformats.org/officeDocument/2006/relationships/image" Target="../media/image35.png"/><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E6D136-3A7F-4FA0-BD9C-2AC60C5D5F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85271"/>
            <a:ext cx="12192000" cy="6858000"/>
          </a:xfrm>
          <a:prstGeom prst="rect">
            <a:avLst/>
          </a:prstGeom>
        </p:spPr>
      </p:pic>
      <p:grpSp>
        <p:nvGrpSpPr>
          <p:cNvPr id="8" name="Group 7">
            <a:extLst>
              <a:ext uri="{FF2B5EF4-FFF2-40B4-BE49-F238E27FC236}">
                <a16:creationId xmlns:a16="http://schemas.microsoft.com/office/drawing/2014/main" id="{C0C393A3-6F91-4CB5-8F61-7EAA8115A8B3}"/>
              </a:ext>
            </a:extLst>
          </p:cNvPr>
          <p:cNvGrpSpPr/>
          <p:nvPr/>
        </p:nvGrpSpPr>
        <p:grpSpPr>
          <a:xfrm>
            <a:off x="664143" y="892685"/>
            <a:ext cx="9625263" cy="4902087"/>
            <a:chOff x="664143" y="584314"/>
            <a:chExt cx="9625263" cy="4902087"/>
          </a:xfrm>
        </p:grpSpPr>
        <p:pic>
          <p:nvPicPr>
            <p:cNvPr id="7" name="Picture 2">
              <a:extLst>
                <a:ext uri="{FF2B5EF4-FFF2-40B4-BE49-F238E27FC236}">
                  <a16:creationId xmlns:a16="http://schemas.microsoft.com/office/drawing/2014/main" id="{F7D0B508-9E12-4C89-A04A-0BA95A93CC81}"/>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02497" y="1682097"/>
              <a:ext cx="8186909" cy="3804304"/>
            </a:xfrm>
            <a:prstGeom prst="rect">
              <a:avLst/>
            </a:prstGeom>
          </p:spPr>
        </p:pic>
        <p:pic>
          <p:nvPicPr>
            <p:cNvPr id="6" name="Picture 5">
              <a:extLst>
                <a:ext uri="{FF2B5EF4-FFF2-40B4-BE49-F238E27FC236}">
                  <a16:creationId xmlns:a16="http://schemas.microsoft.com/office/drawing/2014/main" id="{5FE146C8-98C1-4692-BB6B-F73366AD5DD2}"/>
                </a:ext>
              </a:extLst>
            </p:cNvPr>
            <p:cNvPicPr>
              <a:picLocks noChangeAspect="1"/>
            </p:cNvPicPr>
            <p:nvPr/>
          </p:nvPicPr>
          <p:blipFill>
            <a:blip r:embed="rId6"/>
            <a:stretch>
              <a:fillRect/>
            </a:stretch>
          </p:blipFill>
          <p:spPr>
            <a:xfrm>
              <a:off x="664143" y="584314"/>
              <a:ext cx="4365449" cy="2195564"/>
            </a:xfrm>
            <a:prstGeom prst="rect">
              <a:avLst/>
            </a:prstGeom>
          </p:spPr>
        </p:pic>
      </p:grpSp>
      <p:pic>
        <p:nvPicPr>
          <p:cNvPr id="2" name="Picture 1">
            <a:extLst>
              <a:ext uri="{FF2B5EF4-FFF2-40B4-BE49-F238E27FC236}">
                <a16:creationId xmlns:a16="http://schemas.microsoft.com/office/drawing/2014/main" id="{8F65DB0C-B6DB-0427-1338-68A1E18098A5}"/>
              </a:ext>
            </a:extLst>
          </p:cNvPr>
          <p:cNvPicPr>
            <a:picLocks noChangeAspect="1"/>
          </p:cNvPicPr>
          <p:nvPr/>
        </p:nvPicPr>
        <p:blipFill>
          <a:blip r:embed="rId7"/>
          <a:stretch>
            <a:fillRect/>
          </a:stretch>
        </p:blipFill>
        <p:spPr>
          <a:xfrm>
            <a:off x="2950518" y="2918379"/>
            <a:ext cx="7529213" cy="1859441"/>
          </a:xfrm>
          <a:prstGeom prst="rect">
            <a:avLst/>
          </a:prstGeom>
        </p:spPr>
      </p:pic>
    </p:spTree>
    <p:extLst>
      <p:ext uri="{BB962C8B-B14F-4D97-AF65-F5344CB8AC3E}">
        <p14:creationId xmlns:p14="http://schemas.microsoft.com/office/powerpoint/2010/main" val="559212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2247"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57545" y="922706"/>
            <a:ext cx="10872417" cy="5515202"/>
          </a:xfrm>
          <a:custGeom>
            <a:avLst/>
            <a:gdLst>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687333" fill="none" extrusionOk="0">
                <a:moveTo>
                  <a:pt x="0" y="532334"/>
                </a:moveTo>
                <a:cubicBezTo>
                  <a:pt x="-88271" y="224361"/>
                  <a:pt x="321074" y="55572"/>
                  <a:pt x="565991" y="0"/>
                </a:cubicBezTo>
                <a:cubicBezTo>
                  <a:pt x="5468685" y="367696"/>
                  <a:pt x="8242992" y="299469"/>
                  <a:pt x="10306424" y="0"/>
                </a:cubicBezTo>
                <a:cubicBezTo>
                  <a:pt x="10674437" y="88326"/>
                  <a:pt x="10912517" y="288346"/>
                  <a:pt x="10872417" y="532334"/>
                </a:cubicBezTo>
                <a:cubicBezTo>
                  <a:pt x="10765715" y="1600748"/>
                  <a:pt x="10993525" y="4279300"/>
                  <a:pt x="10872417" y="5154997"/>
                </a:cubicBezTo>
                <a:cubicBezTo>
                  <a:pt x="10784680" y="5463981"/>
                  <a:pt x="10545255" y="5637822"/>
                  <a:pt x="10306424" y="5687333"/>
                </a:cubicBezTo>
                <a:cubicBezTo>
                  <a:pt x="6556659" y="5800018"/>
                  <a:pt x="2990222" y="5574915"/>
                  <a:pt x="565991" y="5687333"/>
                </a:cubicBezTo>
                <a:cubicBezTo>
                  <a:pt x="263118" y="5555187"/>
                  <a:pt x="-61314" y="5484740"/>
                  <a:pt x="0" y="5154997"/>
                </a:cubicBezTo>
                <a:cubicBezTo>
                  <a:pt x="-27659" y="4745239"/>
                  <a:pt x="56538" y="1203681"/>
                  <a:pt x="0" y="532334"/>
                </a:cubicBezTo>
                <a:close/>
              </a:path>
              <a:path w="10872417" h="5687333" stroke="0" extrusionOk="0">
                <a:moveTo>
                  <a:pt x="0" y="532334"/>
                </a:moveTo>
                <a:cubicBezTo>
                  <a:pt x="-47017" y="229906"/>
                  <a:pt x="319699" y="-50281"/>
                  <a:pt x="565991" y="0"/>
                </a:cubicBezTo>
                <a:cubicBezTo>
                  <a:pt x="1141256" y="825014"/>
                  <a:pt x="6268179" y="-44071"/>
                  <a:pt x="10306424" y="0"/>
                </a:cubicBezTo>
                <a:cubicBezTo>
                  <a:pt x="10599186" y="85403"/>
                  <a:pt x="10824323" y="300388"/>
                  <a:pt x="10872417" y="532334"/>
                </a:cubicBezTo>
                <a:cubicBezTo>
                  <a:pt x="10964943" y="931225"/>
                  <a:pt x="10624584" y="3531826"/>
                  <a:pt x="10872417" y="5154997"/>
                </a:cubicBezTo>
                <a:cubicBezTo>
                  <a:pt x="10930563" y="5493391"/>
                  <a:pt x="10600092" y="5750002"/>
                  <a:pt x="10306424" y="5687333"/>
                </a:cubicBezTo>
                <a:cubicBezTo>
                  <a:pt x="6020010" y="6166293"/>
                  <a:pt x="3345753" y="5159727"/>
                  <a:pt x="565991" y="5687333"/>
                </a:cubicBezTo>
                <a:cubicBezTo>
                  <a:pt x="304987" y="5651668"/>
                  <a:pt x="-4672" y="5400089"/>
                  <a:pt x="0" y="5154997"/>
                </a:cubicBezTo>
                <a:cubicBezTo>
                  <a:pt x="284737" y="4788298"/>
                  <a:pt x="-34680" y="2115416"/>
                  <a:pt x="0" y="532334"/>
                </a:cubicBezTo>
                <a:close/>
              </a:path>
              <a:path w="10872417" h="5687333" fill="none" stroke="0" extrusionOk="0">
                <a:moveTo>
                  <a:pt x="0" y="532334"/>
                </a:moveTo>
                <a:cubicBezTo>
                  <a:pt x="-97540" y="253025"/>
                  <a:pt x="200336" y="-23015"/>
                  <a:pt x="565991" y="0"/>
                </a:cubicBezTo>
                <a:cubicBezTo>
                  <a:pt x="5581769" y="144801"/>
                  <a:pt x="8272962" y="-122622"/>
                  <a:pt x="10306424" y="0"/>
                </a:cubicBezTo>
                <a:cubicBezTo>
                  <a:pt x="10567512" y="32105"/>
                  <a:pt x="10887403" y="299836"/>
                  <a:pt x="10872417" y="532334"/>
                </a:cubicBezTo>
                <a:cubicBezTo>
                  <a:pt x="10658653" y="1659355"/>
                  <a:pt x="10967812" y="4509756"/>
                  <a:pt x="10872417" y="5154997"/>
                </a:cubicBezTo>
                <a:cubicBezTo>
                  <a:pt x="10878339" y="5449427"/>
                  <a:pt x="10573918" y="5667002"/>
                  <a:pt x="10306424" y="5687333"/>
                </a:cubicBezTo>
                <a:cubicBezTo>
                  <a:pt x="7017640" y="5871953"/>
                  <a:pt x="2960365" y="5851137"/>
                  <a:pt x="565991" y="5687333"/>
                </a:cubicBezTo>
                <a:cubicBezTo>
                  <a:pt x="270080" y="5627889"/>
                  <a:pt x="-4245" y="5516920"/>
                  <a:pt x="0" y="5154997"/>
                </a:cubicBezTo>
                <a:cubicBezTo>
                  <a:pt x="218197" y="4702471"/>
                  <a:pt x="94104" y="1185081"/>
                  <a:pt x="0" y="532334"/>
                </a:cubicBezTo>
                <a:close/>
              </a:path>
              <a:path w="10872417" h="5687333" fill="none" stroke="0" extrusionOk="0">
                <a:moveTo>
                  <a:pt x="0" y="532334"/>
                </a:moveTo>
                <a:cubicBezTo>
                  <a:pt x="-77128" y="212652"/>
                  <a:pt x="258120" y="33374"/>
                  <a:pt x="565991" y="0"/>
                </a:cubicBezTo>
                <a:cubicBezTo>
                  <a:pt x="5582308" y="256107"/>
                  <a:pt x="7828374" y="259655"/>
                  <a:pt x="10306424" y="0"/>
                </a:cubicBezTo>
                <a:cubicBezTo>
                  <a:pt x="10629415" y="65377"/>
                  <a:pt x="10902571" y="293918"/>
                  <a:pt x="10872417" y="532334"/>
                </a:cubicBezTo>
                <a:cubicBezTo>
                  <a:pt x="10703217" y="1578291"/>
                  <a:pt x="11016366" y="4419348"/>
                  <a:pt x="10872417" y="5154997"/>
                </a:cubicBezTo>
                <a:cubicBezTo>
                  <a:pt x="10831998" y="5465068"/>
                  <a:pt x="10573301" y="5629767"/>
                  <a:pt x="10306424" y="5687333"/>
                </a:cubicBezTo>
                <a:cubicBezTo>
                  <a:pt x="6656680" y="5796325"/>
                  <a:pt x="2743886" y="5936690"/>
                  <a:pt x="565991" y="5687333"/>
                </a:cubicBezTo>
                <a:cubicBezTo>
                  <a:pt x="257232" y="5552606"/>
                  <a:pt x="-56971" y="5496624"/>
                  <a:pt x="0" y="5154997"/>
                </a:cubicBezTo>
                <a:cubicBezTo>
                  <a:pt x="80504" y="4668580"/>
                  <a:pt x="133200" y="1218446"/>
                  <a:pt x="0" y="532334"/>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53D24839-3CF2-EA7A-A741-2DDF90779899}"/>
              </a:ext>
            </a:extLst>
          </p:cNvPr>
          <p:cNvPicPr>
            <a:picLocks noChangeAspect="1"/>
          </p:cNvPicPr>
          <p:nvPr/>
        </p:nvPicPr>
        <p:blipFill>
          <a:blip r:embed="rId4"/>
          <a:stretch>
            <a:fillRect/>
          </a:stretch>
        </p:blipFill>
        <p:spPr>
          <a:xfrm>
            <a:off x="6138082" y="1857374"/>
            <a:ext cx="5088302" cy="31813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2" name="Group 1">
            <a:extLst>
              <a:ext uri="{FF2B5EF4-FFF2-40B4-BE49-F238E27FC236}">
                <a16:creationId xmlns:a16="http://schemas.microsoft.com/office/drawing/2014/main" id="{773D23B3-0DCE-F977-D6D9-0FBB3DF25F70}"/>
              </a:ext>
            </a:extLst>
          </p:cNvPr>
          <p:cNvGrpSpPr/>
          <p:nvPr/>
        </p:nvGrpSpPr>
        <p:grpSpPr>
          <a:xfrm>
            <a:off x="593208" y="1563652"/>
            <a:ext cx="4508204" cy="1611743"/>
            <a:chOff x="-499893" y="-818671"/>
            <a:chExt cx="2171554" cy="939009"/>
          </a:xfrm>
        </p:grpSpPr>
        <p:sp>
          <p:nvSpPr>
            <p:cNvPr id="3" name="Oval Callout 49">
              <a:extLst>
                <a:ext uri="{FF2B5EF4-FFF2-40B4-BE49-F238E27FC236}">
                  <a16:creationId xmlns:a16="http://schemas.microsoft.com/office/drawing/2014/main" id="{B58FC6BF-7FFA-297E-A6D7-4D37B1799D57}"/>
                </a:ext>
              </a:extLst>
            </p:cNvPr>
            <p:cNvSpPr/>
            <p:nvPr/>
          </p:nvSpPr>
          <p:spPr>
            <a:xfrm>
              <a:off x="-499893" y="-818671"/>
              <a:ext cx="2171554" cy="939009"/>
            </a:xfrm>
            <a:prstGeom prst="wedgeEllipseCallout">
              <a:avLst>
                <a:gd name="adj1" fmla="val -13618"/>
                <a:gd name="adj2" fmla="val 8777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2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FC6ACADC-D603-4453-7314-705CA94DE98C}"/>
                </a:ext>
              </a:extLst>
            </p:cNvPr>
            <p:cNvSpPr txBox="1"/>
            <p:nvPr/>
          </p:nvSpPr>
          <p:spPr>
            <a:xfrm>
              <a:off x="-397978" y="-729081"/>
              <a:ext cx="1960681" cy="806905"/>
            </a:xfrm>
            <a:prstGeom prst="rect">
              <a:avLst/>
            </a:prstGeom>
            <a:noFill/>
          </p:spPr>
          <p:txBody>
            <a:bodyPr wrap="square" rtlCol="0">
              <a:spAutoFit/>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quê</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hương</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vật</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giống</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bức</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tranh</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2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pic>
        <p:nvPicPr>
          <p:cNvPr id="10" name="Picture 9">
            <a:extLst>
              <a:ext uri="{FF2B5EF4-FFF2-40B4-BE49-F238E27FC236}">
                <a16:creationId xmlns:a16="http://schemas.microsoft.com/office/drawing/2014/main" id="{9517F0C3-13FD-3772-DDC1-37C683412C09}"/>
              </a:ext>
            </a:extLst>
          </p:cNvPr>
          <p:cNvPicPr>
            <a:picLocks noChangeAspect="1"/>
          </p:cNvPicPr>
          <p:nvPr/>
        </p:nvPicPr>
        <p:blipFill rotWithShape="1">
          <a:blip r:embed="rId5"/>
          <a:srcRect b="20667"/>
          <a:stretch/>
        </p:blipFill>
        <p:spPr>
          <a:xfrm>
            <a:off x="245877" y="3689849"/>
            <a:ext cx="4738577" cy="316815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51723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par>
                                <p:cTn id="15" presetID="2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1AD70510-7F0B-4153-9253-F5E5B6B7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6">
            <a:extLst>
              <a:ext uri="{FF2B5EF4-FFF2-40B4-BE49-F238E27FC236}">
                <a16:creationId xmlns:a16="http://schemas.microsoft.com/office/drawing/2014/main" id="{982BAAC0-285D-43E5-956A-1162FF8D14E9}"/>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组合 5">
            <a:extLst>
              <a:ext uri="{FF2B5EF4-FFF2-40B4-BE49-F238E27FC236}">
                <a16:creationId xmlns:a16="http://schemas.microsoft.com/office/drawing/2014/main" id="{13A85877-3642-4109-B088-AF7C108934CB}"/>
              </a:ext>
            </a:extLst>
          </p:cNvPr>
          <p:cNvGrpSpPr/>
          <p:nvPr/>
        </p:nvGrpSpPr>
        <p:grpSpPr>
          <a:xfrm>
            <a:off x="652640" y="130361"/>
            <a:ext cx="10605909" cy="1384114"/>
            <a:chOff x="1457541" y="1771650"/>
            <a:chExt cx="3783061" cy="2563700"/>
          </a:xfrm>
        </p:grpSpPr>
        <p:sp>
          <p:nvSpPr>
            <p:cNvPr id="3" name="矩形: 圆角 6">
              <a:extLst>
                <a:ext uri="{FF2B5EF4-FFF2-40B4-BE49-F238E27FC236}">
                  <a16:creationId xmlns:a16="http://schemas.microsoft.com/office/drawing/2014/main" id="{4EB5BE35-8210-4C50-A1D7-C543D9F3BE1F}"/>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4" name="矩形: 圆角 7">
              <a:extLst>
                <a:ext uri="{FF2B5EF4-FFF2-40B4-BE49-F238E27FC236}">
                  <a16:creationId xmlns:a16="http://schemas.microsoft.com/office/drawing/2014/main" id="{2A0C87F8-F775-4FE9-ACC5-33F7C0AF726D}"/>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ea"/>
                <a:sym typeface="+mn-lt"/>
              </a:endParaRPr>
            </a:p>
          </p:txBody>
        </p:sp>
        <p:sp>
          <p:nvSpPr>
            <p:cNvPr id="5" name="矩形: 圆角 8">
              <a:extLst>
                <a:ext uri="{FF2B5EF4-FFF2-40B4-BE49-F238E27FC236}">
                  <a16:creationId xmlns:a16="http://schemas.microsoft.com/office/drawing/2014/main" id="{D06836AB-8BCF-4624-8D41-E5F4FDF3310D}"/>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6" name="TextBox 5">
            <a:extLst>
              <a:ext uri="{FF2B5EF4-FFF2-40B4-BE49-F238E27FC236}">
                <a16:creationId xmlns:a16="http://schemas.microsoft.com/office/drawing/2014/main" id="{E91CA4A1-FD8B-4327-9EAB-4F5C4E61117D}"/>
              </a:ext>
            </a:extLst>
          </p:cNvPr>
          <p:cNvSpPr txBox="1"/>
          <p:nvPr/>
        </p:nvSpPr>
        <p:spPr>
          <a:xfrm>
            <a:off x="1116714" y="352227"/>
            <a:ext cx="966558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Viết đoạn văn nêu tình cảm, cảm xúc của em về cảnh vật quê hương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E76411B8-3631-CF72-1D18-CD48518CFD4A}"/>
              </a:ext>
            </a:extLst>
          </p:cNvPr>
          <p:cNvSpPr/>
          <p:nvPr/>
        </p:nvSpPr>
        <p:spPr>
          <a:xfrm>
            <a:off x="828675" y="2533650"/>
            <a:ext cx="4943475" cy="362902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B5729D-F714-5900-8768-E23FD531019C}"/>
              </a:ext>
            </a:extLst>
          </p:cNvPr>
          <p:cNvSpPr/>
          <p:nvPr/>
        </p:nvSpPr>
        <p:spPr>
          <a:xfrm>
            <a:off x="6210300" y="2543175"/>
            <a:ext cx="4943475" cy="3629025"/>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94FAF4-C8C9-C54F-9708-71DC9CED995E}"/>
              </a:ext>
            </a:extLst>
          </p:cNvPr>
          <p:cNvSpPr txBox="1"/>
          <p:nvPr/>
        </p:nvSpPr>
        <p:spPr>
          <a:xfrm>
            <a:off x="1047750" y="1743075"/>
            <a:ext cx="4638675" cy="584775"/>
          </a:xfrm>
          <a:prstGeom prst="rect">
            <a:avLst/>
          </a:prstGeom>
          <a:noFill/>
        </p:spPr>
        <p:txBody>
          <a:bodyPr wrap="square" rtlCol="0">
            <a:spAutoFit/>
          </a:bodyPr>
          <a:lstStyle/>
          <a:p>
            <a:r>
              <a:rPr lang="en-US" sz="3200" b="1" u="sng" dirty="0" err="1">
                <a:solidFill>
                  <a:srgbClr val="002060"/>
                </a:solidFill>
                <a:latin typeface="Cambria" panose="02040503050406030204" pitchFamily="18" charset="0"/>
                <a:ea typeface="Cambria" panose="02040503050406030204" pitchFamily="18" charset="0"/>
              </a:rPr>
              <a:t>Tìm</a:t>
            </a:r>
            <a:r>
              <a:rPr lang="en-US" sz="3200" b="1" u="sng" dirty="0">
                <a:solidFill>
                  <a:srgbClr val="002060"/>
                </a:solidFill>
                <a:latin typeface="Cambria" panose="02040503050406030204" pitchFamily="18" charset="0"/>
                <a:ea typeface="Cambria" panose="02040503050406030204" pitchFamily="18" charset="0"/>
              </a:rPr>
              <a:t> </a:t>
            </a:r>
            <a:r>
              <a:rPr lang="en-US" sz="3200" b="1" u="sng" dirty="0" err="1">
                <a:solidFill>
                  <a:srgbClr val="002060"/>
                </a:solidFill>
                <a:latin typeface="Cambria" panose="02040503050406030204" pitchFamily="18" charset="0"/>
                <a:ea typeface="Cambria" panose="02040503050406030204" pitchFamily="18" charset="0"/>
              </a:rPr>
              <a:t>hiểu</a:t>
            </a:r>
            <a:r>
              <a:rPr lang="en-US" sz="3200" b="1" u="sng" dirty="0">
                <a:solidFill>
                  <a:srgbClr val="002060"/>
                </a:solidFill>
                <a:latin typeface="Cambria" panose="02040503050406030204" pitchFamily="18" charset="0"/>
                <a:ea typeface="Cambria" panose="02040503050406030204" pitchFamily="18" charset="0"/>
              </a:rPr>
              <a:t> </a:t>
            </a:r>
            <a:r>
              <a:rPr lang="en-US" sz="3200" b="1" u="sng" dirty="0" err="1">
                <a:solidFill>
                  <a:srgbClr val="002060"/>
                </a:solidFill>
                <a:latin typeface="Cambria" panose="02040503050406030204" pitchFamily="18" charset="0"/>
                <a:ea typeface="Cambria" panose="02040503050406030204" pitchFamily="18" charset="0"/>
              </a:rPr>
              <a:t>yêu</a:t>
            </a:r>
            <a:r>
              <a:rPr lang="en-US" sz="3200" b="1" u="sng" dirty="0">
                <a:solidFill>
                  <a:srgbClr val="002060"/>
                </a:solidFill>
                <a:latin typeface="Cambria" panose="02040503050406030204" pitchFamily="18" charset="0"/>
                <a:ea typeface="Cambria" panose="02040503050406030204" pitchFamily="18" charset="0"/>
              </a:rPr>
              <a:t> </a:t>
            </a:r>
            <a:r>
              <a:rPr lang="en-US" sz="3200" b="1" u="sng" dirty="0" err="1">
                <a:solidFill>
                  <a:srgbClr val="002060"/>
                </a:solidFill>
                <a:latin typeface="Cambria" panose="02040503050406030204" pitchFamily="18" charset="0"/>
                <a:ea typeface="Cambria" panose="02040503050406030204" pitchFamily="18" charset="0"/>
              </a:rPr>
              <a:t>cầu</a:t>
            </a:r>
            <a:endParaRPr lang="en-US" sz="3200" b="1" u="sng"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B5DA0A0-14FD-AB46-0360-2E336FE4B804}"/>
              </a:ext>
            </a:extLst>
          </p:cNvPr>
          <p:cNvSpPr txBox="1"/>
          <p:nvPr/>
        </p:nvSpPr>
        <p:spPr>
          <a:xfrm>
            <a:off x="942975" y="2781300"/>
            <a:ext cx="4781550" cy="646331"/>
          </a:xfrm>
          <a:prstGeom prst="rect">
            <a:avLst/>
          </a:prstGeom>
          <a:noFill/>
        </p:spPr>
        <p:txBody>
          <a:bodyPr wrap="square" rtlCol="0">
            <a:spAutoFit/>
          </a:bodyPr>
          <a:lstStyle/>
          <a:p>
            <a:pPr rtl="0">
              <a:spcBef>
                <a:spcPts val="0"/>
              </a:spcBef>
              <a:spcAft>
                <a:spcPts val="500"/>
              </a:spcAft>
            </a:pPr>
            <a:r>
              <a:rPr lang="en-US" sz="3600" b="1" i="0" u="none" strike="noStrike" dirty="0">
                <a:solidFill>
                  <a:srgbClr val="0070C0"/>
                </a:solidFill>
                <a:effectLst/>
                <a:latin typeface="Calibri" panose="020F0502020204030204" pitchFamily="34" charset="0"/>
                <a:cs typeface="Calibri" panose="020F0502020204030204" pitchFamily="34" charset="0"/>
              </a:rPr>
              <a:t> - </a:t>
            </a:r>
            <a:r>
              <a:rPr lang="en-US" sz="3600" b="1" i="0" u="none" strike="noStrike" dirty="0" err="1">
                <a:solidFill>
                  <a:srgbClr val="0070C0"/>
                </a:solidFill>
                <a:effectLst/>
                <a:latin typeface="Calibri" panose="020F0502020204030204" pitchFamily="34" charset="0"/>
                <a:cs typeface="Calibri" panose="020F0502020204030204" pitchFamily="34" charset="0"/>
              </a:rPr>
              <a:t>Đề</a:t>
            </a:r>
            <a:r>
              <a:rPr lang="en-US" sz="3600" b="1" i="0" u="none" strike="noStrike" dirty="0">
                <a:solidFill>
                  <a:srgbClr val="0070C0"/>
                </a:solidFill>
                <a:effectLst/>
                <a:latin typeface="Calibri" panose="020F0502020204030204" pitchFamily="34" charset="0"/>
                <a:cs typeface="Calibri" panose="020F0502020204030204" pitchFamily="34" charset="0"/>
              </a:rPr>
              <a:t> </a:t>
            </a:r>
            <a:r>
              <a:rPr lang="en-US" sz="3600" b="1" i="0" u="none" strike="noStrike" dirty="0" err="1">
                <a:solidFill>
                  <a:srgbClr val="0070C0"/>
                </a:solidFill>
                <a:effectLst/>
                <a:latin typeface="Calibri" panose="020F0502020204030204" pitchFamily="34" charset="0"/>
                <a:cs typeface="Calibri" panose="020F0502020204030204" pitchFamily="34" charset="0"/>
              </a:rPr>
              <a:t>bài</a:t>
            </a:r>
            <a:r>
              <a:rPr lang="en-US" sz="3600" b="1" i="0" u="none" strike="noStrike" dirty="0">
                <a:solidFill>
                  <a:srgbClr val="0070C0"/>
                </a:solidFill>
                <a:effectLst/>
                <a:latin typeface="Calibri" panose="020F0502020204030204" pitchFamily="34" charset="0"/>
                <a:cs typeface="Calibri" panose="020F0502020204030204" pitchFamily="34" charset="0"/>
              </a:rPr>
              <a:t> </a:t>
            </a:r>
            <a:r>
              <a:rPr lang="en-US" sz="3600" b="1" i="0" u="none" strike="noStrike" dirty="0" err="1">
                <a:solidFill>
                  <a:srgbClr val="0070C0"/>
                </a:solidFill>
                <a:effectLst/>
                <a:latin typeface="Calibri" panose="020F0502020204030204" pitchFamily="34" charset="0"/>
                <a:cs typeface="Calibri" panose="020F0502020204030204" pitchFamily="34" charset="0"/>
              </a:rPr>
              <a:t>yêu</a:t>
            </a:r>
            <a:r>
              <a:rPr lang="en-US" sz="3600" b="1" i="0" u="none" strike="noStrike" dirty="0">
                <a:solidFill>
                  <a:srgbClr val="0070C0"/>
                </a:solidFill>
                <a:effectLst/>
                <a:latin typeface="Calibri" panose="020F0502020204030204" pitchFamily="34" charset="0"/>
                <a:cs typeface="Calibri" panose="020F0502020204030204" pitchFamily="34" charset="0"/>
              </a:rPr>
              <a:t> </a:t>
            </a:r>
            <a:r>
              <a:rPr lang="en-US" sz="3600" b="1" i="0" u="none" strike="noStrike" dirty="0" err="1">
                <a:solidFill>
                  <a:srgbClr val="0070C0"/>
                </a:solidFill>
                <a:effectLst/>
                <a:latin typeface="Calibri" panose="020F0502020204030204" pitchFamily="34" charset="0"/>
                <a:cs typeface="Calibri" panose="020F0502020204030204" pitchFamily="34" charset="0"/>
              </a:rPr>
              <a:t>cầu</a:t>
            </a:r>
            <a:r>
              <a:rPr lang="en-US" sz="3600" b="1" i="0" u="none" strike="noStrike" dirty="0">
                <a:solidFill>
                  <a:srgbClr val="0070C0"/>
                </a:solidFill>
                <a:effectLst/>
                <a:latin typeface="Calibri" panose="020F0502020204030204" pitchFamily="34" charset="0"/>
                <a:cs typeface="Calibri" panose="020F0502020204030204" pitchFamily="34" charset="0"/>
              </a:rPr>
              <a:t> </a:t>
            </a:r>
            <a:r>
              <a:rPr lang="en-US" sz="3600" b="1" i="0" u="none" strike="noStrike" dirty="0" err="1">
                <a:solidFill>
                  <a:srgbClr val="0070C0"/>
                </a:solidFill>
                <a:effectLst/>
                <a:latin typeface="Calibri" panose="020F0502020204030204" pitchFamily="34" charset="0"/>
                <a:cs typeface="Calibri" panose="020F0502020204030204" pitchFamily="34" charset="0"/>
              </a:rPr>
              <a:t>gì</a:t>
            </a:r>
            <a:r>
              <a:rPr lang="en-US" sz="3600" b="1" i="0" u="none" strike="noStrike" dirty="0">
                <a:solidFill>
                  <a:srgbClr val="0070C0"/>
                </a:solidFill>
                <a:effectLst/>
                <a:latin typeface="Calibri" panose="020F0502020204030204" pitchFamily="34" charset="0"/>
                <a:cs typeface="Calibri" panose="020F0502020204030204" pitchFamily="34" charset="0"/>
              </a:rPr>
              <a:t>?</a:t>
            </a:r>
            <a:endParaRPr lang="en-US" sz="3600" b="0" dirty="0">
              <a:solidFill>
                <a:srgbClr val="0070C0"/>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1BC714D-6E2F-5E10-B6A7-5B1F35CCCBD3}"/>
              </a:ext>
            </a:extLst>
          </p:cNvPr>
          <p:cNvSpPr txBox="1"/>
          <p:nvPr/>
        </p:nvSpPr>
        <p:spPr>
          <a:xfrm>
            <a:off x="6362700" y="2657475"/>
            <a:ext cx="4781550" cy="646331"/>
          </a:xfrm>
          <a:prstGeom prst="rect">
            <a:avLst/>
          </a:prstGeom>
          <a:noFill/>
        </p:spPr>
        <p:txBody>
          <a:bodyPr wrap="square" rtlCol="0">
            <a:spAutoFit/>
          </a:bodyPr>
          <a:lstStyle/>
          <a:p>
            <a:pPr>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Viết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một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văn</a:t>
            </a:r>
            <a:endParaRPr lang="en-US" sz="3600" b="0" dirty="0">
              <a:solidFill>
                <a:srgbClr val="FF0000"/>
              </a:solidFill>
              <a:effectLst/>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AA480110-C0B7-355D-1825-4BD61186DB21}"/>
              </a:ext>
            </a:extLst>
          </p:cNvPr>
          <p:cNvSpPr txBox="1"/>
          <p:nvPr/>
        </p:nvSpPr>
        <p:spPr>
          <a:xfrm>
            <a:off x="942975" y="3686175"/>
            <a:ext cx="4781550" cy="646331"/>
          </a:xfrm>
          <a:prstGeom prst="rect">
            <a:avLst/>
          </a:prstGeom>
          <a:noFill/>
        </p:spPr>
        <p:txBody>
          <a:bodyPr wrap="square" rtlCol="0">
            <a:spAutoFit/>
          </a:bodyPr>
          <a:lstStyle/>
          <a:p>
            <a:pPr>
              <a:spcAft>
                <a:spcPts val="500"/>
              </a:spcAft>
            </a:pP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văn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về</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kiểu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a:t>
            </a:r>
          </a:p>
        </p:txBody>
      </p:sp>
      <p:sp>
        <p:nvSpPr>
          <p:cNvPr id="17" name="TextBox 16">
            <a:extLst>
              <a:ext uri="{FF2B5EF4-FFF2-40B4-BE49-F238E27FC236}">
                <a16:creationId xmlns:a16="http://schemas.microsoft.com/office/drawing/2014/main" id="{AA786EAF-9423-2741-03B7-849E9F73A237}"/>
              </a:ext>
            </a:extLst>
          </p:cNvPr>
          <p:cNvSpPr txBox="1"/>
          <p:nvPr/>
        </p:nvSpPr>
        <p:spPr>
          <a:xfrm>
            <a:off x="6362700" y="3467100"/>
            <a:ext cx="4781550" cy="1200329"/>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văn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nêu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tình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cảm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cảm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xúc</a:t>
            </a:r>
            <a:endParaRPr lang="en-US" sz="3600" b="1" dirty="0">
              <a:solidFill>
                <a:srgbClr val="FF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D1271106-3BCC-9D24-0D1F-1E4EC16241DA}"/>
              </a:ext>
            </a:extLst>
          </p:cNvPr>
          <p:cNvSpPr txBox="1"/>
          <p:nvPr/>
        </p:nvSpPr>
        <p:spPr>
          <a:xfrm>
            <a:off x="952500" y="4572000"/>
            <a:ext cx="4781550" cy="646331"/>
          </a:xfrm>
          <a:prstGeom prst="rect">
            <a:avLst/>
          </a:prstGeom>
          <a:noFill/>
        </p:spPr>
        <p:txBody>
          <a:bodyPr wrap="square" rtlCol="0">
            <a:spAutoFit/>
          </a:bodyPr>
          <a:lstStyle/>
          <a:p>
            <a:pPr>
              <a:spcAft>
                <a:spcPts val="500"/>
              </a:spcAft>
            </a:pPr>
            <a:r>
              <a:rPr lang="vi-VN" sz="3600" b="1">
                <a:solidFill>
                  <a:srgbClr val="0070C0"/>
                </a:solidFill>
                <a:latin typeface="Calibri" panose="020F0502020204030204" pitchFamily="34" charset="0"/>
                <a:cs typeface="Calibri" panose="020F0502020204030204" pitchFamily="34" charset="0"/>
              </a:rPr>
              <a:t>- Đối tượng viết về gì?</a:t>
            </a:r>
            <a:endParaRPr lang="vi-VN" sz="3600" b="1" dirty="0" err="1">
              <a:solidFill>
                <a:srgbClr val="0070C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0588B24-5621-5EA6-0374-D55B86FDA862}"/>
              </a:ext>
            </a:extLst>
          </p:cNvPr>
          <p:cNvSpPr txBox="1"/>
          <p:nvPr/>
        </p:nvSpPr>
        <p:spPr>
          <a:xfrm>
            <a:off x="6362700" y="4724400"/>
            <a:ext cx="4781550" cy="1077218"/>
          </a:xfrm>
          <a:prstGeom prst="rect">
            <a:avLst/>
          </a:prstGeom>
          <a:noFill/>
        </p:spPr>
        <p:txBody>
          <a:bodyPr wrap="square" rtlCol="0">
            <a:spAutoFit/>
          </a:bodyPr>
          <a:lstStyle/>
          <a:p>
            <a:pPr algn="just">
              <a:spcAft>
                <a:spcPts val="500"/>
              </a:spcAft>
            </a:pPr>
            <a:r>
              <a:rPr lang="vi-VN" sz="3200" b="1" dirty="0">
                <a:solidFill>
                  <a:srgbClr val="FF0000"/>
                </a:solidFill>
                <a:latin typeface="Calibri" panose="020F0502020204030204" pitchFamily="34" charset="0"/>
                <a:cs typeface="Calibri" panose="020F0502020204030204" pitchFamily="34" charset="0"/>
              </a:rPr>
              <a:t>- Về cảnh vật quê hương (đất nước) của em.</a:t>
            </a:r>
          </a:p>
        </p:txBody>
      </p:sp>
    </p:spTree>
    <p:extLst>
      <p:ext uri="{BB962C8B-B14F-4D97-AF65-F5344CB8AC3E}">
        <p14:creationId xmlns:p14="http://schemas.microsoft.com/office/powerpoint/2010/main" val="22115203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barn(inVertical)">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barn(inVertical)">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xEl>
                                              <p:pRg st="0" end="0"/>
                                            </p:txEl>
                                          </p:spTgt>
                                        </p:tgtEl>
                                        <p:attrNameLst>
                                          <p:attrName>style.visibility</p:attrName>
                                        </p:attrNameLst>
                                      </p:cBhvr>
                                      <p:to>
                                        <p:strVal val="visible"/>
                                      </p:to>
                                    </p:set>
                                    <p:animEffect transition="in" filter="barn(inVertical)">
                                      <p:cBhvr>
                                        <p:cTn id="3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4">
            <a:extLst>
              <a:ext uri="{FF2B5EF4-FFF2-40B4-BE49-F238E27FC236}">
                <a16:creationId xmlns:a16="http://schemas.microsoft.com/office/drawing/2014/main" id="{1AD70510-7F0B-4153-9253-F5E5B6B7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6">
            <a:extLst>
              <a:ext uri="{FF2B5EF4-FFF2-40B4-BE49-F238E27FC236}">
                <a16:creationId xmlns:a16="http://schemas.microsoft.com/office/drawing/2014/main" id="{982BAAC0-285D-43E5-956A-1162FF8D14E9}"/>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5CA6ED3D-8A24-4BCB-9DCE-033137975D70}"/>
              </a:ext>
            </a:extLst>
          </p:cNvPr>
          <p:cNvSpPr/>
          <p:nvPr/>
        </p:nvSpPr>
        <p:spPr>
          <a:xfrm>
            <a:off x="5183505" y="1056929"/>
            <a:ext cx="5379720" cy="743296"/>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quê</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hương</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B0EB9C0E-9722-426C-AFC6-D92318F9040B}"/>
              </a:ext>
            </a:extLst>
          </p:cNvPr>
          <p:cNvSpPr/>
          <p:nvPr/>
        </p:nvSpPr>
        <p:spPr>
          <a:xfrm>
            <a:off x="5731238" y="2288581"/>
            <a:ext cx="4860562" cy="921344"/>
          </a:xfrm>
          <a:custGeom>
            <a:avLst/>
            <a:gdLst>
              <a:gd name="connsiteX0" fmla="*/ 0 w 2149979"/>
              <a:gd name="connsiteY0" fmla="*/ 0 h 1186713"/>
              <a:gd name="connsiteX1" fmla="*/ 580494 w 2149979"/>
              <a:gd name="connsiteY1" fmla="*/ 0 h 1186713"/>
              <a:gd name="connsiteX2" fmla="*/ 1160989 w 2149979"/>
              <a:gd name="connsiteY2" fmla="*/ 0 h 1186713"/>
              <a:gd name="connsiteX3" fmla="*/ 2149979 w 2149979"/>
              <a:gd name="connsiteY3" fmla="*/ 0 h 1186713"/>
              <a:gd name="connsiteX4" fmla="*/ 2149979 w 2149979"/>
              <a:gd name="connsiteY4" fmla="*/ 569622 h 1186713"/>
              <a:gd name="connsiteX5" fmla="*/ 2149979 w 2149979"/>
              <a:gd name="connsiteY5" fmla="*/ 1186713 h 1186713"/>
              <a:gd name="connsiteX6" fmla="*/ 1569485 w 2149979"/>
              <a:gd name="connsiteY6" fmla="*/ 1186713 h 1186713"/>
              <a:gd name="connsiteX7" fmla="*/ 988990 w 2149979"/>
              <a:gd name="connsiteY7" fmla="*/ 1186713 h 1186713"/>
              <a:gd name="connsiteX8" fmla="*/ 472995 w 2149979"/>
              <a:gd name="connsiteY8" fmla="*/ 1186713 h 1186713"/>
              <a:gd name="connsiteX9" fmla="*/ 0 w 2149979"/>
              <a:gd name="connsiteY9" fmla="*/ 1186713 h 1186713"/>
              <a:gd name="connsiteX10" fmla="*/ 0 w 2149979"/>
              <a:gd name="connsiteY10" fmla="*/ 569622 h 1186713"/>
              <a:gd name="connsiteX11" fmla="*/ 0 w 2149979"/>
              <a:gd name="connsiteY11" fmla="*/ 0 h 118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9979" h="1186713" fill="none" extrusionOk="0">
                <a:moveTo>
                  <a:pt x="0" y="0"/>
                </a:moveTo>
                <a:cubicBezTo>
                  <a:pt x="244179" y="-45249"/>
                  <a:pt x="453483" y="12696"/>
                  <a:pt x="580494" y="0"/>
                </a:cubicBezTo>
                <a:cubicBezTo>
                  <a:pt x="707505" y="-12696"/>
                  <a:pt x="989169" y="63611"/>
                  <a:pt x="1160989" y="0"/>
                </a:cubicBezTo>
                <a:cubicBezTo>
                  <a:pt x="1332809" y="-63611"/>
                  <a:pt x="1779976" y="67004"/>
                  <a:pt x="2149979" y="0"/>
                </a:cubicBezTo>
                <a:cubicBezTo>
                  <a:pt x="2162562" y="231496"/>
                  <a:pt x="2096411" y="434014"/>
                  <a:pt x="2149979" y="569622"/>
                </a:cubicBezTo>
                <a:cubicBezTo>
                  <a:pt x="2203547" y="705230"/>
                  <a:pt x="2119380" y="966906"/>
                  <a:pt x="2149979" y="1186713"/>
                </a:cubicBezTo>
                <a:cubicBezTo>
                  <a:pt x="1916055" y="1241306"/>
                  <a:pt x="1693865" y="1177127"/>
                  <a:pt x="1569485" y="1186713"/>
                </a:cubicBezTo>
                <a:cubicBezTo>
                  <a:pt x="1445105" y="1196299"/>
                  <a:pt x="1176401" y="1135646"/>
                  <a:pt x="988990" y="1186713"/>
                </a:cubicBezTo>
                <a:cubicBezTo>
                  <a:pt x="801579" y="1237780"/>
                  <a:pt x="653718" y="1138134"/>
                  <a:pt x="472995" y="1186713"/>
                </a:cubicBezTo>
                <a:cubicBezTo>
                  <a:pt x="292272" y="1235292"/>
                  <a:pt x="110249" y="1131013"/>
                  <a:pt x="0" y="1186713"/>
                </a:cubicBezTo>
                <a:cubicBezTo>
                  <a:pt x="-18907" y="1039777"/>
                  <a:pt x="53290" y="695286"/>
                  <a:pt x="0" y="569622"/>
                </a:cubicBezTo>
                <a:cubicBezTo>
                  <a:pt x="-53290" y="443958"/>
                  <a:pt x="39761" y="119044"/>
                  <a:pt x="0" y="0"/>
                </a:cubicBezTo>
                <a:close/>
              </a:path>
              <a:path w="2149979" h="1186713" stroke="0" extrusionOk="0">
                <a:moveTo>
                  <a:pt x="0" y="0"/>
                </a:moveTo>
                <a:cubicBezTo>
                  <a:pt x="132989" y="-44076"/>
                  <a:pt x="332828" y="21451"/>
                  <a:pt x="472995" y="0"/>
                </a:cubicBezTo>
                <a:cubicBezTo>
                  <a:pt x="613163" y="-21451"/>
                  <a:pt x="777986" y="27249"/>
                  <a:pt x="945991" y="0"/>
                </a:cubicBezTo>
                <a:cubicBezTo>
                  <a:pt x="1113996" y="-27249"/>
                  <a:pt x="1343511" y="6127"/>
                  <a:pt x="1504985" y="0"/>
                </a:cubicBezTo>
                <a:cubicBezTo>
                  <a:pt x="1666459" y="-6127"/>
                  <a:pt x="1886458" y="18561"/>
                  <a:pt x="2149979" y="0"/>
                </a:cubicBezTo>
                <a:cubicBezTo>
                  <a:pt x="2175674" y="171174"/>
                  <a:pt x="2100065" y="375648"/>
                  <a:pt x="2149979" y="617091"/>
                </a:cubicBezTo>
                <a:cubicBezTo>
                  <a:pt x="2199893" y="858534"/>
                  <a:pt x="2143981" y="946742"/>
                  <a:pt x="2149979" y="1186713"/>
                </a:cubicBezTo>
                <a:cubicBezTo>
                  <a:pt x="1951789" y="1199893"/>
                  <a:pt x="1723787" y="1179885"/>
                  <a:pt x="1569485" y="1186713"/>
                </a:cubicBezTo>
                <a:cubicBezTo>
                  <a:pt x="1415183" y="1193541"/>
                  <a:pt x="1235438" y="1160533"/>
                  <a:pt x="1096489" y="1186713"/>
                </a:cubicBezTo>
                <a:cubicBezTo>
                  <a:pt x="957540" y="1212893"/>
                  <a:pt x="676811" y="1173920"/>
                  <a:pt x="558995" y="1186713"/>
                </a:cubicBezTo>
                <a:cubicBezTo>
                  <a:pt x="441179" y="1199506"/>
                  <a:pt x="223543" y="1167390"/>
                  <a:pt x="0" y="1186713"/>
                </a:cubicBezTo>
                <a:cubicBezTo>
                  <a:pt x="-56366" y="1030354"/>
                  <a:pt x="56961" y="761646"/>
                  <a:pt x="0" y="593357"/>
                </a:cubicBezTo>
                <a:cubicBezTo>
                  <a:pt x="-56961" y="425068"/>
                  <a:pt x="48733" y="15870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bao </a:t>
            </a:r>
            <a:r>
              <a:rPr lang="en-US" sz="3200" b="1" dirty="0" err="1">
                <a:solidFill>
                  <a:srgbClr val="FF0000"/>
                </a:solidFill>
                <a:latin typeface="Calibri" panose="020F0502020204030204" pitchFamily="34" charset="0"/>
                <a:cs typeface="Calibri" panose="020F0502020204030204" pitchFamily="34" charset="0"/>
              </a:rPr>
              <a:t>quát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đặc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điểm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nổi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72EDCF6A-8F12-4226-989A-982478886DA0}"/>
              </a:ext>
            </a:extLst>
          </p:cNvPr>
          <p:cNvSpPr/>
          <p:nvPr/>
        </p:nvSpPr>
        <p:spPr>
          <a:xfrm>
            <a:off x="5966573" y="3583218"/>
            <a:ext cx="4758577" cy="1026883"/>
          </a:xfrm>
          <a:custGeom>
            <a:avLst/>
            <a:gdLst>
              <a:gd name="connsiteX0" fmla="*/ 0 w 2149979"/>
              <a:gd name="connsiteY0" fmla="*/ 0 h 990929"/>
              <a:gd name="connsiteX1" fmla="*/ 2149979 w 2149979"/>
              <a:gd name="connsiteY1" fmla="*/ 0 h 990929"/>
              <a:gd name="connsiteX2" fmla="*/ 2149979 w 2149979"/>
              <a:gd name="connsiteY2" fmla="*/ 990929 h 990929"/>
              <a:gd name="connsiteX3" fmla="*/ 0 w 2149979"/>
              <a:gd name="connsiteY3" fmla="*/ 990929 h 990929"/>
              <a:gd name="connsiteX4" fmla="*/ 0 w 2149979"/>
              <a:gd name="connsiteY4" fmla="*/ 0 h 990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0929" fill="none" extrusionOk="0">
                <a:moveTo>
                  <a:pt x="0" y="0"/>
                </a:moveTo>
                <a:cubicBezTo>
                  <a:pt x="762779" y="-121633"/>
                  <a:pt x="1471971" y="49767"/>
                  <a:pt x="2149979" y="0"/>
                </a:cubicBezTo>
                <a:cubicBezTo>
                  <a:pt x="2226526" y="438045"/>
                  <a:pt x="2063470" y="787606"/>
                  <a:pt x="2149979" y="990929"/>
                </a:cubicBezTo>
                <a:cubicBezTo>
                  <a:pt x="1607296" y="934128"/>
                  <a:pt x="317100" y="921903"/>
                  <a:pt x="0" y="990929"/>
                </a:cubicBezTo>
                <a:cubicBezTo>
                  <a:pt x="-8104" y="559446"/>
                  <a:pt x="79716" y="350905"/>
                  <a:pt x="0" y="0"/>
                </a:cubicBezTo>
                <a:close/>
              </a:path>
              <a:path w="2149979" h="990929" stroke="0" extrusionOk="0">
                <a:moveTo>
                  <a:pt x="0" y="0"/>
                </a:moveTo>
                <a:cubicBezTo>
                  <a:pt x="330460" y="-80105"/>
                  <a:pt x="1697319" y="86230"/>
                  <a:pt x="2149979" y="0"/>
                </a:cubicBezTo>
                <a:cubicBezTo>
                  <a:pt x="2218626" y="181752"/>
                  <a:pt x="2160347" y="786970"/>
                  <a:pt x="2149979" y="990929"/>
                </a:cubicBezTo>
                <a:cubicBezTo>
                  <a:pt x="1290600" y="1145498"/>
                  <a:pt x="887017" y="959462"/>
                  <a:pt x="0" y="990929"/>
                </a:cubicBezTo>
                <a:cubicBezTo>
                  <a:pt x="17405" y="758714"/>
                  <a:pt x="-64990" y="395694"/>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Calibri" panose="020F0502020204030204" pitchFamily="34" charset="0"/>
                <a:cs typeface="Calibri" panose="020F0502020204030204" pitchFamily="34" charset="0"/>
              </a:rPr>
              <a:t>Điều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em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thích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ấn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nhất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về</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cảnh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21" name="Straight Arrow Connector 20">
            <a:extLst>
              <a:ext uri="{FF2B5EF4-FFF2-40B4-BE49-F238E27FC236}">
                <a16:creationId xmlns:a16="http://schemas.microsoft.com/office/drawing/2014/main" id="{6BAB8CCE-E737-44AF-8DC7-52B5DC7F2041}"/>
              </a:ext>
            </a:extLst>
          </p:cNvPr>
          <p:cNvCxnSpPr>
            <a:cxnSpLocks/>
            <a:endCxn id="13" idx="1"/>
          </p:cNvCxnSpPr>
          <p:nvPr/>
        </p:nvCxnSpPr>
        <p:spPr>
          <a:xfrm flipV="1">
            <a:off x="4331603" y="1428577"/>
            <a:ext cx="851902" cy="152513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DD7E065-7A8C-482C-B1E7-84092D9DB151}"/>
              </a:ext>
            </a:extLst>
          </p:cNvPr>
          <p:cNvCxnSpPr>
            <a:cxnSpLocks/>
            <a:endCxn id="16" idx="10"/>
          </p:cNvCxnSpPr>
          <p:nvPr/>
        </p:nvCxnSpPr>
        <p:spPr>
          <a:xfrm flipV="1">
            <a:off x="4352925" y="2865163"/>
            <a:ext cx="1378313" cy="125687"/>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480DA76-3730-45E6-88AF-79C30E6A513B}"/>
              </a:ext>
            </a:extLst>
          </p:cNvPr>
          <p:cNvCxnSpPr>
            <a:cxnSpLocks/>
          </p:cNvCxnSpPr>
          <p:nvPr/>
        </p:nvCxnSpPr>
        <p:spPr>
          <a:xfrm>
            <a:off x="4305378" y="3005179"/>
            <a:ext cx="1666797" cy="842921"/>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Rounded Rectangular Callout 16">
            <a:extLst>
              <a:ext uri="{FF2B5EF4-FFF2-40B4-BE49-F238E27FC236}">
                <a16:creationId xmlns:a16="http://schemas.microsoft.com/office/drawing/2014/main" id="{FAFB33BB-54EC-49F9-B19A-16C0EC248559}"/>
              </a:ext>
            </a:extLst>
          </p:cNvPr>
          <p:cNvSpPr/>
          <p:nvPr/>
        </p:nvSpPr>
        <p:spPr>
          <a:xfrm flipH="1">
            <a:off x="895349" y="2152650"/>
            <a:ext cx="3400425" cy="1504949"/>
          </a:xfrm>
          <a:prstGeom prst="roundRect">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E7E6E6">
                    <a:lumMod val="10000"/>
                  </a:srgbClr>
                </a:solidFill>
                <a:latin typeface="Calibri" panose="020F0502020204030204" pitchFamily="34" charset="0"/>
                <a:cs typeface="Calibri" panose="020F0502020204030204" pitchFamily="34" charset="0"/>
                <a:sym typeface="+mn-ea"/>
              </a:rPr>
              <a:t>Cảnh</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vật</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quê</a:t>
            </a:r>
            <a:r>
              <a:rPr lang="en-US" sz="3200" b="1" dirty="0">
                <a:solidFill>
                  <a:srgbClr val="E7E6E6">
                    <a:lumMod val="10000"/>
                  </a:srgbClr>
                </a:solidFill>
                <a:latin typeface="Calibri" panose="020F0502020204030204" pitchFamily="34" charset="0"/>
                <a:cs typeface="Calibri" panose="020F0502020204030204" pitchFamily="34" charset="0"/>
                <a:sym typeface="+mn-ea"/>
              </a:rPr>
              <a:t> </a:t>
            </a:r>
            <a:r>
              <a:rPr lang="en-US" sz="3200" b="1" dirty="0" err="1">
                <a:solidFill>
                  <a:srgbClr val="E7E6E6">
                    <a:lumMod val="10000"/>
                  </a:srgbClr>
                </a:solidFill>
                <a:latin typeface="Calibri" panose="020F0502020204030204" pitchFamily="34" charset="0"/>
                <a:cs typeface="Calibri" panose="020F0502020204030204" pitchFamily="34" charset="0"/>
                <a:sym typeface="+mn-ea"/>
              </a:rPr>
              <a:t>hương</a:t>
            </a:r>
            <a:endParaRPr kumimoji="0" lang="en-US" sz="3200" b="1" i="0" u="none" strike="noStrike" kern="1200" cap="none" spc="0" normalizeH="0" baseline="0" noProof="0" dirty="0">
              <a:ln>
                <a:noFill/>
              </a:ln>
              <a:solidFill>
                <a:srgbClr val="E7E6E6">
                  <a:lumMod val="10000"/>
                </a:srgbClr>
              </a:solidFill>
              <a:effectLst/>
              <a:uLnTx/>
              <a:uFillTx/>
              <a:latin typeface="Calibri" panose="020F0502020204030204" pitchFamily="34" charset="0"/>
              <a:cs typeface="Calibri" panose="020F0502020204030204" pitchFamily="34" charset="0"/>
              <a:sym typeface="+mn-ea"/>
            </a:endParaRPr>
          </a:p>
        </p:txBody>
      </p:sp>
      <p:sp>
        <p:nvSpPr>
          <p:cNvPr id="36" name="Rectangle 35">
            <a:extLst>
              <a:ext uri="{FF2B5EF4-FFF2-40B4-BE49-F238E27FC236}">
                <a16:creationId xmlns:a16="http://schemas.microsoft.com/office/drawing/2014/main" id="{B1C8401C-5453-4E3B-B01F-3698F66EF626}"/>
              </a:ext>
            </a:extLst>
          </p:cNvPr>
          <p:cNvSpPr/>
          <p:nvPr/>
        </p:nvSpPr>
        <p:spPr>
          <a:xfrm>
            <a:off x="5516880" y="4819304"/>
            <a:ext cx="5379720" cy="952846"/>
          </a:xfrm>
          <a:custGeom>
            <a:avLst/>
            <a:gdLst>
              <a:gd name="connsiteX0" fmla="*/ 0 w 2149979"/>
              <a:gd name="connsiteY0" fmla="*/ 0 h 993482"/>
              <a:gd name="connsiteX1" fmla="*/ 2149979 w 2149979"/>
              <a:gd name="connsiteY1" fmla="*/ 0 h 993482"/>
              <a:gd name="connsiteX2" fmla="*/ 2149979 w 2149979"/>
              <a:gd name="connsiteY2" fmla="*/ 993482 h 993482"/>
              <a:gd name="connsiteX3" fmla="*/ 0 w 2149979"/>
              <a:gd name="connsiteY3" fmla="*/ 993482 h 993482"/>
              <a:gd name="connsiteX4" fmla="*/ 0 w 2149979"/>
              <a:gd name="connsiteY4" fmla="*/ 0 h 99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979" h="993482" fill="none" extrusionOk="0">
                <a:moveTo>
                  <a:pt x="0" y="0"/>
                </a:moveTo>
                <a:cubicBezTo>
                  <a:pt x="762779" y="-121633"/>
                  <a:pt x="1471971" y="49767"/>
                  <a:pt x="2149979" y="0"/>
                </a:cubicBezTo>
                <a:cubicBezTo>
                  <a:pt x="2191830" y="253030"/>
                  <a:pt x="2114117" y="612370"/>
                  <a:pt x="2149979" y="993482"/>
                </a:cubicBezTo>
                <a:cubicBezTo>
                  <a:pt x="1607296" y="936681"/>
                  <a:pt x="317100" y="924456"/>
                  <a:pt x="0" y="993482"/>
                </a:cubicBezTo>
                <a:cubicBezTo>
                  <a:pt x="-82382" y="668227"/>
                  <a:pt x="-276" y="422041"/>
                  <a:pt x="0" y="0"/>
                </a:cubicBezTo>
                <a:close/>
              </a:path>
              <a:path w="2149979" h="993482" stroke="0" extrusionOk="0">
                <a:moveTo>
                  <a:pt x="0" y="0"/>
                </a:moveTo>
                <a:cubicBezTo>
                  <a:pt x="330460" y="-80105"/>
                  <a:pt x="1697319" y="86230"/>
                  <a:pt x="2149979" y="0"/>
                </a:cubicBezTo>
                <a:cubicBezTo>
                  <a:pt x="2087884" y="369645"/>
                  <a:pt x="2157423" y="730332"/>
                  <a:pt x="2149979" y="993482"/>
                </a:cubicBezTo>
                <a:cubicBezTo>
                  <a:pt x="1290600" y="1148051"/>
                  <a:pt x="887017" y="962015"/>
                  <a:pt x="0" y="993482"/>
                </a:cubicBezTo>
                <a:cubicBezTo>
                  <a:pt x="20984" y="859039"/>
                  <a:pt x="80126" y="473561"/>
                  <a:pt x="0" y="0"/>
                </a:cubicBezTo>
                <a:close/>
              </a:path>
            </a:pathLst>
          </a:custGeom>
          <a:solidFill>
            <a:srgbClr val="CCFF99"/>
          </a:solidFill>
          <a:ln w="28575">
            <a:solidFill>
              <a:schemeClr val="bg1"/>
            </a:solidFill>
            <a:extLst>
              <a:ext uri="{C807C97D-BFC1-408E-A445-0C87EB9F89A2}">
                <ask:lineSketchStyleProps xmlns:ask="http://schemas.microsoft.com/office/drawing/2018/sketchyshapes" sd="3970112322">
                  <a:custGeom>
                    <a:avLst/>
                    <a:gdLst>
                      <a:gd name="connsiteX0" fmla="*/ 0 w 5379720"/>
                      <a:gd name="connsiteY0" fmla="*/ 0 h 952846"/>
                      <a:gd name="connsiteX1" fmla="*/ 5379720 w 5379720"/>
                      <a:gd name="connsiteY1" fmla="*/ 0 h 952846"/>
                      <a:gd name="connsiteX2" fmla="*/ 5379720 w 5379720"/>
                      <a:gd name="connsiteY2" fmla="*/ 952846 h 952846"/>
                      <a:gd name="connsiteX3" fmla="*/ 0 w 5379720"/>
                      <a:gd name="connsiteY3" fmla="*/ 952846 h 952846"/>
                      <a:gd name="connsiteX4" fmla="*/ 0 w 5379720"/>
                      <a:gd name="connsiteY4" fmla="*/ 0 h 95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9720" h="952846" fill="none" extrusionOk="0">
                        <a:moveTo>
                          <a:pt x="0" y="0"/>
                        </a:moveTo>
                        <a:cubicBezTo>
                          <a:pt x="886793" y="-121633"/>
                          <a:pt x="3715157" y="49767"/>
                          <a:pt x="5379720" y="0"/>
                        </a:cubicBezTo>
                        <a:cubicBezTo>
                          <a:pt x="5331730" y="229780"/>
                          <a:pt x="5421002" y="514459"/>
                          <a:pt x="5379720" y="952846"/>
                        </a:cubicBezTo>
                        <a:cubicBezTo>
                          <a:pt x="4428286" y="896045"/>
                          <a:pt x="1804458" y="883820"/>
                          <a:pt x="0" y="952846"/>
                        </a:cubicBezTo>
                        <a:cubicBezTo>
                          <a:pt x="-28335" y="599500"/>
                          <a:pt x="-51991" y="449890"/>
                          <a:pt x="0" y="0"/>
                        </a:cubicBezTo>
                        <a:close/>
                      </a:path>
                      <a:path w="5379720" h="952846" stroke="0" extrusionOk="0">
                        <a:moveTo>
                          <a:pt x="0" y="0"/>
                        </a:moveTo>
                        <a:cubicBezTo>
                          <a:pt x="2401971" y="-80105"/>
                          <a:pt x="3484093" y="86230"/>
                          <a:pt x="5379720" y="0"/>
                        </a:cubicBezTo>
                        <a:cubicBezTo>
                          <a:pt x="5322811" y="192210"/>
                          <a:pt x="5361363" y="528910"/>
                          <a:pt x="5379720" y="952846"/>
                        </a:cubicBezTo>
                        <a:cubicBezTo>
                          <a:pt x="4095522" y="1107415"/>
                          <a:pt x="2553451" y="921379"/>
                          <a:pt x="0" y="952846"/>
                        </a:cubicBezTo>
                        <a:cubicBezTo>
                          <a:pt x="43858" y="835568"/>
                          <a:pt x="18198" y="377581"/>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nghĩ</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ngắm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cảnh</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cxnSp>
        <p:nvCxnSpPr>
          <p:cNvPr id="38" name="Straight Arrow Connector 37">
            <a:extLst>
              <a:ext uri="{FF2B5EF4-FFF2-40B4-BE49-F238E27FC236}">
                <a16:creationId xmlns:a16="http://schemas.microsoft.com/office/drawing/2014/main" id="{ECD9F643-60EB-4734-A39F-1BFF2440F1AE}"/>
              </a:ext>
            </a:extLst>
          </p:cNvPr>
          <p:cNvCxnSpPr>
            <a:cxnSpLocks/>
          </p:cNvCxnSpPr>
          <p:nvPr/>
        </p:nvCxnSpPr>
        <p:spPr>
          <a:xfrm>
            <a:off x="4314825" y="3038475"/>
            <a:ext cx="1266825" cy="2409825"/>
          </a:xfrm>
          <a:prstGeom prst="straightConnector1">
            <a:avLst/>
          </a:prstGeom>
          <a:ln w="38100">
            <a:solidFill>
              <a:srgbClr val="F14769"/>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96118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5332" y="3629024"/>
            <a:ext cx="4189505" cy="4189505"/>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4401205"/>
          </a:xfrm>
          <a:custGeom>
            <a:avLst/>
            <a:gdLst>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970318" fill="none" extrusionOk="0">
                <a:moveTo>
                  <a:pt x="0" y="0"/>
                </a:moveTo>
                <a:cubicBezTo>
                  <a:pt x="4065162" y="9338"/>
                  <a:pt x="5196685" y="118926"/>
                  <a:pt x="8829674" y="0"/>
                </a:cubicBezTo>
                <a:cubicBezTo>
                  <a:pt x="8832172" y="1181745"/>
                  <a:pt x="8747724" y="2380242"/>
                  <a:pt x="8829674" y="3970318"/>
                </a:cubicBezTo>
                <a:cubicBezTo>
                  <a:pt x="5409485" y="4045293"/>
                  <a:pt x="4033161" y="4100718"/>
                  <a:pt x="0" y="3970318"/>
                </a:cubicBezTo>
                <a:cubicBezTo>
                  <a:pt x="94029" y="2587307"/>
                  <a:pt x="57206" y="609024"/>
                  <a:pt x="0" y="0"/>
                </a:cubicBezTo>
                <a:close/>
              </a:path>
              <a:path w="8829674" h="3970318" stroke="0" extrusionOk="0">
                <a:moveTo>
                  <a:pt x="0" y="0"/>
                </a:moveTo>
                <a:cubicBezTo>
                  <a:pt x="3396763" y="-62486"/>
                  <a:pt x="7123527" y="158418"/>
                  <a:pt x="8829674" y="0"/>
                </a:cubicBezTo>
                <a:cubicBezTo>
                  <a:pt x="8672520" y="1028242"/>
                  <a:pt x="8661446" y="2621245"/>
                  <a:pt x="8829674" y="3970318"/>
                </a:cubicBezTo>
                <a:cubicBezTo>
                  <a:pt x="5785401" y="4120791"/>
                  <a:pt x="2770407" y="4120032"/>
                  <a:pt x="0" y="3970318"/>
                </a:cubicBezTo>
                <a:cubicBezTo>
                  <a:pt x="26562" y="2561002"/>
                  <a:pt x="-135358" y="455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custGeom>
                    <a:avLst/>
                    <a:gdLst>
                      <a:gd name="connsiteX0" fmla="*/ 0 w 8829674"/>
                      <a:gd name="connsiteY0" fmla="*/ 0 h 4401205"/>
                      <a:gd name="connsiteX1" fmla="*/ 8829674 w 8829674"/>
                      <a:gd name="connsiteY1" fmla="*/ 0 h 4401205"/>
                      <a:gd name="connsiteX2" fmla="*/ 8829674 w 8829674"/>
                      <a:gd name="connsiteY2" fmla="*/ 4401205 h 4401205"/>
                      <a:gd name="connsiteX3" fmla="*/ 0 w 8829674"/>
                      <a:gd name="connsiteY3" fmla="*/ 4401205 h 4401205"/>
                      <a:gd name="connsiteX4" fmla="*/ 0 w 8829674"/>
                      <a:gd name="connsiteY4" fmla="*/ 0 h 440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4401205" fill="none" extrusionOk="0">
                        <a:moveTo>
                          <a:pt x="0" y="0"/>
                        </a:moveTo>
                        <a:cubicBezTo>
                          <a:pt x="4065162" y="9338"/>
                          <a:pt x="5196685" y="118926"/>
                          <a:pt x="8829674" y="0"/>
                        </a:cubicBezTo>
                        <a:cubicBezTo>
                          <a:pt x="8832172" y="1705373"/>
                          <a:pt x="8747724" y="2595712"/>
                          <a:pt x="8829674" y="4401205"/>
                        </a:cubicBezTo>
                        <a:cubicBezTo>
                          <a:pt x="5409485" y="4476180"/>
                          <a:pt x="4033161" y="4531605"/>
                          <a:pt x="0" y="4401205"/>
                        </a:cubicBezTo>
                        <a:cubicBezTo>
                          <a:pt x="94029" y="2814738"/>
                          <a:pt x="57206" y="2079976"/>
                          <a:pt x="0" y="0"/>
                        </a:cubicBezTo>
                        <a:close/>
                      </a:path>
                      <a:path w="8829674" h="4401205" stroke="0" extrusionOk="0">
                        <a:moveTo>
                          <a:pt x="0" y="0"/>
                        </a:moveTo>
                        <a:cubicBezTo>
                          <a:pt x="3396763" y="-62486"/>
                          <a:pt x="7123527" y="158418"/>
                          <a:pt x="8829674" y="0"/>
                        </a:cubicBezTo>
                        <a:cubicBezTo>
                          <a:pt x="8672520" y="1231750"/>
                          <a:pt x="8661446" y="3526236"/>
                          <a:pt x="8829674" y="4401205"/>
                        </a:cubicBezTo>
                        <a:cubicBezTo>
                          <a:pt x="5785401" y="4551678"/>
                          <a:pt x="2770407" y="4550919"/>
                          <a:pt x="0" y="4401205"/>
                        </a:cubicBezTo>
                        <a:cubicBezTo>
                          <a:pt x="26562" y="3428853"/>
                          <a:pt x="-135358" y="1015414"/>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2800" b="1"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vi-VN" sz="2800" b="1" dirty="0">
                <a:solidFill>
                  <a:srgbClr val="000000"/>
                </a:solidFill>
                <a:latin typeface="Calibri" panose="020F0502020204030204" pitchFamily="34" charset="0"/>
                <a:ea typeface="Arial-Rounded" panose="020B0500000000000000" pitchFamily="34" charset="0"/>
                <a:cs typeface="Calibri" panose="020F0502020204030204" pitchFamily="34" charset="0"/>
              </a:rPr>
              <a:t>Quê hương nằm ở ngoại thành của thủ đô Hà Nội. Mỗi lần về thăm quê, em đều cảm thấy vô cùng thích thú. Bởi hình ảnh cánh đồng lúa rộng mênh mông. Trên con đê đầu làng, từng đàn trâu thung thăng gặm cỏ. Phía xa xa, ông mặt trời mọc rồi lặn sau lũy tre xanh. Nhưng quê hương của em cũng ngày càng hiện đại hơn. Nhiều căn nhà to lớn, rộng rãi mọc lên. Những con đường cũng được xây dựng khang trang hơn. Những phương tiện giao thông cũng đi lại tấp nập hơn. Em cảm thấy rất tự hào về quê hương của mình.</a:t>
            </a: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404585840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5332" y="3629024"/>
            <a:ext cx="4189505" cy="4189505"/>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3970318"/>
          </a:xfrm>
          <a:custGeom>
            <a:avLst/>
            <a:gdLst>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970318" fill="none" extrusionOk="0">
                <a:moveTo>
                  <a:pt x="0" y="0"/>
                </a:moveTo>
                <a:cubicBezTo>
                  <a:pt x="4065162" y="9338"/>
                  <a:pt x="5196685" y="118926"/>
                  <a:pt x="8829674" y="0"/>
                </a:cubicBezTo>
                <a:cubicBezTo>
                  <a:pt x="8832172" y="1181745"/>
                  <a:pt x="8747724" y="2380242"/>
                  <a:pt x="8829674" y="3970318"/>
                </a:cubicBezTo>
                <a:cubicBezTo>
                  <a:pt x="5409485" y="4045293"/>
                  <a:pt x="4033161" y="4100718"/>
                  <a:pt x="0" y="3970318"/>
                </a:cubicBezTo>
                <a:cubicBezTo>
                  <a:pt x="94029" y="2587307"/>
                  <a:pt x="57206" y="609024"/>
                  <a:pt x="0" y="0"/>
                </a:cubicBezTo>
                <a:close/>
              </a:path>
              <a:path w="8829674" h="3970318" stroke="0" extrusionOk="0">
                <a:moveTo>
                  <a:pt x="0" y="0"/>
                </a:moveTo>
                <a:cubicBezTo>
                  <a:pt x="3396763" y="-62486"/>
                  <a:pt x="7123527" y="158418"/>
                  <a:pt x="8829674" y="0"/>
                </a:cubicBezTo>
                <a:cubicBezTo>
                  <a:pt x="8672520" y="1028242"/>
                  <a:pt x="8661446" y="2621245"/>
                  <a:pt x="8829674" y="3970318"/>
                </a:cubicBezTo>
                <a:cubicBezTo>
                  <a:pt x="5785401" y="4120791"/>
                  <a:pt x="2770407" y="4120032"/>
                  <a:pt x="0" y="3970318"/>
                </a:cubicBezTo>
                <a:cubicBezTo>
                  <a:pt x="26562" y="2561002"/>
                  <a:pt x="-135358" y="455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custGeom>
                    <a:avLst/>
                    <a:gdLst>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970318" fill="none" extrusionOk="0">
                        <a:moveTo>
                          <a:pt x="0" y="0"/>
                        </a:moveTo>
                        <a:cubicBezTo>
                          <a:pt x="4233140" y="-115605"/>
                          <a:pt x="5251404" y="66225"/>
                          <a:pt x="8829674" y="0"/>
                        </a:cubicBezTo>
                        <a:cubicBezTo>
                          <a:pt x="9014357" y="1286776"/>
                          <a:pt x="8698392" y="2401403"/>
                          <a:pt x="8829674" y="3970318"/>
                        </a:cubicBezTo>
                        <a:cubicBezTo>
                          <a:pt x="5351180" y="3835533"/>
                          <a:pt x="3816973" y="4003432"/>
                          <a:pt x="0" y="3970318"/>
                        </a:cubicBezTo>
                        <a:cubicBezTo>
                          <a:pt x="165652" y="2565106"/>
                          <a:pt x="89570" y="593308"/>
                          <a:pt x="0" y="0"/>
                        </a:cubicBezTo>
                        <a:close/>
                      </a:path>
                      <a:path w="8829674" h="3970318" stroke="0" extrusionOk="0">
                        <a:moveTo>
                          <a:pt x="0" y="0"/>
                        </a:moveTo>
                        <a:cubicBezTo>
                          <a:pt x="3248907" y="-127156"/>
                          <a:pt x="6846295" y="173774"/>
                          <a:pt x="8829674" y="0"/>
                        </a:cubicBezTo>
                        <a:cubicBezTo>
                          <a:pt x="8743299" y="1231627"/>
                          <a:pt x="8542176" y="2711314"/>
                          <a:pt x="8829674" y="3970318"/>
                        </a:cubicBezTo>
                        <a:cubicBezTo>
                          <a:pt x="5926586" y="3761412"/>
                          <a:pt x="3040223" y="4072205"/>
                          <a:pt x="0" y="3970318"/>
                        </a:cubicBezTo>
                        <a:cubicBezTo>
                          <a:pt x="-52418" y="2590641"/>
                          <a:pt x="-97892" y="521763"/>
                          <a:pt x="0" y="0"/>
                        </a:cubicBezTo>
                        <a:close/>
                      </a:path>
                      <a:path w="8829674" h="3970318" fill="none" stroke="0" extrusionOk="0">
                        <a:moveTo>
                          <a:pt x="0" y="0"/>
                        </a:moveTo>
                        <a:cubicBezTo>
                          <a:pt x="4102268" y="-190242"/>
                          <a:pt x="5203515" y="159993"/>
                          <a:pt x="8829674" y="0"/>
                        </a:cubicBezTo>
                        <a:cubicBezTo>
                          <a:pt x="8967701" y="1216993"/>
                          <a:pt x="8705337" y="2186116"/>
                          <a:pt x="8829674" y="3970318"/>
                        </a:cubicBezTo>
                        <a:cubicBezTo>
                          <a:pt x="5443411" y="4177982"/>
                          <a:pt x="4142490" y="4211322"/>
                          <a:pt x="0" y="3970318"/>
                        </a:cubicBezTo>
                        <a:cubicBezTo>
                          <a:pt x="177002" y="2578149"/>
                          <a:pt x="61061" y="619765"/>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2800" b="1"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vi-VN" sz="2800" b="1" dirty="0">
                <a:solidFill>
                  <a:srgbClr val="000000"/>
                </a:solidFill>
                <a:latin typeface="Calibri" panose="020F0502020204030204" pitchFamily="34" charset="0"/>
                <a:ea typeface="Arial-Rounded" panose="020B0500000000000000" pitchFamily="34" charset="0"/>
                <a:cs typeface="Calibri" panose="020F0502020204030204" pitchFamily="34" charset="0"/>
              </a:rPr>
              <a:t>Quê hương của em có nhiều cảnh đẹp, nhưng em thích nhất là Hồ Gươm. Hồ nằm ở gần trung tâm của thành phố Hà Nội. Mặt hồ trong xanh, phẳng lặng như một chiếc gương khổng lồ. Gần hồ còn có đài Nghiên, tháp Bút. Cầu Thê Húc được sơn màu đỏ, cong cong như con tôm. Từ cầu dẫn đến đền Ngọc Sơn cổ kính, uy nghiêm. Trước cổng đền là cây đa cổ thụ đã nhiều năm tuổi. Giữa hồ là tháp Rùa rất độc đáo. Em rất tự hào về cảnh đẹp của quê hương mình.</a:t>
            </a:r>
            <a:endPar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348920556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8682" y="3762374"/>
            <a:ext cx="4056155" cy="4056155"/>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3539430"/>
          </a:xfrm>
          <a:custGeom>
            <a:avLst/>
            <a:gdLst>
              <a:gd name="connsiteX0" fmla="*/ 0 w 8829674"/>
              <a:gd name="connsiteY0" fmla="*/ 0 h 3539430"/>
              <a:gd name="connsiteX1" fmla="*/ 8829674 w 8829674"/>
              <a:gd name="connsiteY1" fmla="*/ 0 h 3539430"/>
              <a:gd name="connsiteX2" fmla="*/ 8829674 w 8829674"/>
              <a:gd name="connsiteY2" fmla="*/ 3539430 h 3539430"/>
              <a:gd name="connsiteX3" fmla="*/ 0 w 8829674"/>
              <a:gd name="connsiteY3" fmla="*/ 3539430 h 3539430"/>
              <a:gd name="connsiteX4" fmla="*/ 0 w 8829674"/>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539430" fill="none" extrusionOk="0">
                <a:moveTo>
                  <a:pt x="0" y="0"/>
                </a:moveTo>
                <a:cubicBezTo>
                  <a:pt x="4065162" y="9338"/>
                  <a:pt x="5196685" y="118926"/>
                  <a:pt x="8829674" y="0"/>
                </a:cubicBezTo>
                <a:cubicBezTo>
                  <a:pt x="8832172" y="1077615"/>
                  <a:pt x="8747724" y="2743451"/>
                  <a:pt x="8829674" y="3539430"/>
                </a:cubicBezTo>
                <a:cubicBezTo>
                  <a:pt x="5409485" y="3614405"/>
                  <a:pt x="4033161" y="3669830"/>
                  <a:pt x="0" y="3539430"/>
                </a:cubicBezTo>
                <a:cubicBezTo>
                  <a:pt x="94029" y="2223721"/>
                  <a:pt x="57206" y="1661341"/>
                  <a:pt x="0" y="0"/>
                </a:cubicBezTo>
                <a:close/>
              </a:path>
              <a:path w="8829674" h="3539430" stroke="0" extrusionOk="0">
                <a:moveTo>
                  <a:pt x="0" y="0"/>
                </a:moveTo>
                <a:cubicBezTo>
                  <a:pt x="3396763" y="-62486"/>
                  <a:pt x="7123527" y="158418"/>
                  <a:pt x="8829674" y="0"/>
                </a:cubicBezTo>
                <a:cubicBezTo>
                  <a:pt x="8672520" y="702472"/>
                  <a:pt x="8661446" y="1778097"/>
                  <a:pt x="8829674" y="3539430"/>
                </a:cubicBezTo>
                <a:cubicBezTo>
                  <a:pt x="5785401" y="3689903"/>
                  <a:pt x="2770407" y="3689144"/>
                  <a:pt x="0" y="3539430"/>
                </a:cubicBezTo>
                <a:cubicBezTo>
                  <a:pt x="26562" y="2443946"/>
                  <a:pt x="-135358" y="867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3200" b="1"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vi-VN" sz="3200" b="1" dirty="0">
                <a:solidFill>
                  <a:srgbClr val="000000"/>
                </a:solidFill>
                <a:latin typeface="Calibri" panose="020F0502020204030204" pitchFamily="34" charset="0"/>
                <a:ea typeface="Arial-Rounded" panose="020B0500000000000000" pitchFamily="34" charset="0"/>
                <a:cs typeface="Calibri" panose="020F0502020204030204" pitchFamily="34" charset="0"/>
              </a:rPr>
              <a:t>Em đang sống ở thành phố Đà Nẵng. Ở đây có bãi biển Mỹ Khê rất nổi tiếng. Nước biển trong xanh, mát lạnh. Bãi cát vàng óng trải dài. Từng đợt sóng biển vỗ vào bờ nghe thật vui tai. Gần bờ biển, nhiều khách sạn và nhà hàng được xây dựng. Hằng năm, khách du lịch đến đây rất đông. Em cảm thấy rất tự hào và yêu thích nơi đây.</a:t>
            </a:r>
            <a:endPar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7087470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20" name="Picture 19">
            <a:extLst>
              <a:ext uri="{FF2B5EF4-FFF2-40B4-BE49-F238E27FC236}">
                <a16:creationId xmlns:a16="http://schemas.microsoft.com/office/drawing/2014/main" id="{F9937507-C4B2-4B14-B066-9A243B0A12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5332" y="3629024"/>
            <a:ext cx="4189505" cy="4189505"/>
          </a:xfrm>
          <a:prstGeom prst="rect">
            <a:avLst/>
          </a:prstGeom>
        </p:spPr>
      </p:pic>
      <p:sp>
        <p:nvSpPr>
          <p:cNvPr id="21" name="TextBox 20">
            <a:extLst>
              <a:ext uri="{FF2B5EF4-FFF2-40B4-BE49-F238E27FC236}">
                <a16:creationId xmlns:a16="http://schemas.microsoft.com/office/drawing/2014/main" id="{0D70D9DB-A506-4810-97B3-88CD3AC5E446}"/>
              </a:ext>
            </a:extLst>
          </p:cNvPr>
          <p:cNvSpPr txBox="1"/>
          <p:nvPr/>
        </p:nvSpPr>
        <p:spPr>
          <a:xfrm>
            <a:off x="514350" y="2204453"/>
            <a:ext cx="8829674" cy="4401205"/>
          </a:xfrm>
          <a:custGeom>
            <a:avLst/>
            <a:gdLst>
              <a:gd name="connsiteX0" fmla="*/ 0 w 8829674"/>
              <a:gd name="connsiteY0" fmla="*/ 0 h 3970318"/>
              <a:gd name="connsiteX1" fmla="*/ 8829674 w 8829674"/>
              <a:gd name="connsiteY1" fmla="*/ 0 h 3970318"/>
              <a:gd name="connsiteX2" fmla="*/ 8829674 w 8829674"/>
              <a:gd name="connsiteY2" fmla="*/ 3970318 h 3970318"/>
              <a:gd name="connsiteX3" fmla="*/ 0 w 8829674"/>
              <a:gd name="connsiteY3" fmla="*/ 3970318 h 3970318"/>
              <a:gd name="connsiteX4" fmla="*/ 0 w 8829674"/>
              <a:gd name="connsiteY4" fmla="*/ 0 h 3970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3970318" fill="none" extrusionOk="0">
                <a:moveTo>
                  <a:pt x="0" y="0"/>
                </a:moveTo>
                <a:cubicBezTo>
                  <a:pt x="4065162" y="9338"/>
                  <a:pt x="5196685" y="118926"/>
                  <a:pt x="8829674" y="0"/>
                </a:cubicBezTo>
                <a:cubicBezTo>
                  <a:pt x="8832172" y="1181745"/>
                  <a:pt x="8747724" y="2380242"/>
                  <a:pt x="8829674" y="3970318"/>
                </a:cubicBezTo>
                <a:cubicBezTo>
                  <a:pt x="5409485" y="4045293"/>
                  <a:pt x="4033161" y="4100718"/>
                  <a:pt x="0" y="3970318"/>
                </a:cubicBezTo>
                <a:cubicBezTo>
                  <a:pt x="94029" y="2587307"/>
                  <a:pt x="57206" y="609024"/>
                  <a:pt x="0" y="0"/>
                </a:cubicBezTo>
                <a:close/>
              </a:path>
              <a:path w="8829674" h="3970318" stroke="0" extrusionOk="0">
                <a:moveTo>
                  <a:pt x="0" y="0"/>
                </a:moveTo>
                <a:cubicBezTo>
                  <a:pt x="3396763" y="-62486"/>
                  <a:pt x="7123527" y="158418"/>
                  <a:pt x="8829674" y="0"/>
                </a:cubicBezTo>
                <a:cubicBezTo>
                  <a:pt x="8672520" y="1028242"/>
                  <a:pt x="8661446" y="2621245"/>
                  <a:pt x="8829674" y="3970318"/>
                </a:cubicBezTo>
                <a:cubicBezTo>
                  <a:pt x="5785401" y="4120791"/>
                  <a:pt x="2770407" y="4120032"/>
                  <a:pt x="0" y="3970318"/>
                </a:cubicBezTo>
                <a:cubicBezTo>
                  <a:pt x="26562" y="2561002"/>
                  <a:pt x="-135358" y="455593"/>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custGeom>
                    <a:avLst/>
                    <a:gdLst>
                      <a:gd name="connsiteX0" fmla="*/ 0 w 8829674"/>
                      <a:gd name="connsiteY0" fmla="*/ 0 h 4401205"/>
                      <a:gd name="connsiteX1" fmla="*/ 8829674 w 8829674"/>
                      <a:gd name="connsiteY1" fmla="*/ 0 h 4401205"/>
                      <a:gd name="connsiteX2" fmla="*/ 8829674 w 8829674"/>
                      <a:gd name="connsiteY2" fmla="*/ 4401205 h 4401205"/>
                      <a:gd name="connsiteX3" fmla="*/ 0 w 8829674"/>
                      <a:gd name="connsiteY3" fmla="*/ 4401205 h 4401205"/>
                      <a:gd name="connsiteX4" fmla="*/ 0 w 8829674"/>
                      <a:gd name="connsiteY4" fmla="*/ 0 h 4401205"/>
                      <a:gd name="connsiteX0" fmla="*/ 0 w 8829674"/>
                      <a:gd name="connsiteY0" fmla="*/ 0 h 4401205"/>
                      <a:gd name="connsiteX1" fmla="*/ 8829674 w 8829674"/>
                      <a:gd name="connsiteY1" fmla="*/ 0 h 4401205"/>
                      <a:gd name="connsiteX2" fmla="*/ 8829674 w 8829674"/>
                      <a:gd name="connsiteY2" fmla="*/ 4401205 h 4401205"/>
                      <a:gd name="connsiteX3" fmla="*/ 0 w 8829674"/>
                      <a:gd name="connsiteY3" fmla="*/ 4401205 h 4401205"/>
                      <a:gd name="connsiteX4" fmla="*/ 0 w 8829674"/>
                      <a:gd name="connsiteY4" fmla="*/ 0 h 4401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674" h="4401205" fill="none" extrusionOk="0">
                        <a:moveTo>
                          <a:pt x="0" y="0"/>
                        </a:moveTo>
                        <a:cubicBezTo>
                          <a:pt x="4107323" y="-21009"/>
                          <a:pt x="5243059" y="87168"/>
                          <a:pt x="8829674" y="0"/>
                        </a:cubicBezTo>
                        <a:cubicBezTo>
                          <a:pt x="8889067" y="1342797"/>
                          <a:pt x="8505730" y="2742363"/>
                          <a:pt x="8829674" y="4401205"/>
                        </a:cubicBezTo>
                        <a:cubicBezTo>
                          <a:pt x="5376013" y="4363895"/>
                          <a:pt x="3956645" y="4511323"/>
                          <a:pt x="0" y="4401205"/>
                        </a:cubicBezTo>
                        <a:cubicBezTo>
                          <a:pt x="113595" y="2862034"/>
                          <a:pt x="136647" y="636542"/>
                          <a:pt x="0" y="0"/>
                        </a:cubicBezTo>
                        <a:close/>
                      </a:path>
                      <a:path w="8829674" h="4401205" stroke="0" extrusionOk="0">
                        <a:moveTo>
                          <a:pt x="0" y="0"/>
                        </a:moveTo>
                        <a:cubicBezTo>
                          <a:pt x="3301957" y="-110735"/>
                          <a:pt x="6877386" y="189243"/>
                          <a:pt x="8829674" y="0"/>
                        </a:cubicBezTo>
                        <a:cubicBezTo>
                          <a:pt x="8771303" y="1423688"/>
                          <a:pt x="8499870" y="3027738"/>
                          <a:pt x="8829674" y="4401205"/>
                        </a:cubicBezTo>
                        <a:cubicBezTo>
                          <a:pt x="5954040" y="4138747"/>
                          <a:pt x="2905090" y="4543293"/>
                          <a:pt x="0" y="4401205"/>
                        </a:cubicBezTo>
                        <a:cubicBezTo>
                          <a:pt x="10887" y="2844822"/>
                          <a:pt x="-112399" y="545586"/>
                          <a:pt x="0" y="0"/>
                        </a:cubicBezTo>
                        <a:close/>
                      </a:path>
                      <a:path w="8829674" h="4401205" fill="none" stroke="0" extrusionOk="0">
                        <a:moveTo>
                          <a:pt x="0" y="0"/>
                        </a:moveTo>
                        <a:cubicBezTo>
                          <a:pt x="4092959" y="-139159"/>
                          <a:pt x="5230825" y="337103"/>
                          <a:pt x="8829674" y="0"/>
                        </a:cubicBezTo>
                        <a:cubicBezTo>
                          <a:pt x="9017230" y="1358125"/>
                          <a:pt x="8733217" y="2572125"/>
                          <a:pt x="8829674" y="4401205"/>
                        </a:cubicBezTo>
                        <a:cubicBezTo>
                          <a:pt x="5467613" y="4711660"/>
                          <a:pt x="4108226" y="4621696"/>
                          <a:pt x="0" y="4401205"/>
                        </a:cubicBezTo>
                        <a:cubicBezTo>
                          <a:pt x="193891" y="2857077"/>
                          <a:pt x="86927" y="757935"/>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2800" b="1" dirty="0">
                <a:solidFill>
                  <a:srgbClr val="000000"/>
                </a:solidFill>
                <a:latin typeface="Calibri" panose="020F0502020204030204" pitchFamily="34" charset="0"/>
                <a:ea typeface="Arial-Rounded" panose="020B0500000000000000" pitchFamily="34" charset="0"/>
                <a:cs typeface="Calibri" panose="020F0502020204030204" pitchFamily="34" charset="0"/>
              </a:rPr>
              <a:t>   </a:t>
            </a:r>
            <a:r>
              <a:rPr lang="vi-VN" sz="2800" b="1" dirty="0">
                <a:solidFill>
                  <a:srgbClr val="000000"/>
                </a:solidFill>
                <a:latin typeface="Calibri" panose="020F0502020204030204" pitchFamily="34" charset="0"/>
                <a:ea typeface="Arial-Rounded" panose="020B0500000000000000" pitchFamily="34" charset="0"/>
                <a:cs typeface="Calibri" panose="020F0502020204030204" pitchFamily="34" charset="0"/>
              </a:rPr>
              <a:t>Quê em là một làng ven biển. Vì vậy hình ảnh bãi lau ven bờ đê nở rộ luôn là hình ảnh ấn tượng trong trái tim em. Màu trắng của hoa xen kẽ với sắc xanh của lá tạo nên một bức tranh thủy mặc lên thơ, hữu tình. Mỗi khi có cơn gió thổi qua từng đám lau lại nhấp nhô, uốn lượn. Mỗi mùa lau tới gia đình em thường ra đây chụp những bức ảnh lưu niệm. Ngắm nhìn khung cảnh bình dị của quê hương, em cảm thấy thêm yêu mến và tự hào biết bao. Em luôn nhắc nhở bản thân phải cố gắng học tập thật tốt để xây dựng quê hương ngày càng đẹp hơn.</a:t>
            </a:r>
            <a:endPar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3CAC72D4-85CA-4DEE-9058-692320C238F3}"/>
              </a:ext>
            </a:extLst>
          </p:cNvPr>
          <p:cNvPicPr>
            <a:picLocks noChangeAspect="1"/>
          </p:cNvPicPr>
          <p:nvPr/>
        </p:nvPicPr>
        <p:blipFill>
          <a:blip r:embed="rId4"/>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386180557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0"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11" name="Group 10">
            <a:extLst>
              <a:ext uri="{FF2B5EF4-FFF2-40B4-BE49-F238E27FC236}">
                <a16:creationId xmlns:a16="http://schemas.microsoft.com/office/drawing/2014/main" id="{989B0118-57D0-4137-85BC-764740F74F33}"/>
              </a:ext>
            </a:extLst>
          </p:cNvPr>
          <p:cNvGrpSpPr/>
          <p:nvPr/>
        </p:nvGrpSpPr>
        <p:grpSpPr>
          <a:xfrm>
            <a:off x="438150" y="0"/>
            <a:ext cx="11407594" cy="1171574"/>
            <a:chOff x="6961239" y="545878"/>
            <a:chExt cx="2477729" cy="1047912"/>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17287" y="545878"/>
              <a:ext cx="2370250" cy="9635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Về</a:t>
              </a:r>
              <a:r>
                <a:rPr kumimoji="0" lang="en-US" sz="3200" b="1" i="0" u="sng"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sng" strike="noStrike" kern="1200" cap="none" spc="0" normalizeH="0" baseline="0" noProof="0" dirty="0" err="1">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rPr>
                <a:t>nhà</a:t>
              </a:r>
              <a:endParaRPr kumimoji="0" lang="en-US" sz="3200" b="1" i="0" u="sng" strike="noStrike" kern="1200" cap="none" spc="0" normalizeH="0" baseline="0" noProof="0" dirty="0">
                <a:ln>
                  <a:noFill/>
                </a:ln>
                <a:solidFill>
                  <a:srgbClr val="002060"/>
                </a:solidFill>
                <a:effectLst/>
                <a:uLnTx/>
                <a:uFillTx/>
                <a:latin typeface="Calibri" panose="020F0502020204030204" pitchFamily="34" charset="0"/>
                <a:ea typeface="Arial-Rounded" panose="020B0500000000000000"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Tìm đọc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câu</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chuyện</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bài</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thơ</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bài</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thơ</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về</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quê</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hương</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đất</a:t>
              </a:r>
              <a:r>
                <a:rPr kumimoji="0" lang="en-US"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3200" b="1" i="0" u="none" strike="noStrike" kern="1200" cap="none" spc="0" normalizeH="0" baseline="0" noProof="0" dirty="0" err="1">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rPr>
                <a:t>nước</a:t>
              </a:r>
              <a:endParaRPr kumimoji="0" lang="vi-VN" sz="3200" b="1" i="0" u="none" strike="noStrike" kern="1200" cap="none" spc="0" normalizeH="0" baseline="0" noProof="0" dirty="0">
                <a:ln>
                  <a:noFill/>
                </a:ln>
                <a:solidFill>
                  <a:srgbClr val="7030A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1B35619E-465C-498B-9334-271BDB023616}"/>
              </a:ext>
            </a:extLst>
          </p:cNvPr>
          <p:cNvPicPr>
            <a:picLocks noChangeAspect="1"/>
          </p:cNvPicPr>
          <p:nvPr/>
        </p:nvPicPr>
        <p:blipFill>
          <a:blip r:embed="rId4"/>
          <a:stretch>
            <a:fillRect/>
          </a:stretch>
        </p:blipFill>
        <p:spPr>
          <a:xfrm>
            <a:off x="3248024" y="1204911"/>
            <a:ext cx="6353175" cy="5586413"/>
          </a:xfrm>
          <a:prstGeom prst="rect">
            <a:avLst/>
          </a:prstGeom>
        </p:spPr>
      </p:pic>
    </p:spTree>
    <p:extLst>
      <p:ext uri="{BB962C8B-B14F-4D97-AF65-F5344CB8AC3E}">
        <p14:creationId xmlns:p14="http://schemas.microsoft.com/office/powerpoint/2010/main" val="885225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4">
            <a:extLst>
              <a:ext uri="{FF2B5EF4-FFF2-40B4-BE49-F238E27FC236}">
                <a16:creationId xmlns:a16="http://schemas.microsoft.com/office/drawing/2014/main" id="{2B558086-96E7-47E0-8EF3-42A1B86DC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矩形: 圆角 6">
            <a:extLst>
              <a:ext uri="{FF2B5EF4-FFF2-40B4-BE49-F238E27FC236}">
                <a16:creationId xmlns:a16="http://schemas.microsoft.com/office/drawing/2014/main" id="{7ECCC052-0518-44F8-9C61-3A6A9430F78F}"/>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 name="Freeform 3">
            <a:extLst>
              <a:ext uri="{FF2B5EF4-FFF2-40B4-BE49-F238E27FC236}">
                <a16:creationId xmlns:a16="http://schemas.microsoft.com/office/drawing/2014/main" id="{B6752C6F-198F-6D68-8EF0-593FEFBD9A86}"/>
              </a:ext>
            </a:extLst>
          </p:cNvPr>
          <p:cNvSpPr/>
          <p:nvPr/>
        </p:nvSpPr>
        <p:spPr>
          <a:xfrm>
            <a:off x="-171449" y="2571750"/>
            <a:ext cx="1962149" cy="4286250"/>
          </a:xfrm>
          <a:custGeom>
            <a:avLst/>
            <a:gdLst/>
            <a:ahLst/>
            <a:cxnLst/>
            <a:rect l="l" t="t" r="r" b="b"/>
            <a:pathLst>
              <a:path w="3025632" h="7290679">
                <a:moveTo>
                  <a:pt x="0" y="0"/>
                </a:moveTo>
                <a:lnTo>
                  <a:pt x="3025632" y="0"/>
                </a:lnTo>
                <a:lnTo>
                  <a:pt x="3025632" y="7290679"/>
                </a:lnTo>
                <a:lnTo>
                  <a:pt x="0" y="72906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ounded Rectangle 90">
            <a:extLst>
              <a:ext uri="{FF2B5EF4-FFF2-40B4-BE49-F238E27FC236}">
                <a16:creationId xmlns:a16="http://schemas.microsoft.com/office/drawing/2014/main" id="{9C322D5F-90AA-3EB8-866A-D8A5FA38A585}"/>
              </a:ext>
            </a:extLst>
          </p:cNvPr>
          <p:cNvSpPr>
            <a:spLocks noChangeArrowheads="1"/>
          </p:cNvSpPr>
          <p:nvPr/>
        </p:nvSpPr>
        <p:spPr bwMode="auto">
          <a:xfrm>
            <a:off x="1679516" y="3101301"/>
            <a:ext cx="2784301" cy="2213650"/>
          </a:xfrm>
          <a:prstGeom prst="roundRect">
            <a:avLst>
              <a:gd name="adj" fmla="val 16667"/>
            </a:avLst>
          </a:prstGeom>
          <a:solidFill>
            <a:srgbClr val="FFE285"/>
          </a:solidFill>
          <a:ln w="9525" algn="ctr">
            <a:solidFill>
              <a:srgbClr val="FF6600"/>
            </a:solidFill>
            <a:round/>
            <a:headEnd/>
            <a:tailEnd/>
          </a:ln>
        </p:spPr>
        <p:txBody>
          <a:bodyPr lIns="121907" tIns="60953" rIns="121907" bIns="60953"/>
          <a:lstStyle/>
          <a:p>
            <a:pPr marL="0" marR="0" lvl="0" indent="0" algn="l" defTabSz="121902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3">
            <a:extLst>
              <a:ext uri="{FF2B5EF4-FFF2-40B4-BE49-F238E27FC236}">
                <a16:creationId xmlns:a16="http://schemas.microsoft.com/office/drawing/2014/main" id="{F55D58CA-033D-E4B2-BC5D-4F47EE3A3D52}"/>
              </a:ext>
            </a:extLst>
          </p:cNvPr>
          <p:cNvSpPr>
            <a:spLocks noChangeArrowheads="1"/>
          </p:cNvSpPr>
          <p:nvPr/>
        </p:nvSpPr>
        <p:spPr bwMode="auto">
          <a:xfrm>
            <a:off x="1641422" y="3140208"/>
            <a:ext cx="2797228" cy="21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7" tIns="60953" rIns="121907" bIns="60953">
            <a:spAutoFit/>
          </a:bodyPr>
          <a:lstStyle/>
          <a:p>
            <a:pPr marL="78305" marR="0" lvl="0" indent="0" algn="just" defTabSz="1219020" rtl="0" eaLnBrk="1" fontAlgn="auto" latinLnBrk="0" hangingPunct="1">
              <a:lnSpc>
                <a:spcPct val="125000"/>
              </a:lnSpc>
              <a:spcBef>
                <a:spcPts val="0"/>
              </a:spcBef>
              <a:spcAft>
                <a:spcPts val="0"/>
              </a:spcAft>
              <a:buClrTx/>
              <a:buSzTx/>
              <a:buFontTx/>
              <a:buNone/>
              <a:tabLst/>
              <a:defRPr/>
            </a:pPr>
            <a:r>
              <a:rPr kumimoji="0" lang="vi-VN" sz="2667"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Biết</a:t>
            </a:r>
            <a:r>
              <a:rPr kumimoji="0" lang="en-US" sz="2667"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kể</a:t>
            </a:r>
            <a:r>
              <a:rPr kumimoji="0" lang="en-US" sz="2667"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tên</a:t>
            </a:r>
            <a:r>
              <a:rPr kumimoji="0" lang="en-US" sz="2667"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những</a:t>
            </a:r>
            <a:r>
              <a:rPr kumimoji="0" lang="en-US" sz="2667"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cảnh</a:t>
            </a:r>
            <a:r>
              <a:rPr kumimoji="0" lang="en-US" sz="2667"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vật</a:t>
            </a:r>
            <a:r>
              <a:rPr kumimoji="0" lang="en-US" sz="2667"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được</a:t>
            </a:r>
            <a:r>
              <a:rPr kumimoji="0" lang="en-US" sz="2667"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vẽ</a:t>
            </a:r>
            <a:r>
              <a:rPr kumimoji="0" lang="en-US" sz="2667"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trong</a:t>
            </a:r>
            <a:r>
              <a:rPr kumimoji="0" lang="en-US" sz="2667"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667"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tranh</a:t>
            </a:r>
            <a:endParaRPr kumimoji="0" lang="vi-VN" sz="2667"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cxnSp>
        <p:nvCxnSpPr>
          <p:cNvPr id="5" name="Curved Connector 30">
            <a:extLst>
              <a:ext uri="{FF2B5EF4-FFF2-40B4-BE49-F238E27FC236}">
                <a16:creationId xmlns:a16="http://schemas.microsoft.com/office/drawing/2014/main" id="{E3BAD898-D31A-AADB-C1EF-DD9FD2B877E2}"/>
              </a:ext>
            </a:extLst>
          </p:cNvPr>
          <p:cNvCxnSpPr>
            <a:cxnSpLocks noChangeShapeType="1"/>
            <a:stCxn id="7" idx="2"/>
            <a:endCxn id="3" idx="0"/>
          </p:cNvCxnSpPr>
          <p:nvPr/>
        </p:nvCxnSpPr>
        <p:spPr bwMode="auto">
          <a:xfrm flipH="1">
            <a:off x="3071667" y="1715082"/>
            <a:ext cx="4209562" cy="1386219"/>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ounded Rectangle 80">
            <a:extLst>
              <a:ext uri="{FF2B5EF4-FFF2-40B4-BE49-F238E27FC236}">
                <a16:creationId xmlns:a16="http://schemas.microsoft.com/office/drawing/2014/main" id="{6DDF51F1-8431-6570-B681-66C40ADC9226}"/>
              </a:ext>
            </a:extLst>
          </p:cNvPr>
          <p:cNvSpPr>
            <a:spLocks noChangeArrowheads="1"/>
          </p:cNvSpPr>
          <p:nvPr/>
        </p:nvSpPr>
        <p:spPr bwMode="auto">
          <a:xfrm>
            <a:off x="2927660" y="769174"/>
            <a:ext cx="8637441" cy="898143"/>
          </a:xfrm>
          <a:prstGeom prst="roundRect">
            <a:avLst>
              <a:gd name="adj" fmla="val 16667"/>
            </a:avLst>
          </a:prstGeom>
          <a:solidFill>
            <a:srgbClr val="660066"/>
          </a:solidFill>
          <a:ln>
            <a:headEnd/>
            <a:tailEnd/>
          </a:ln>
        </p:spPr>
        <p:style>
          <a:lnRef idx="2">
            <a:schemeClr val="accent2"/>
          </a:lnRef>
          <a:fillRef idx="1">
            <a:schemeClr val="lt1"/>
          </a:fillRef>
          <a:effectRef idx="0">
            <a:schemeClr val="accent2"/>
          </a:effectRef>
          <a:fontRef idx="minor">
            <a:schemeClr val="dk1"/>
          </a:fontRef>
        </p:style>
        <p:txBody>
          <a:bodyPr lIns="121907" tIns="60953" rIns="121907" bIns="60953"/>
          <a:lstStyle/>
          <a:p>
            <a:pPr marL="0" marR="0" lvl="0" indent="0" algn="l" defTabSz="121902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7" name="Rectangle 6">
            <a:extLst>
              <a:ext uri="{FF2B5EF4-FFF2-40B4-BE49-F238E27FC236}">
                <a16:creationId xmlns:a16="http://schemas.microsoft.com/office/drawing/2014/main" id="{2EF797E3-FB3D-A62D-3660-E8A78002B960}"/>
              </a:ext>
            </a:extLst>
          </p:cNvPr>
          <p:cNvSpPr>
            <a:spLocks noChangeArrowheads="1"/>
          </p:cNvSpPr>
          <p:nvPr/>
        </p:nvSpPr>
        <p:spPr bwMode="auto">
          <a:xfrm>
            <a:off x="3454578" y="764067"/>
            <a:ext cx="7653302" cy="95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7" tIns="60953" rIns="121907" bIns="60953">
            <a:spAutoFit/>
          </a:bodyPr>
          <a:lstStyle/>
          <a:p>
            <a:pPr marL="0" marR="0" lvl="0" indent="0" algn="l" defTabSz="121902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Em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đã</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học</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được</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gì</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qua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bài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học</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Arial-Rounded" panose="020B0500000000000000" pitchFamily="34" charset="0"/>
                <a:cs typeface="Calibri" panose="020F0502020204030204" pitchFamily="34" charset="0"/>
              </a:rPr>
              <a:t>?</a:t>
            </a:r>
          </a:p>
        </p:txBody>
      </p:sp>
      <p:sp>
        <p:nvSpPr>
          <p:cNvPr id="8" name="Rounded Rectangle 82">
            <a:extLst>
              <a:ext uri="{FF2B5EF4-FFF2-40B4-BE49-F238E27FC236}">
                <a16:creationId xmlns:a16="http://schemas.microsoft.com/office/drawing/2014/main" id="{7077D338-F197-B5E6-D5CC-E4B6F7A64D4C}"/>
              </a:ext>
            </a:extLst>
          </p:cNvPr>
          <p:cNvSpPr>
            <a:spLocks noChangeArrowheads="1"/>
          </p:cNvSpPr>
          <p:nvPr/>
        </p:nvSpPr>
        <p:spPr bwMode="auto">
          <a:xfrm>
            <a:off x="4847869" y="3060877"/>
            <a:ext cx="2950079" cy="2235024"/>
          </a:xfrm>
          <a:prstGeom prst="roundRect">
            <a:avLst>
              <a:gd name="adj" fmla="val 16667"/>
            </a:avLst>
          </a:prstGeom>
          <a:solidFill>
            <a:srgbClr val="FFE285"/>
          </a:solidFill>
          <a:ln w="9525" algn="ctr">
            <a:solidFill>
              <a:srgbClr val="FF6600"/>
            </a:solidFill>
            <a:round/>
            <a:headEnd/>
            <a:tailEnd/>
          </a:ln>
        </p:spPr>
        <p:txBody>
          <a:bodyPr lIns="121907" tIns="60953" rIns="121907" bIns="60953"/>
          <a:lstStyle/>
          <a:p>
            <a:pPr marL="0" marR="0" lvl="0" indent="0" algn="l" defTabSz="121902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9" name="Rectangle 8">
            <a:extLst>
              <a:ext uri="{FF2B5EF4-FFF2-40B4-BE49-F238E27FC236}">
                <a16:creationId xmlns:a16="http://schemas.microsoft.com/office/drawing/2014/main" id="{B98E6606-3F16-FB65-0E68-58726BE14504}"/>
              </a:ext>
            </a:extLst>
          </p:cNvPr>
          <p:cNvSpPr>
            <a:spLocks noChangeArrowheads="1"/>
          </p:cNvSpPr>
          <p:nvPr/>
        </p:nvSpPr>
        <p:spPr bwMode="auto">
          <a:xfrm>
            <a:off x="4893659" y="3089590"/>
            <a:ext cx="2973991" cy="223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7" tIns="60953" rIns="121907" bIns="60953">
            <a:spAutoFit/>
          </a:bodyPr>
          <a:lstStyle/>
          <a:p>
            <a:pPr marL="78305" marR="0" lvl="0" indent="0" algn="just" defTabSz="1219020" rtl="0" eaLnBrk="1" fontAlgn="auto" latinLnBrk="0" hangingPunct="1">
              <a:lnSpc>
                <a:spcPct val="12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Viết</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được</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đoạn</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văn</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nêu</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tình</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cảm</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cảm</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xúc</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về</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cảnh</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vật</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quê</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hương</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cxnSp>
        <p:nvCxnSpPr>
          <p:cNvPr id="10" name="Curved Connector 30">
            <a:extLst>
              <a:ext uri="{FF2B5EF4-FFF2-40B4-BE49-F238E27FC236}">
                <a16:creationId xmlns:a16="http://schemas.microsoft.com/office/drawing/2014/main" id="{3D5A9BD9-E626-BCA3-F803-64120A86E6B4}"/>
              </a:ext>
            </a:extLst>
          </p:cNvPr>
          <p:cNvCxnSpPr>
            <a:cxnSpLocks noChangeShapeType="1"/>
            <a:stCxn id="7" idx="2"/>
            <a:endCxn id="8" idx="0"/>
          </p:cNvCxnSpPr>
          <p:nvPr/>
        </p:nvCxnSpPr>
        <p:spPr bwMode="auto">
          <a:xfrm flipH="1">
            <a:off x="6322909" y="1715082"/>
            <a:ext cx="958320" cy="1345795"/>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Rounded Rectangle 86">
            <a:extLst>
              <a:ext uri="{FF2B5EF4-FFF2-40B4-BE49-F238E27FC236}">
                <a16:creationId xmlns:a16="http://schemas.microsoft.com/office/drawing/2014/main" id="{E9807166-3E81-35B7-CDA5-CDD905BC591D}"/>
              </a:ext>
            </a:extLst>
          </p:cNvPr>
          <p:cNvSpPr>
            <a:spLocks noChangeArrowheads="1"/>
          </p:cNvSpPr>
          <p:nvPr/>
        </p:nvSpPr>
        <p:spPr bwMode="auto">
          <a:xfrm>
            <a:off x="8201353" y="3140053"/>
            <a:ext cx="3342947" cy="2060597"/>
          </a:xfrm>
          <a:prstGeom prst="roundRect">
            <a:avLst>
              <a:gd name="adj" fmla="val 16667"/>
            </a:avLst>
          </a:prstGeom>
          <a:solidFill>
            <a:srgbClr val="FFE285"/>
          </a:solidFill>
          <a:ln w="9525" algn="ctr">
            <a:solidFill>
              <a:srgbClr val="FF6600"/>
            </a:solidFill>
            <a:round/>
            <a:headEnd/>
            <a:tailEnd/>
          </a:ln>
        </p:spPr>
        <p:txBody>
          <a:bodyPr lIns="121907" tIns="60953" rIns="121907" bIns="60953"/>
          <a:lstStyle/>
          <a:p>
            <a:pPr marL="0" marR="0" lvl="0" indent="0" algn="l" defTabSz="1219020" rtl="0" eaLnBrk="1" fontAlgn="auto" latinLnBrk="0" hangingPunct="1">
              <a:lnSpc>
                <a:spcPct val="100000"/>
              </a:lnSpc>
              <a:spcBef>
                <a:spcPts val="0"/>
              </a:spcBef>
              <a:spcAft>
                <a:spcPts val="0"/>
              </a:spcAft>
              <a:buClrTx/>
              <a:buSzTx/>
              <a:buFontTx/>
              <a:buNone/>
              <a:tabLst/>
              <a:defRPr/>
            </a:pPr>
            <a:endParaRPr kumimoji="0" lang="en-US" sz="2933" b="0" i="0" u="none" strike="noStrike" kern="1200" cap="none" spc="0" normalizeH="0" baseline="0" noProof="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A9309132-7A35-AB0C-4105-A8933604C3AE}"/>
              </a:ext>
            </a:extLst>
          </p:cNvPr>
          <p:cNvSpPr>
            <a:spLocks noChangeArrowheads="1"/>
          </p:cNvSpPr>
          <p:nvPr/>
        </p:nvSpPr>
        <p:spPr bwMode="auto">
          <a:xfrm>
            <a:off x="8315326" y="3175926"/>
            <a:ext cx="3305174" cy="169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7" tIns="60953" rIns="121907" bIns="60953">
            <a:spAutoFit/>
          </a:bodyPr>
          <a:lstStyle/>
          <a:p>
            <a:pPr marL="78305" marR="0" lvl="0" indent="0" algn="l" defTabSz="1219020" rtl="0" eaLnBrk="1" fontAlgn="auto" latinLnBrk="0" hangingPunct="1">
              <a:lnSpc>
                <a:spcPct val="12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Biết</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trao</a:t>
            </a:r>
            <a:r>
              <a:rPr kumimoji="0" lang="en-US" sz="2800" b="0" i="0" u="none" strike="noStrike" kern="1200" cap="none" spc="0" normalizeH="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en-US" sz="2800" b="0" i="0" u="none" strike="noStrike" kern="1200" cap="none" spc="0" normalizeH="0" noProof="0" dirty="0" err="1">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đổi</a:t>
            </a:r>
            <a:r>
              <a:rPr lang="en-US" sz="28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bài</a:t>
            </a:r>
            <a:r>
              <a:rPr lang="en-US" sz="28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làm</a:t>
            </a:r>
            <a:r>
              <a:rPr lang="en-US" sz="28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với</a:t>
            </a:r>
            <a:r>
              <a:rPr lang="en-US" sz="28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bạn</a:t>
            </a:r>
            <a:r>
              <a:rPr lang="en-US" sz="28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để</a:t>
            </a:r>
            <a:r>
              <a:rPr lang="en-US" sz="28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sửa</a:t>
            </a:r>
            <a:r>
              <a:rPr lang="en-US" sz="28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lỗi</a:t>
            </a:r>
            <a:r>
              <a:rPr lang="en-US" sz="28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và</a:t>
            </a:r>
            <a:r>
              <a:rPr lang="en-US" sz="28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28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bổ</a:t>
            </a:r>
            <a:r>
              <a:rPr lang="en-US" sz="2800" dirty="0">
                <a:solidFill>
                  <a:prstClr val="black"/>
                </a:solidFill>
                <a:latin typeface="Calibri" panose="020F0502020204030204" pitchFamily="34" charset="0"/>
                <a:ea typeface="Arial-Rounded" panose="020B0500000000000000" pitchFamily="34" charset="0"/>
                <a:cs typeface="Calibri" panose="020F0502020204030204" pitchFamily="34" charset="0"/>
              </a:rPr>
              <a:t> sung ý hay.</a:t>
            </a: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cxnSp>
        <p:nvCxnSpPr>
          <p:cNvPr id="13" name="Curved Connector 30">
            <a:extLst>
              <a:ext uri="{FF2B5EF4-FFF2-40B4-BE49-F238E27FC236}">
                <a16:creationId xmlns:a16="http://schemas.microsoft.com/office/drawing/2014/main" id="{4088346D-EFFA-2C3C-B1F6-8B77B09A5BE7}"/>
              </a:ext>
            </a:extLst>
          </p:cNvPr>
          <p:cNvCxnSpPr>
            <a:cxnSpLocks noChangeShapeType="1"/>
            <a:stCxn id="7" idx="2"/>
            <a:endCxn id="11" idx="0"/>
          </p:cNvCxnSpPr>
          <p:nvPr/>
        </p:nvCxnSpPr>
        <p:spPr bwMode="auto">
          <a:xfrm>
            <a:off x="7281229" y="1715082"/>
            <a:ext cx="2591598" cy="1424971"/>
          </a:xfrm>
          <a:prstGeom prst="straightConnector1">
            <a:avLst/>
          </a:prstGeom>
          <a:noFill/>
          <a:ln w="28575" algn="ctr">
            <a:solidFill>
              <a:srgbClr val="00206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6034001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2" presetClass="entr" presetSubtype="1"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2" presetClass="entr" presetSubtype="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up)">
                                      <p:cBhvr>
                                        <p:cTn id="40" dur="500"/>
                                        <p:tgtEl>
                                          <p:spTgt spid="1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circle(in)">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7" grpId="0"/>
      <p:bldP spid="8" grpId="0" animBg="1"/>
      <p:bldP spid="9" grpId="0"/>
      <p:bldP spid="11"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_1080p">
            <a:hlinkClick r:id="" action="ppaction://media"/>
            <a:extLst>
              <a:ext uri="{FF2B5EF4-FFF2-40B4-BE49-F238E27FC236}">
                <a16:creationId xmlns:a16="http://schemas.microsoft.com/office/drawing/2014/main" id="{01268C59-8B6F-858F-1E8C-DC27EEE2F0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6504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046F31-08B9-7DA7-F84F-13B53CC2369A}"/>
              </a:ext>
            </a:extLst>
          </p:cNvPr>
          <p:cNvPicPr>
            <a:picLocks noChangeAspect="1"/>
          </p:cNvPicPr>
          <p:nvPr/>
        </p:nvPicPr>
        <p:blipFill>
          <a:blip r:embed="rId2"/>
          <a:stretch>
            <a:fillRect/>
          </a:stretch>
        </p:blipFill>
        <p:spPr>
          <a:xfrm>
            <a:off x="1524007" y="196114"/>
            <a:ext cx="8991284" cy="4150604"/>
          </a:xfrm>
          <a:prstGeom prst="rect">
            <a:avLst/>
          </a:prstGeom>
        </p:spPr>
      </p:pic>
      <p:pic>
        <p:nvPicPr>
          <p:cNvPr id="3" name="Picture 2">
            <a:extLst>
              <a:ext uri="{FF2B5EF4-FFF2-40B4-BE49-F238E27FC236}">
                <a16:creationId xmlns:a16="http://schemas.microsoft.com/office/drawing/2014/main" id="{A3D2B805-B389-8328-3992-8B8969332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4" name="Picture 3">
            <a:extLst>
              <a:ext uri="{FF2B5EF4-FFF2-40B4-BE49-F238E27FC236}">
                <a16:creationId xmlns:a16="http://schemas.microsoft.com/office/drawing/2014/main" id="{63A84E68-827B-663C-698D-D53A63678F51}"/>
              </a:ext>
            </a:extLst>
          </p:cNvPr>
          <p:cNvPicPr>
            <a:picLocks noChangeAspect="1"/>
          </p:cNvPicPr>
          <p:nvPr/>
        </p:nvPicPr>
        <p:blipFill>
          <a:blip r:embed="rId4"/>
          <a:stretch>
            <a:fillRect/>
          </a:stretch>
        </p:blipFill>
        <p:spPr>
          <a:xfrm>
            <a:off x="9063009" y="2892056"/>
            <a:ext cx="2979554" cy="3769830"/>
          </a:xfrm>
          <a:prstGeom prst="rect">
            <a:avLst/>
          </a:prstGeom>
        </p:spPr>
      </p:pic>
    </p:spTree>
    <p:extLst>
      <p:ext uri="{BB962C8B-B14F-4D97-AF65-F5344CB8AC3E}">
        <p14:creationId xmlns:p14="http://schemas.microsoft.com/office/powerpoint/2010/main" val="2654584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5850E6-0481-CC74-E369-9BDD2EF59AE0}"/>
              </a:ext>
            </a:extLst>
          </p:cNvPr>
          <p:cNvPicPr>
            <a:picLocks noChangeAspect="1"/>
          </p:cNvPicPr>
          <p:nvPr/>
        </p:nvPicPr>
        <p:blipFill>
          <a:blip r:embed="rId2"/>
          <a:stretch>
            <a:fillRect/>
          </a:stretch>
        </p:blipFill>
        <p:spPr>
          <a:xfrm>
            <a:off x="0" y="-40464"/>
            <a:ext cx="12192000" cy="6898464"/>
          </a:xfrm>
          <a:prstGeom prst="rect">
            <a:avLst/>
          </a:prstGeom>
        </p:spPr>
      </p:pic>
      <p:pic>
        <p:nvPicPr>
          <p:cNvPr id="8206" name="Picture 14">
            <a:extLst>
              <a:ext uri="{FF2B5EF4-FFF2-40B4-BE49-F238E27FC236}">
                <a16:creationId xmlns:a16="http://schemas.microsoft.com/office/drawing/2014/main" id="{E736DCD1-4B79-4E4D-EDD1-FE34A2E6839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750839">
            <a:off x="8579979" y="251006"/>
            <a:ext cx="681237" cy="681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436D949-8B75-AC09-8460-73A8BA1AB9D6}"/>
              </a:ext>
            </a:extLst>
          </p:cNvPr>
          <p:cNvPicPr>
            <a:picLocks noChangeAspect="1"/>
          </p:cNvPicPr>
          <p:nvPr/>
        </p:nvPicPr>
        <p:blipFill>
          <a:blip r:embed="rId5"/>
          <a:stretch>
            <a:fillRect/>
          </a:stretch>
        </p:blipFill>
        <p:spPr>
          <a:xfrm rot="473510">
            <a:off x="6206430" y="3982895"/>
            <a:ext cx="5014328" cy="2825121"/>
          </a:xfrm>
          <a:prstGeom prst="ellipse">
            <a:avLst/>
          </a:prstGeom>
          <a:ln>
            <a:noFill/>
          </a:ln>
          <a:effectLst>
            <a:softEdge rad="112500"/>
          </a:effectLst>
        </p:spPr>
      </p:pic>
      <p:pic>
        <p:nvPicPr>
          <p:cNvPr id="12" name="Picture 11">
            <a:extLst>
              <a:ext uri="{FF2B5EF4-FFF2-40B4-BE49-F238E27FC236}">
                <a16:creationId xmlns:a16="http://schemas.microsoft.com/office/drawing/2014/main" id="{282417D8-3E79-B65D-36D5-AAE69DC013EC}"/>
              </a:ext>
            </a:extLst>
          </p:cNvPr>
          <p:cNvPicPr>
            <a:picLocks noChangeAspect="1"/>
          </p:cNvPicPr>
          <p:nvPr/>
        </p:nvPicPr>
        <p:blipFill rotWithShape="1">
          <a:blip r:embed="rId6"/>
          <a:srcRect l="3678" r="1529"/>
          <a:stretch/>
        </p:blipFill>
        <p:spPr>
          <a:xfrm rot="21118441">
            <a:off x="803778" y="3958976"/>
            <a:ext cx="4944926" cy="2934304"/>
          </a:xfrm>
          <a:prstGeom prst="ellipse">
            <a:avLst/>
          </a:prstGeom>
          <a:ln>
            <a:noFill/>
          </a:ln>
          <a:effectLst>
            <a:softEdge rad="112500"/>
          </a:effectLst>
        </p:spPr>
      </p:pic>
      <p:sp>
        <p:nvSpPr>
          <p:cNvPr id="5" name="TextBox 4">
            <a:extLst>
              <a:ext uri="{FF2B5EF4-FFF2-40B4-BE49-F238E27FC236}">
                <a16:creationId xmlns:a16="http://schemas.microsoft.com/office/drawing/2014/main" id="{23ED5EC4-E747-1C83-1116-20A419931348}"/>
              </a:ext>
            </a:extLst>
          </p:cNvPr>
          <p:cNvSpPr txBox="1"/>
          <p:nvPr/>
        </p:nvSpPr>
        <p:spPr>
          <a:xfrm>
            <a:off x="2541071" y="693385"/>
            <a:ext cx="713442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a:t>
            </a:r>
            <a:r>
              <a:rPr lang="en-US" sz="3600" b="1" dirty="0" err="1">
                <a:ln w="0"/>
                <a:solidFill>
                  <a:srgbClr val="00B050"/>
                </a:solidFill>
                <a:effectLst>
                  <a:outerShdw blurRad="38100" dist="19050" dir="2700000" algn="tl" rotWithShape="0">
                    <a:prstClr val="black">
                      <a:alpha val="40000"/>
                    </a:prstClr>
                  </a:outerShdw>
                </a:effectLst>
                <a:latin typeface="Calibri" panose="020F0502020204030204"/>
              </a:rPr>
              <a:t>ngày</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a:t>
            </a:r>
            <a:r>
              <a:rPr lang="en-US" sz="3600" b="1" dirty="0" err="1">
                <a:ln w="0"/>
                <a:solidFill>
                  <a:srgbClr val="00B050"/>
                </a:solidFill>
                <a:effectLst>
                  <a:outerShdw blurRad="38100" dist="19050" dir="2700000" algn="tl" rotWithShape="0">
                    <a:prstClr val="black">
                      <a:alpha val="40000"/>
                    </a:prstClr>
                  </a:outerShdw>
                </a:effectLst>
                <a:latin typeface="Calibri" panose="020F0502020204030204"/>
              </a:rPr>
              <a:t>tháng</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a:t>
            </a:r>
            <a:r>
              <a:rPr lang="en-US" sz="3600" b="1" dirty="0" err="1">
                <a:ln w="0"/>
                <a:solidFill>
                  <a:srgbClr val="00B050"/>
                </a:solidFill>
                <a:effectLst>
                  <a:outerShdw blurRad="38100" dist="19050" dir="2700000" algn="tl" rotWithShape="0">
                    <a:prstClr val="black">
                      <a:alpha val="40000"/>
                    </a:prstClr>
                  </a:outerShdw>
                </a:effectLst>
                <a:latin typeface="Calibri" panose="020F0502020204030204"/>
              </a:rPr>
              <a:t>năm</a:t>
            </a:r>
            <a:r>
              <a:rPr lang="en-US" sz="3600" b="1" dirty="0">
                <a:ln w="0"/>
                <a:solidFill>
                  <a:srgbClr val="00B050"/>
                </a:solidFill>
                <a:effectLst>
                  <a:outerShdw blurRad="38100" dist="19050" dir="2700000" algn="tl" rotWithShape="0">
                    <a:prstClr val="black">
                      <a:alpha val="40000"/>
                    </a:prstClr>
                  </a:outerShdw>
                </a:effectLst>
                <a:latin typeface="Calibri" panose="020F0502020204030204"/>
              </a:rPr>
              <a:t>…</a:t>
            </a:r>
            <a:endParaRPr kumimoji="0" lang="en-US" sz="3600" b="1" i="0" u="none" strike="noStrike" kern="1200" cap="none" spc="0" normalizeH="0" baseline="0" noProof="0" dirty="0">
              <a:ln w="0"/>
              <a:solidFill>
                <a:srgbClr val="00B050"/>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C380E96-D91A-AD2C-E64C-5B964CD53FFA}"/>
              </a:ext>
            </a:extLst>
          </p:cNvPr>
          <p:cNvPicPr>
            <a:picLocks noChangeAspect="1"/>
          </p:cNvPicPr>
          <p:nvPr/>
        </p:nvPicPr>
        <p:blipFill>
          <a:blip r:embed="rId7"/>
          <a:stretch>
            <a:fillRect/>
          </a:stretch>
        </p:blipFill>
        <p:spPr>
          <a:xfrm>
            <a:off x="4286865" y="1444718"/>
            <a:ext cx="3389670" cy="768163"/>
          </a:xfrm>
          <a:prstGeom prst="rect">
            <a:avLst/>
          </a:prstGeom>
        </p:spPr>
      </p:pic>
      <p:pic>
        <p:nvPicPr>
          <p:cNvPr id="7" name="Picture 6">
            <a:extLst>
              <a:ext uri="{FF2B5EF4-FFF2-40B4-BE49-F238E27FC236}">
                <a16:creationId xmlns:a16="http://schemas.microsoft.com/office/drawing/2014/main" id="{15688C48-588E-B637-4722-DB4077B53BA3}"/>
              </a:ext>
            </a:extLst>
          </p:cNvPr>
          <p:cNvPicPr>
            <a:picLocks noChangeAspect="1"/>
          </p:cNvPicPr>
          <p:nvPr/>
        </p:nvPicPr>
        <p:blipFill>
          <a:blip r:embed="rId8"/>
          <a:stretch>
            <a:fillRect/>
          </a:stretch>
        </p:blipFill>
        <p:spPr>
          <a:xfrm>
            <a:off x="1752600" y="2187628"/>
            <a:ext cx="8391481" cy="1812245"/>
          </a:xfrm>
          <a:prstGeom prst="rect">
            <a:avLst/>
          </a:prstGeom>
        </p:spPr>
      </p:pic>
    </p:spTree>
    <p:extLst>
      <p:ext uri="{BB962C8B-B14F-4D97-AF65-F5344CB8AC3E}">
        <p14:creationId xmlns:p14="http://schemas.microsoft.com/office/powerpoint/2010/main" val="297091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500"/>
                                        <p:tgtEl>
                                          <p:spTgt spid="4"/>
                                        </p:tgtEl>
                                      </p:cBhvr>
                                    </p:animEffect>
                                    <p:anim calcmode="lin" valueType="num">
                                      <p:cBhvr>
                                        <p:cTn id="13" dur="1500" fill="hold"/>
                                        <p:tgtEl>
                                          <p:spTgt spid="4"/>
                                        </p:tgtEl>
                                        <p:attrNameLst>
                                          <p:attrName>ppt_x</p:attrName>
                                        </p:attrNameLst>
                                      </p:cBhvr>
                                      <p:tavLst>
                                        <p:tav tm="0">
                                          <p:val>
                                            <p:strVal val="#ppt_x"/>
                                          </p:val>
                                        </p:tav>
                                        <p:tav tm="100000">
                                          <p:val>
                                            <p:strVal val="#ppt_x"/>
                                          </p:val>
                                        </p:tav>
                                      </p:tavLst>
                                    </p:anim>
                                    <p:anim calcmode="lin" valueType="num">
                                      <p:cBhvr>
                                        <p:cTn id="14" dur="1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2247"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57545" y="922706"/>
            <a:ext cx="10872417" cy="5515202"/>
          </a:xfrm>
          <a:custGeom>
            <a:avLst/>
            <a:gdLst>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687333" fill="none" extrusionOk="0">
                <a:moveTo>
                  <a:pt x="0" y="532334"/>
                </a:moveTo>
                <a:cubicBezTo>
                  <a:pt x="-88271" y="224361"/>
                  <a:pt x="321074" y="55572"/>
                  <a:pt x="565991" y="0"/>
                </a:cubicBezTo>
                <a:cubicBezTo>
                  <a:pt x="5468685" y="367696"/>
                  <a:pt x="8242992" y="299469"/>
                  <a:pt x="10306424" y="0"/>
                </a:cubicBezTo>
                <a:cubicBezTo>
                  <a:pt x="10674437" y="88326"/>
                  <a:pt x="10912517" y="288346"/>
                  <a:pt x="10872417" y="532334"/>
                </a:cubicBezTo>
                <a:cubicBezTo>
                  <a:pt x="10765715" y="1600748"/>
                  <a:pt x="10993525" y="4279300"/>
                  <a:pt x="10872417" y="5154997"/>
                </a:cubicBezTo>
                <a:cubicBezTo>
                  <a:pt x="10784680" y="5463981"/>
                  <a:pt x="10545255" y="5637822"/>
                  <a:pt x="10306424" y="5687333"/>
                </a:cubicBezTo>
                <a:cubicBezTo>
                  <a:pt x="6556659" y="5800018"/>
                  <a:pt x="2990222" y="5574915"/>
                  <a:pt x="565991" y="5687333"/>
                </a:cubicBezTo>
                <a:cubicBezTo>
                  <a:pt x="263118" y="5555187"/>
                  <a:pt x="-61314" y="5484740"/>
                  <a:pt x="0" y="5154997"/>
                </a:cubicBezTo>
                <a:cubicBezTo>
                  <a:pt x="-27659" y="4745239"/>
                  <a:pt x="56538" y="1203681"/>
                  <a:pt x="0" y="532334"/>
                </a:cubicBezTo>
                <a:close/>
              </a:path>
              <a:path w="10872417" h="5687333" stroke="0" extrusionOk="0">
                <a:moveTo>
                  <a:pt x="0" y="532334"/>
                </a:moveTo>
                <a:cubicBezTo>
                  <a:pt x="-47017" y="229906"/>
                  <a:pt x="319699" y="-50281"/>
                  <a:pt x="565991" y="0"/>
                </a:cubicBezTo>
                <a:cubicBezTo>
                  <a:pt x="1141256" y="825014"/>
                  <a:pt x="6268179" y="-44071"/>
                  <a:pt x="10306424" y="0"/>
                </a:cubicBezTo>
                <a:cubicBezTo>
                  <a:pt x="10599186" y="85403"/>
                  <a:pt x="10824323" y="300388"/>
                  <a:pt x="10872417" y="532334"/>
                </a:cubicBezTo>
                <a:cubicBezTo>
                  <a:pt x="10964943" y="931225"/>
                  <a:pt x="10624584" y="3531826"/>
                  <a:pt x="10872417" y="5154997"/>
                </a:cubicBezTo>
                <a:cubicBezTo>
                  <a:pt x="10930563" y="5493391"/>
                  <a:pt x="10600092" y="5750002"/>
                  <a:pt x="10306424" y="5687333"/>
                </a:cubicBezTo>
                <a:cubicBezTo>
                  <a:pt x="6020010" y="6166293"/>
                  <a:pt x="3345753" y="5159727"/>
                  <a:pt x="565991" y="5687333"/>
                </a:cubicBezTo>
                <a:cubicBezTo>
                  <a:pt x="304987" y="5651668"/>
                  <a:pt x="-4672" y="5400089"/>
                  <a:pt x="0" y="5154997"/>
                </a:cubicBezTo>
                <a:cubicBezTo>
                  <a:pt x="284737" y="4788298"/>
                  <a:pt x="-34680" y="2115416"/>
                  <a:pt x="0" y="532334"/>
                </a:cubicBezTo>
                <a:close/>
              </a:path>
              <a:path w="10872417" h="5687333" fill="none" stroke="0" extrusionOk="0">
                <a:moveTo>
                  <a:pt x="0" y="532334"/>
                </a:moveTo>
                <a:cubicBezTo>
                  <a:pt x="-97540" y="253025"/>
                  <a:pt x="200336" y="-23015"/>
                  <a:pt x="565991" y="0"/>
                </a:cubicBezTo>
                <a:cubicBezTo>
                  <a:pt x="5581769" y="144801"/>
                  <a:pt x="8272962" y="-122622"/>
                  <a:pt x="10306424" y="0"/>
                </a:cubicBezTo>
                <a:cubicBezTo>
                  <a:pt x="10567512" y="32105"/>
                  <a:pt x="10887403" y="299836"/>
                  <a:pt x="10872417" y="532334"/>
                </a:cubicBezTo>
                <a:cubicBezTo>
                  <a:pt x="10658653" y="1659355"/>
                  <a:pt x="10967812" y="4509756"/>
                  <a:pt x="10872417" y="5154997"/>
                </a:cubicBezTo>
                <a:cubicBezTo>
                  <a:pt x="10878339" y="5449427"/>
                  <a:pt x="10573918" y="5667002"/>
                  <a:pt x="10306424" y="5687333"/>
                </a:cubicBezTo>
                <a:cubicBezTo>
                  <a:pt x="7017640" y="5871953"/>
                  <a:pt x="2960365" y="5851137"/>
                  <a:pt x="565991" y="5687333"/>
                </a:cubicBezTo>
                <a:cubicBezTo>
                  <a:pt x="270080" y="5627889"/>
                  <a:pt x="-4245" y="5516920"/>
                  <a:pt x="0" y="5154997"/>
                </a:cubicBezTo>
                <a:cubicBezTo>
                  <a:pt x="218197" y="4702471"/>
                  <a:pt x="94104" y="1185081"/>
                  <a:pt x="0" y="532334"/>
                </a:cubicBezTo>
                <a:close/>
              </a:path>
              <a:path w="10872417" h="5687333" fill="none" stroke="0" extrusionOk="0">
                <a:moveTo>
                  <a:pt x="0" y="532334"/>
                </a:moveTo>
                <a:cubicBezTo>
                  <a:pt x="-77128" y="212652"/>
                  <a:pt x="258120" y="33374"/>
                  <a:pt x="565991" y="0"/>
                </a:cubicBezTo>
                <a:cubicBezTo>
                  <a:pt x="5582308" y="256107"/>
                  <a:pt x="7828374" y="259655"/>
                  <a:pt x="10306424" y="0"/>
                </a:cubicBezTo>
                <a:cubicBezTo>
                  <a:pt x="10629415" y="65377"/>
                  <a:pt x="10902571" y="293918"/>
                  <a:pt x="10872417" y="532334"/>
                </a:cubicBezTo>
                <a:cubicBezTo>
                  <a:pt x="10703217" y="1578291"/>
                  <a:pt x="11016366" y="4419348"/>
                  <a:pt x="10872417" y="5154997"/>
                </a:cubicBezTo>
                <a:cubicBezTo>
                  <a:pt x="10831998" y="5465068"/>
                  <a:pt x="10573301" y="5629767"/>
                  <a:pt x="10306424" y="5687333"/>
                </a:cubicBezTo>
                <a:cubicBezTo>
                  <a:pt x="6656680" y="5796325"/>
                  <a:pt x="2743886" y="5936690"/>
                  <a:pt x="565991" y="5687333"/>
                </a:cubicBezTo>
                <a:cubicBezTo>
                  <a:pt x="257232" y="5552606"/>
                  <a:pt x="-56971" y="5496624"/>
                  <a:pt x="0" y="5154997"/>
                </a:cubicBezTo>
                <a:cubicBezTo>
                  <a:pt x="80504" y="4668580"/>
                  <a:pt x="133200" y="1218446"/>
                  <a:pt x="0" y="532334"/>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10347056-A807-5F20-1F3C-02DF63DC9B2F}"/>
              </a:ext>
            </a:extLst>
          </p:cNvPr>
          <p:cNvGrpSpPr/>
          <p:nvPr/>
        </p:nvGrpSpPr>
        <p:grpSpPr>
          <a:xfrm>
            <a:off x="352425" y="502614"/>
            <a:ext cx="11363325" cy="827869"/>
            <a:chOff x="1127398" y="561120"/>
            <a:chExt cx="4909422" cy="691301"/>
          </a:xfrm>
        </p:grpSpPr>
        <p:sp>
          <p:nvSpPr>
            <p:cNvPr id="6" name="Rectangle: Rounded Corners 5">
              <a:extLst>
                <a:ext uri="{FF2B5EF4-FFF2-40B4-BE49-F238E27FC236}">
                  <a16:creationId xmlns:a16="http://schemas.microsoft.com/office/drawing/2014/main" id="{4AF7B388-5AA0-88FF-2895-7E1BD75143F0}"/>
                </a:ext>
              </a:extLst>
            </p:cNvPr>
            <p:cNvSpPr/>
            <p:nvPr/>
          </p:nvSpPr>
          <p:spPr>
            <a:xfrm>
              <a:off x="1127398" y="561120"/>
              <a:ext cx="4820423" cy="691301"/>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CCC13418-945C-8BC9-99DA-8E8F9619F799}"/>
                </a:ext>
              </a:extLst>
            </p:cNvPr>
            <p:cNvSpPr txBox="1"/>
            <p:nvPr/>
          </p:nvSpPr>
          <p:spPr>
            <a:xfrm>
              <a:off x="1129379" y="616533"/>
              <a:ext cx="4907441" cy="5397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1. Quan sát và kể tên những cảnh vật được vẽ trong tranh</a:t>
              </a:r>
            </a:p>
          </p:txBody>
        </p:sp>
      </p:grpSp>
      <p:pic>
        <p:nvPicPr>
          <p:cNvPr id="8" name="Picture 7">
            <a:extLst>
              <a:ext uri="{FF2B5EF4-FFF2-40B4-BE49-F238E27FC236}">
                <a16:creationId xmlns:a16="http://schemas.microsoft.com/office/drawing/2014/main" id="{53D24839-3CF2-EA7A-A741-2DDF90779899}"/>
              </a:ext>
            </a:extLst>
          </p:cNvPr>
          <p:cNvPicPr>
            <a:picLocks noChangeAspect="1"/>
          </p:cNvPicPr>
          <p:nvPr/>
        </p:nvPicPr>
        <p:blipFill>
          <a:blip r:embed="rId4"/>
          <a:stretch>
            <a:fillRect/>
          </a:stretch>
        </p:blipFill>
        <p:spPr>
          <a:xfrm>
            <a:off x="2443162" y="1657349"/>
            <a:ext cx="7221122" cy="4514851"/>
          </a:xfrm>
          <a:prstGeom prst="rect">
            <a:avLst/>
          </a:prstGeom>
        </p:spPr>
      </p:pic>
    </p:spTree>
    <p:extLst>
      <p:ext uri="{BB962C8B-B14F-4D97-AF65-F5344CB8AC3E}">
        <p14:creationId xmlns:p14="http://schemas.microsoft.com/office/powerpoint/2010/main" val="605758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484B42E-2C97-1391-4A22-1DC68F3FDB1B}"/>
              </a:ext>
            </a:extLst>
          </p:cNvPr>
          <p:cNvPicPr>
            <a:picLocks noChangeAspect="1"/>
          </p:cNvPicPr>
          <p:nvPr/>
        </p:nvPicPr>
        <p:blipFill>
          <a:blip r:embed="rId2"/>
          <a:stretch>
            <a:fillRect/>
          </a:stretch>
        </p:blipFill>
        <p:spPr>
          <a:xfrm>
            <a:off x="-2613" y="0"/>
            <a:ext cx="12194613" cy="6861527"/>
          </a:xfrm>
          <a:prstGeom prst="rect">
            <a:avLst/>
          </a:prstGeom>
        </p:spPr>
      </p:pic>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47" y="2609850"/>
            <a:ext cx="4762018" cy="4762018"/>
          </a:xfrm>
          <a:prstGeom prst="rect">
            <a:avLst/>
          </a:prstGeom>
        </p:spPr>
      </p:pic>
      <p:grpSp>
        <p:nvGrpSpPr>
          <p:cNvPr id="35" name="Group 34">
            <a:extLst>
              <a:ext uri="{FF2B5EF4-FFF2-40B4-BE49-F238E27FC236}">
                <a16:creationId xmlns:a16="http://schemas.microsoft.com/office/drawing/2014/main" id="{57FBB919-4B5E-BACB-FEEC-0D3B98F2C2B0}"/>
              </a:ext>
            </a:extLst>
          </p:cNvPr>
          <p:cNvGrpSpPr/>
          <p:nvPr/>
        </p:nvGrpSpPr>
        <p:grpSpPr>
          <a:xfrm>
            <a:off x="466725" y="863570"/>
            <a:ext cx="4629150" cy="2377087"/>
            <a:chOff x="6787848" y="-13322"/>
            <a:chExt cx="5488542" cy="2377087"/>
          </a:xfrm>
        </p:grpSpPr>
        <p:pic>
          <p:nvPicPr>
            <p:cNvPr id="36" name="Picture 35">
              <a:extLst>
                <a:ext uri="{FF2B5EF4-FFF2-40B4-BE49-F238E27FC236}">
                  <a16:creationId xmlns:a16="http://schemas.microsoft.com/office/drawing/2014/main" id="{0058FD26-A7DA-BF04-C39F-7CF061A832D4}"/>
                </a:ext>
              </a:extLst>
            </p:cNvPr>
            <p:cNvPicPr>
              <a:picLocks noChangeAspect="1"/>
            </p:cNvPicPr>
            <p:nvPr/>
          </p:nvPicPr>
          <p:blipFill>
            <a:blip r:embed="rId5"/>
            <a:stretch>
              <a:fillRect/>
            </a:stretch>
          </p:blipFill>
          <p:spPr>
            <a:xfrm>
              <a:off x="6787848" y="-13322"/>
              <a:ext cx="5488542" cy="2377087"/>
            </a:xfrm>
            <a:prstGeom prst="rect">
              <a:avLst/>
            </a:prstGeom>
          </p:spPr>
        </p:pic>
        <p:sp>
          <p:nvSpPr>
            <p:cNvPr id="37" name="TextBox 36">
              <a:extLst>
                <a:ext uri="{FF2B5EF4-FFF2-40B4-BE49-F238E27FC236}">
                  <a16:creationId xmlns:a16="http://schemas.microsoft.com/office/drawing/2014/main" id="{EF4BE0BF-6F72-D230-BEFC-EF044FB40097}"/>
                </a:ext>
              </a:extLst>
            </p:cNvPr>
            <p:cNvSpPr txBox="1"/>
            <p:nvPr/>
          </p:nvSpPr>
          <p:spPr>
            <a:xfrm>
              <a:off x="7777636" y="662596"/>
              <a:ext cx="3508966"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Hoạt</a:t>
              </a:r>
              <a:r>
                <a:rPr kumimoji="0" lang="en-US" sz="44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 </a:t>
              </a:r>
              <a:r>
                <a:rPr kumimoji="0" lang="en-US" sz="4400" b="0" i="0" u="none" strike="noStrike" kern="1200" cap="none" spc="0" normalizeH="0" baseline="0" noProof="0" dirty="0" err="1">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động</a:t>
              </a:r>
              <a:r>
                <a:rPr kumimoji="0" lang="en-US" sz="44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 </a:t>
              </a:r>
              <a:r>
                <a:rPr kumimoji="0" lang="en-US" sz="4400" b="0" i="0" u="none" strike="noStrike" kern="1200" cap="none" spc="0" normalizeH="0" baseline="0" noProof="0" dirty="0" err="1">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nhóm</a:t>
              </a:r>
              <a:endParaRPr kumimoji="0" lang="en-US" sz="44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grpSp>
      <p:sp>
        <p:nvSpPr>
          <p:cNvPr id="4" name="Rounded Rectangle 26">
            <a:extLst>
              <a:ext uri="{FF2B5EF4-FFF2-40B4-BE49-F238E27FC236}">
                <a16:creationId xmlns:a16="http://schemas.microsoft.com/office/drawing/2014/main" id="{1F6C9CD8-8893-AB48-4D5B-0DBB8173D34A}"/>
              </a:ext>
            </a:extLst>
          </p:cNvPr>
          <p:cNvSpPr/>
          <p:nvPr/>
        </p:nvSpPr>
        <p:spPr>
          <a:xfrm>
            <a:off x="5753101" y="1966272"/>
            <a:ext cx="5124450" cy="62928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threePt" dir="t"/>
            </a:scene3d>
          </a:bodyPr>
          <a:lstStyle/>
          <a:p>
            <a:pPr lvl="0" algn="ctr"/>
            <a:r>
              <a:rPr lang="en-US" sz="4000" dirty="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Tranh </a:t>
            </a:r>
            <a:r>
              <a:rPr lang="en-US" sz="4000" dirty="0" err="1">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vẽ</a:t>
            </a:r>
            <a:r>
              <a:rPr lang="en-US" sz="4000" dirty="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en-US" sz="4000" dirty="0" err="1">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cảnh</a:t>
            </a:r>
            <a:r>
              <a:rPr lang="en-US" sz="4000" dirty="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en-US" sz="4000" dirty="0" err="1">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vật</a:t>
            </a:r>
            <a:r>
              <a:rPr lang="en-US" sz="4000" dirty="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a:t>
            </a:r>
            <a:r>
              <a:rPr lang="en-US" sz="4000" dirty="0" err="1">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gì</a:t>
            </a:r>
            <a:r>
              <a:rPr lang="en-US" sz="4000" dirty="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137424DC-7C8A-D7A1-1958-8942CD79B6E6}"/>
              </a:ext>
            </a:extLst>
          </p:cNvPr>
          <p:cNvSpPr/>
          <p:nvPr/>
        </p:nvSpPr>
        <p:spPr>
          <a:xfrm>
            <a:off x="5225220" y="2933700"/>
            <a:ext cx="6423855" cy="180022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scene3d>
              <a:camera prst="orthographicFront"/>
              <a:lightRig rig="threePt" dir="t"/>
            </a:scene3d>
          </a:bodyPr>
          <a:lstStyle/>
          <a:p>
            <a:pPr lvl="0" algn="ctr"/>
            <a:r>
              <a:rPr lang="en-US" sz="3200" dirty="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L</a:t>
            </a:r>
            <a:r>
              <a:rPr lang="vi-VN" sz="3200" dirty="0">
                <a:solidFill>
                  <a:srgbClr val="00206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ựa chọn tranh mình thích để quan sát và kể tên cảnh vật được vẽ trong tranh có các bạn trong nhóm nghe.</a:t>
            </a:r>
            <a:endParaRPr kumimoji="0" lang="en-US" sz="3200" b="0"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34337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2247"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57545" y="485775"/>
            <a:ext cx="10872417" cy="5952133"/>
          </a:xfrm>
          <a:custGeom>
            <a:avLst/>
            <a:gdLst>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687333" fill="none" extrusionOk="0">
                <a:moveTo>
                  <a:pt x="0" y="532334"/>
                </a:moveTo>
                <a:cubicBezTo>
                  <a:pt x="-88271" y="224361"/>
                  <a:pt x="321074" y="55572"/>
                  <a:pt x="565991" y="0"/>
                </a:cubicBezTo>
                <a:cubicBezTo>
                  <a:pt x="5468685" y="367696"/>
                  <a:pt x="8242992" y="299469"/>
                  <a:pt x="10306424" y="0"/>
                </a:cubicBezTo>
                <a:cubicBezTo>
                  <a:pt x="10674437" y="88326"/>
                  <a:pt x="10912517" y="288346"/>
                  <a:pt x="10872417" y="532334"/>
                </a:cubicBezTo>
                <a:cubicBezTo>
                  <a:pt x="10765715" y="1600748"/>
                  <a:pt x="10993525" y="4279300"/>
                  <a:pt x="10872417" y="5154997"/>
                </a:cubicBezTo>
                <a:cubicBezTo>
                  <a:pt x="10784680" y="5463981"/>
                  <a:pt x="10545255" y="5637822"/>
                  <a:pt x="10306424" y="5687333"/>
                </a:cubicBezTo>
                <a:cubicBezTo>
                  <a:pt x="6556659" y="5800018"/>
                  <a:pt x="2990222" y="5574915"/>
                  <a:pt x="565991" y="5687333"/>
                </a:cubicBezTo>
                <a:cubicBezTo>
                  <a:pt x="263118" y="5555187"/>
                  <a:pt x="-61314" y="5484740"/>
                  <a:pt x="0" y="5154997"/>
                </a:cubicBezTo>
                <a:cubicBezTo>
                  <a:pt x="-27659" y="4745239"/>
                  <a:pt x="56538" y="1203681"/>
                  <a:pt x="0" y="532334"/>
                </a:cubicBezTo>
                <a:close/>
              </a:path>
              <a:path w="10872417" h="5687333" stroke="0" extrusionOk="0">
                <a:moveTo>
                  <a:pt x="0" y="532334"/>
                </a:moveTo>
                <a:cubicBezTo>
                  <a:pt x="-47017" y="229906"/>
                  <a:pt x="319699" y="-50281"/>
                  <a:pt x="565991" y="0"/>
                </a:cubicBezTo>
                <a:cubicBezTo>
                  <a:pt x="1141256" y="825014"/>
                  <a:pt x="6268179" y="-44071"/>
                  <a:pt x="10306424" y="0"/>
                </a:cubicBezTo>
                <a:cubicBezTo>
                  <a:pt x="10599186" y="85403"/>
                  <a:pt x="10824323" y="300388"/>
                  <a:pt x="10872417" y="532334"/>
                </a:cubicBezTo>
                <a:cubicBezTo>
                  <a:pt x="10964943" y="931225"/>
                  <a:pt x="10624584" y="3531826"/>
                  <a:pt x="10872417" y="5154997"/>
                </a:cubicBezTo>
                <a:cubicBezTo>
                  <a:pt x="10930563" y="5493391"/>
                  <a:pt x="10600092" y="5750002"/>
                  <a:pt x="10306424" y="5687333"/>
                </a:cubicBezTo>
                <a:cubicBezTo>
                  <a:pt x="6020010" y="6166293"/>
                  <a:pt x="3345753" y="5159727"/>
                  <a:pt x="565991" y="5687333"/>
                </a:cubicBezTo>
                <a:cubicBezTo>
                  <a:pt x="304987" y="5651668"/>
                  <a:pt x="-4672" y="5400089"/>
                  <a:pt x="0" y="5154997"/>
                </a:cubicBezTo>
                <a:cubicBezTo>
                  <a:pt x="284737" y="4788298"/>
                  <a:pt x="-34680" y="2115416"/>
                  <a:pt x="0" y="532334"/>
                </a:cubicBezTo>
                <a:close/>
              </a:path>
              <a:path w="10872417" h="5687333" fill="none" stroke="0" extrusionOk="0">
                <a:moveTo>
                  <a:pt x="0" y="532334"/>
                </a:moveTo>
                <a:cubicBezTo>
                  <a:pt x="-97540" y="253025"/>
                  <a:pt x="200336" y="-23015"/>
                  <a:pt x="565991" y="0"/>
                </a:cubicBezTo>
                <a:cubicBezTo>
                  <a:pt x="5581769" y="144801"/>
                  <a:pt x="8272962" y="-122622"/>
                  <a:pt x="10306424" y="0"/>
                </a:cubicBezTo>
                <a:cubicBezTo>
                  <a:pt x="10567512" y="32105"/>
                  <a:pt x="10887403" y="299836"/>
                  <a:pt x="10872417" y="532334"/>
                </a:cubicBezTo>
                <a:cubicBezTo>
                  <a:pt x="10658653" y="1659355"/>
                  <a:pt x="10967812" y="4509756"/>
                  <a:pt x="10872417" y="5154997"/>
                </a:cubicBezTo>
                <a:cubicBezTo>
                  <a:pt x="10878339" y="5449427"/>
                  <a:pt x="10573918" y="5667002"/>
                  <a:pt x="10306424" y="5687333"/>
                </a:cubicBezTo>
                <a:cubicBezTo>
                  <a:pt x="7017640" y="5871953"/>
                  <a:pt x="2960365" y="5851137"/>
                  <a:pt x="565991" y="5687333"/>
                </a:cubicBezTo>
                <a:cubicBezTo>
                  <a:pt x="270080" y="5627889"/>
                  <a:pt x="-4245" y="5516920"/>
                  <a:pt x="0" y="5154997"/>
                </a:cubicBezTo>
                <a:cubicBezTo>
                  <a:pt x="218197" y="4702471"/>
                  <a:pt x="94104" y="1185081"/>
                  <a:pt x="0" y="532334"/>
                </a:cubicBezTo>
                <a:close/>
              </a:path>
              <a:path w="10872417" h="5687333" fill="none" stroke="0" extrusionOk="0">
                <a:moveTo>
                  <a:pt x="0" y="532334"/>
                </a:moveTo>
                <a:cubicBezTo>
                  <a:pt x="-77128" y="212652"/>
                  <a:pt x="258120" y="33374"/>
                  <a:pt x="565991" y="0"/>
                </a:cubicBezTo>
                <a:cubicBezTo>
                  <a:pt x="5582308" y="256107"/>
                  <a:pt x="7828374" y="259655"/>
                  <a:pt x="10306424" y="0"/>
                </a:cubicBezTo>
                <a:cubicBezTo>
                  <a:pt x="10629415" y="65377"/>
                  <a:pt x="10902571" y="293918"/>
                  <a:pt x="10872417" y="532334"/>
                </a:cubicBezTo>
                <a:cubicBezTo>
                  <a:pt x="10703217" y="1578291"/>
                  <a:pt x="11016366" y="4419348"/>
                  <a:pt x="10872417" y="5154997"/>
                </a:cubicBezTo>
                <a:cubicBezTo>
                  <a:pt x="10831998" y="5465068"/>
                  <a:pt x="10573301" y="5629767"/>
                  <a:pt x="10306424" y="5687333"/>
                </a:cubicBezTo>
                <a:cubicBezTo>
                  <a:pt x="6656680" y="5796325"/>
                  <a:pt x="2743886" y="5936690"/>
                  <a:pt x="565991" y="5687333"/>
                </a:cubicBezTo>
                <a:cubicBezTo>
                  <a:pt x="257232" y="5552606"/>
                  <a:pt x="-56971" y="5496624"/>
                  <a:pt x="0" y="5154997"/>
                </a:cubicBezTo>
                <a:cubicBezTo>
                  <a:pt x="80504" y="4668580"/>
                  <a:pt x="133200" y="1218446"/>
                  <a:pt x="0" y="532334"/>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952133" fill="none" extrusionOk="0">
                        <a:moveTo>
                          <a:pt x="0" y="557119"/>
                        </a:moveTo>
                        <a:cubicBezTo>
                          <a:pt x="-131354" y="227839"/>
                          <a:pt x="355592" y="86389"/>
                          <a:pt x="565991" y="0"/>
                        </a:cubicBezTo>
                        <a:cubicBezTo>
                          <a:pt x="5524113" y="467325"/>
                          <a:pt x="8257726" y="466013"/>
                          <a:pt x="10306424" y="0"/>
                        </a:cubicBezTo>
                        <a:cubicBezTo>
                          <a:pt x="10680516" y="101802"/>
                          <a:pt x="10938705" y="333850"/>
                          <a:pt x="10872417" y="557119"/>
                        </a:cubicBezTo>
                        <a:cubicBezTo>
                          <a:pt x="10883148" y="1572460"/>
                          <a:pt x="10998271" y="4456219"/>
                          <a:pt x="10872417" y="5395011"/>
                        </a:cubicBezTo>
                        <a:cubicBezTo>
                          <a:pt x="10766925" y="5721297"/>
                          <a:pt x="10540114" y="5896769"/>
                          <a:pt x="10306424" y="5952133"/>
                        </a:cubicBezTo>
                        <a:cubicBezTo>
                          <a:pt x="6169488" y="6042581"/>
                          <a:pt x="2838860" y="5525937"/>
                          <a:pt x="565991" y="5952133"/>
                        </a:cubicBezTo>
                        <a:cubicBezTo>
                          <a:pt x="263529" y="5808272"/>
                          <a:pt x="-69524" y="5744901"/>
                          <a:pt x="0" y="5395011"/>
                        </a:cubicBezTo>
                        <a:cubicBezTo>
                          <a:pt x="-51868" y="5009462"/>
                          <a:pt x="93576" y="1287245"/>
                          <a:pt x="0" y="557119"/>
                        </a:cubicBezTo>
                        <a:close/>
                      </a:path>
                      <a:path w="10872417" h="5952133" stroke="0" extrusionOk="0">
                        <a:moveTo>
                          <a:pt x="0" y="557119"/>
                        </a:moveTo>
                        <a:cubicBezTo>
                          <a:pt x="-47387" y="249401"/>
                          <a:pt x="328809" y="-58027"/>
                          <a:pt x="565991" y="0"/>
                        </a:cubicBezTo>
                        <a:cubicBezTo>
                          <a:pt x="751222" y="1482623"/>
                          <a:pt x="6005778" y="-32131"/>
                          <a:pt x="10306424" y="0"/>
                        </a:cubicBezTo>
                        <a:cubicBezTo>
                          <a:pt x="10609073" y="108954"/>
                          <a:pt x="10811293" y="321244"/>
                          <a:pt x="10872417" y="557119"/>
                        </a:cubicBezTo>
                        <a:cubicBezTo>
                          <a:pt x="11017016" y="676798"/>
                          <a:pt x="10286196" y="3677115"/>
                          <a:pt x="10872417" y="5395011"/>
                        </a:cubicBezTo>
                        <a:cubicBezTo>
                          <a:pt x="10968781" y="5782065"/>
                          <a:pt x="10591168" y="6044666"/>
                          <a:pt x="10306424" y="5952133"/>
                        </a:cubicBezTo>
                        <a:cubicBezTo>
                          <a:pt x="5838883" y="6817000"/>
                          <a:pt x="3090556" y="5061356"/>
                          <a:pt x="565991" y="5952133"/>
                        </a:cubicBezTo>
                        <a:cubicBezTo>
                          <a:pt x="320477" y="5919660"/>
                          <a:pt x="-4975" y="5645231"/>
                          <a:pt x="0" y="5395011"/>
                        </a:cubicBezTo>
                        <a:cubicBezTo>
                          <a:pt x="525106" y="5162671"/>
                          <a:pt x="-341491" y="2281235"/>
                          <a:pt x="0" y="557119"/>
                        </a:cubicBezTo>
                        <a:close/>
                      </a:path>
                      <a:path w="10872417" h="5952133" fill="none" stroke="0" extrusionOk="0">
                        <a:moveTo>
                          <a:pt x="0" y="557119"/>
                        </a:moveTo>
                        <a:cubicBezTo>
                          <a:pt x="-102156" y="279197"/>
                          <a:pt x="187047" y="-65937"/>
                          <a:pt x="565991" y="0"/>
                        </a:cubicBezTo>
                        <a:cubicBezTo>
                          <a:pt x="5906623" y="-92468"/>
                          <a:pt x="8447291" y="-430997"/>
                          <a:pt x="10306424" y="0"/>
                        </a:cubicBezTo>
                        <a:cubicBezTo>
                          <a:pt x="10536143" y="21574"/>
                          <a:pt x="10915444" y="286223"/>
                          <a:pt x="10872417" y="557119"/>
                        </a:cubicBezTo>
                        <a:cubicBezTo>
                          <a:pt x="10632995" y="1751000"/>
                          <a:pt x="11004597" y="4819397"/>
                          <a:pt x="10872417" y="5395011"/>
                        </a:cubicBezTo>
                        <a:cubicBezTo>
                          <a:pt x="10924860" y="5693918"/>
                          <a:pt x="10569567" y="5947136"/>
                          <a:pt x="10306424" y="5952133"/>
                        </a:cubicBezTo>
                        <a:cubicBezTo>
                          <a:pt x="7374644" y="6247746"/>
                          <a:pt x="2889462" y="5892403"/>
                          <a:pt x="565991" y="5952133"/>
                        </a:cubicBezTo>
                        <a:cubicBezTo>
                          <a:pt x="310387" y="5891202"/>
                          <a:pt x="31905" y="5811243"/>
                          <a:pt x="0" y="5395011"/>
                        </a:cubicBezTo>
                        <a:cubicBezTo>
                          <a:pt x="309123" y="5008483"/>
                          <a:pt x="132170" y="1333300"/>
                          <a:pt x="0" y="557119"/>
                        </a:cubicBezTo>
                        <a:close/>
                      </a:path>
                      <a:path w="10872417" h="5952133" fill="none" stroke="0" extrusionOk="0">
                        <a:moveTo>
                          <a:pt x="0" y="557119"/>
                        </a:moveTo>
                        <a:cubicBezTo>
                          <a:pt x="-46390" y="252960"/>
                          <a:pt x="243498" y="15373"/>
                          <a:pt x="565991" y="0"/>
                        </a:cubicBezTo>
                        <a:cubicBezTo>
                          <a:pt x="5296391" y="551856"/>
                          <a:pt x="7938091" y="296368"/>
                          <a:pt x="10306424" y="0"/>
                        </a:cubicBezTo>
                        <a:cubicBezTo>
                          <a:pt x="10652103" y="44191"/>
                          <a:pt x="10880389" y="267981"/>
                          <a:pt x="10872417" y="557119"/>
                        </a:cubicBezTo>
                        <a:cubicBezTo>
                          <a:pt x="10639141" y="1681554"/>
                          <a:pt x="11020709" y="4690254"/>
                          <a:pt x="10872417" y="5395011"/>
                        </a:cubicBezTo>
                        <a:cubicBezTo>
                          <a:pt x="10797937" y="5680549"/>
                          <a:pt x="10603525" y="5859183"/>
                          <a:pt x="10306424" y="5952133"/>
                        </a:cubicBezTo>
                        <a:cubicBezTo>
                          <a:pt x="6711898" y="6134087"/>
                          <a:pt x="2788049" y="6220670"/>
                          <a:pt x="565991" y="5952133"/>
                        </a:cubicBezTo>
                        <a:cubicBezTo>
                          <a:pt x="230884" y="5820773"/>
                          <a:pt x="-57456" y="5735886"/>
                          <a:pt x="0" y="5395011"/>
                        </a:cubicBezTo>
                        <a:cubicBezTo>
                          <a:pt x="88207" y="4808078"/>
                          <a:pt x="136883" y="1264288"/>
                          <a:pt x="0" y="557119"/>
                        </a:cubicBezTo>
                        <a:close/>
                      </a:path>
                      <a:path w="10872417" h="5952133" fill="none" stroke="0" extrusionOk="0">
                        <a:moveTo>
                          <a:pt x="0" y="557119"/>
                        </a:moveTo>
                        <a:cubicBezTo>
                          <a:pt x="-104036" y="225083"/>
                          <a:pt x="285888" y="71365"/>
                          <a:pt x="565991" y="0"/>
                        </a:cubicBezTo>
                        <a:cubicBezTo>
                          <a:pt x="5777303" y="449786"/>
                          <a:pt x="7960625" y="322390"/>
                          <a:pt x="10306424" y="0"/>
                        </a:cubicBezTo>
                        <a:cubicBezTo>
                          <a:pt x="10642406" y="123718"/>
                          <a:pt x="10905384" y="341199"/>
                          <a:pt x="10872417" y="557119"/>
                        </a:cubicBezTo>
                        <a:cubicBezTo>
                          <a:pt x="10636227" y="1604432"/>
                          <a:pt x="11127063" y="4542348"/>
                          <a:pt x="10872417" y="5395011"/>
                        </a:cubicBezTo>
                        <a:cubicBezTo>
                          <a:pt x="10805394" y="5720838"/>
                          <a:pt x="10560725" y="5868478"/>
                          <a:pt x="10306424" y="5952133"/>
                        </a:cubicBezTo>
                        <a:cubicBezTo>
                          <a:pt x="6396197" y="6045492"/>
                          <a:pt x="2660437" y="6144970"/>
                          <a:pt x="565991" y="5952133"/>
                        </a:cubicBezTo>
                        <a:cubicBezTo>
                          <a:pt x="260722" y="5790987"/>
                          <a:pt x="-69584" y="5751601"/>
                          <a:pt x="0" y="5395011"/>
                        </a:cubicBezTo>
                        <a:cubicBezTo>
                          <a:pt x="84205" y="5028801"/>
                          <a:pt x="162494" y="1285199"/>
                          <a:pt x="0" y="5571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D641F576-A7B0-8604-D352-DDCDDA1C6EF7}"/>
              </a:ext>
            </a:extLst>
          </p:cNvPr>
          <p:cNvPicPr>
            <a:picLocks noChangeAspect="1"/>
          </p:cNvPicPr>
          <p:nvPr/>
        </p:nvPicPr>
        <p:blipFill>
          <a:blip r:embed="rId4"/>
          <a:stretch>
            <a:fillRect/>
          </a:stretch>
        </p:blipFill>
        <p:spPr>
          <a:xfrm>
            <a:off x="957261" y="2590800"/>
            <a:ext cx="4085155" cy="2533650"/>
          </a:xfrm>
          <a:prstGeom prst="rect">
            <a:avLst/>
          </a:prstGeom>
        </p:spPr>
      </p:pic>
      <p:sp>
        <p:nvSpPr>
          <p:cNvPr id="3" name="Rounded Rectangular Callout 16">
            <a:extLst>
              <a:ext uri="{FF2B5EF4-FFF2-40B4-BE49-F238E27FC236}">
                <a16:creationId xmlns:a16="http://schemas.microsoft.com/office/drawing/2014/main" id="{6B93DC92-5ABE-CB58-A628-3A85A3B10D83}"/>
              </a:ext>
            </a:extLst>
          </p:cNvPr>
          <p:cNvSpPr/>
          <p:nvPr/>
        </p:nvSpPr>
        <p:spPr>
          <a:xfrm flipH="1">
            <a:off x="5239819" y="2047874"/>
            <a:ext cx="6028251" cy="3571875"/>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dirty="0" err="1">
                <a:solidFill>
                  <a:srgbClr val="E7E6E6">
                    <a:lumMod val="10000"/>
                  </a:srgbClr>
                </a:solidFill>
                <a:latin typeface="Calibri" panose="020F0502020204030204" pitchFamily="34" charset="0"/>
                <a:cs typeface="Calibri" panose="020F0502020204030204" pitchFamily="34" charset="0"/>
                <a:sym typeface="+mn-ea"/>
              </a:rPr>
              <a:t>Bức</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tranh</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vẽ</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cảnh</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một</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bạn</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vi-VN" sz="3200" dirty="0">
                <a:solidFill>
                  <a:srgbClr val="E7E6E6">
                    <a:lumMod val="10000"/>
                  </a:srgbClr>
                </a:solidFill>
                <a:latin typeface="Calibri" panose="020F0502020204030204" pitchFamily="34" charset="0"/>
                <a:cs typeface="Calibri" panose="020F0502020204030204" pitchFamily="34" charset="0"/>
                <a:sym typeface="+mn-ea"/>
              </a:rPr>
              <a:t>nhỏ đang ngắm nhìn quang cảnh một khu phố có người và xe đi lại đông vui.</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Đường</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rộng</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và</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sạch</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sẽ</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nhà</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cửa</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san</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sát</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nhau</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nhiều</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hàng</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quán</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bên</a:t>
            </a:r>
            <a:r>
              <a:rPr lang="en-US" sz="3200" dirty="0">
                <a:solidFill>
                  <a:srgbClr val="E7E6E6">
                    <a:lumMod val="10000"/>
                  </a:srgbClr>
                </a:solidFill>
                <a:latin typeface="Calibri" panose="020F0502020204030204" pitchFamily="34" charset="0"/>
                <a:cs typeface="Calibri" panose="020F0502020204030204" pitchFamily="34" charset="0"/>
                <a:sym typeface="+mn-ea"/>
              </a:rPr>
              <a:t> </a:t>
            </a:r>
            <a:r>
              <a:rPr lang="en-US" sz="3200" dirty="0" err="1">
                <a:solidFill>
                  <a:srgbClr val="E7E6E6">
                    <a:lumMod val="10000"/>
                  </a:srgbClr>
                </a:solidFill>
                <a:latin typeface="Calibri" panose="020F0502020204030204" pitchFamily="34" charset="0"/>
                <a:cs typeface="Calibri" panose="020F0502020204030204" pitchFamily="34" charset="0"/>
                <a:sym typeface="+mn-ea"/>
              </a:rPr>
              <a:t>đường</a:t>
            </a:r>
            <a:r>
              <a:rPr lang="en-US" sz="3200" dirty="0">
                <a:solidFill>
                  <a:srgbClr val="E7E6E6">
                    <a:lumMod val="10000"/>
                  </a:srgbClr>
                </a:solidFill>
                <a:latin typeface="Calibri" panose="020F0502020204030204" pitchFamily="34" charset="0"/>
                <a:cs typeface="Calibri" panose="020F0502020204030204" pitchFamily="34" charset="0"/>
                <a:sym typeface="+mn-ea"/>
              </a:rPr>
              <a:t>.</a:t>
            </a:r>
            <a:endParaRPr kumimoji="0" lang="en-US" sz="3200" b="0" i="0" u="none" strike="noStrike" kern="1200" cap="none" spc="0" normalizeH="0" baseline="0" noProof="0" dirty="0">
              <a:ln>
                <a:noFill/>
              </a:ln>
              <a:solidFill>
                <a:srgbClr val="E7E6E6">
                  <a:lumMod val="10000"/>
                </a:srgbClr>
              </a:solidFill>
              <a:effectLst/>
              <a:uLnTx/>
              <a:uFillTx/>
              <a:latin typeface="Calibri" panose="020F0502020204030204" pitchFamily="34" charset="0"/>
              <a:ea typeface="+mn-ea"/>
              <a:cs typeface="Calibri" panose="020F0502020204030204" pitchFamily="34" charset="0"/>
              <a:sym typeface="+mn-ea"/>
            </a:endParaRPr>
          </a:p>
        </p:txBody>
      </p:sp>
      <p:pic>
        <p:nvPicPr>
          <p:cNvPr id="9" name="Picture 8">
            <a:extLst>
              <a:ext uri="{FF2B5EF4-FFF2-40B4-BE49-F238E27FC236}">
                <a16:creationId xmlns:a16="http://schemas.microsoft.com/office/drawing/2014/main" id="{15A8D3FC-4940-9363-40B2-68B2134F76E6}"/>
              </a:ext>
            </a:extLst>
          </p:cNvPr>
          <p:cNvPicPr>
            <a:picLocks noChangeAspect="1"/>
          </p:cNvPicPr>
          <p:nvPr/>
        </p:nvPicPr>
        <p:blipFill>
          <a:blip r:embed="rId5"/>
          <a:stretch>
            <a:fillRect/>
          </a:stretch>
        </p:blipFill>
        <p:spPr>
          <a:xfrm>
            <a:off x="3072912" y="1108925"/>
            <a:ext cx="5877496" cy="791198"/>
          </a:xfrm>
          <a:prstGeom prst="rect">
            <a:avLst/>
          </a:prstGeom>
        </p:spPr>
      </p:pic>
    </p:spTree>
    <p:extLst>
      <p:ext uri="{BB962C8B-B14F-4D97-AF65-F5344CB8AC3E}">
        <p14:creationId xmlns:p14="http://schemas.microsoft.com/office/powerpoint/2010/main" val="22997917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2247"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57545" y="485775"/>
            <a:ext cx="10872417" cy="5952133"/>
          </a:xfrm>
          <a:custGeom>
            <a:avLst/>
            <a:gdLst>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687333" fill="none" extrusionOk="0">
                <a:moveTo>
                  <a:pt x="0" y="532334"/>
                </a:moveTo>
                <a:cubicBezTo>
                  <a:pt x="-88271" y="224361"/>
                  <a:pt x="321074" y="55572"/>
                  <a:pt x="565991" y="0"/>
                </a:cubicBezTo>
                <a:cubicBezTo>
                  <a:pt x="5468685" y="367696"/>
                  <a:pt x="8242992" y="299469"/>
                  <a:pt x="10306424" y="0"/>
                </a:cubicBezTo>
                <a:cubicBezTo>
                  <a:pt x="10674437" y="88326"/>
                  <a:pt x="10912517" y="288346"/>
                  <a:pt x="10872417" y="532334"/>
                </a:cubicBezTo>
                <a:cubicBezTo>
                  <a:pt x="10765715" y="1600748"/>
                  <a:pt x="10993525" y="4279300"/>
                  <a:pt x="10872417" y="5154997"/>
                </a:cubicBezTo>
                <a:cubicBezTo>
                  <a:pt x="10784680" y="5463981"/>
                  <a:pt x="10545255" y="5637822"/>
                  <a:pt x="10306424" y="5687333"/>
                </a:cubicBezTo>
                <a:cubicBezTo>
                  <a:pt x="6556659" y="5800018"/>
                  <a:pt x="2990222" y="5574915"/>
                  <a:pt x="565991" y="5687333"/>
                </a:cubicBezTo>
                <a:cubicBezTo>
                  <a:pt x="263118" y="5555187"/>
                  <a:pt x="-61314" y="5484740"/>
                  <a:pt x="0" y="5154997"/>
                </a:cubicBezTo>
                <a:cubicBezTo>
                  <a:pt x="-27659" y="4745239"/>
                  <a:pt x="56538" y="1203681"/>
                  <a:pt x="0" y="532334"/>
                </a:cubicBezTo>
                <a:close/>
              </a:path>
              <a:path w="10872417" h="5687333" stroke="0" extrusionOk="0">
                <a:moveTo>
                  <a:pt x="0" y="532334"/>
                </a:moveTo>
                <a:cubicBezTo>
                  <a:pt x="-47017" y="229906"/>
                  <a:pt x="319699" y="-50281"/>
                  <a:pt x="565991" y="0"/>
                </a:cubicBezTo>
                <a:cubicBezTo>
                  <a:pt x="1141256" y="825014"/>
                  <a:pt x="6268179" y="-44071"/>
                  <a:pt x="10306424" y="0"/>
                </a:cubicBezTo>
                <a:cubicBezTo>
                  <a:pt x="10599186" y="85403"/>
                  <a:pt x="10824323" y="300388"/>
                  <a:pt x="10872417" y="532334"/>
                </a:cubicBezTo>
                <a:cubicBezTo>
                  <a:pt x="10964943" y="931225"/>
                  <a:pt x="10624584" y="3531826"/>
                  <a:pt x="10872417" y="5154997"/>
                </a:cubicBezTo>
                <a:cubicBezTo>
                  <a:pt x="10930563" y="5493391"/>
                  <a:pt x="10600092" y="5750002"/>
                  <a:pt x="10306424" y="5687333"/>
                </a:cubicBezTo>
                <a:cubicBezTo>
                  <a:pt x="6020010" y="6166293"/>
                  <a:pt x="3345753" y="5159727"/>
                  <a:pt x="565991" y="5687333"/>
                </a:cubicBezTo>
                <a:cubicBezTo>
                  <a:pt x="304987" y="5651668"/>
                  <a:pt x="-4672" y="5400089"/>
                  <a:pt x="0" y="5154997"/>
                </a:cubicBezTo>
                <a:cubicBezTo>
                  <a:pt x="284737" y="4788298"/>
                  <a:pt x="-34680" y="2115416"/>
                  <a:pt x="0" y="532334"/>
                </a:cubicBezTo>
                <a:close/>
              </a:path>
              <a:path w="10872417" h="5687333" fill="none" stroke="0" extrusionOk="0">
                <a:moveTo>
                  <a:pt x="0" y="532334"/>
                </a:moveTo>
                <a:cubicBezTo>
                  <a:pt x="-97540" y="253025"/>
                  <a:pt x="200336" y="-23015"/>
                  <a:pt x="565991" y="0"/>
                </a:cubicBezTo>
                <a:cubicBezTo>
                  <a:pt x="5581769" y="144801"/>
                  <a:pt x="8272962" y="-122622"/>
                  <a:pt x="10306424" y="0"/>
                </a:cubicBezTo>
                <a:cubicBezTo>
                  <a:pt x="10567512" y="32105"/>
                  <a:pt x="10887403" y="299836"/>
                  <a:pt x="10872417" y="532334"/>
                </a:cubicBezTo>
                <a:cubicBezTo>
                  <a:pt x="10658653" y="1659355"/>
                  <a:pt x="10967812" y="4509756"/>
                  <a:pt x="10872417" y="5154997"/>
                </a:cubicBezTo>
                <a:cubicBezTo>
                  <a:pt x="10878339" y="5449427"/>
                  <a:pt x="10573918" y="5667002"/>
                  <a:pt x="10306424" y="5687333"/>
                </a:cubicBezTo>
                <a:cubicBezTo>
                  <a:pt x="7017640" y="5871953"/>
                  <a:pt x="2960365" y="5851137"/>
                  <a:pt x="565991" y="5687333"/>
                </a:cubicBezTo>
                <a:cubicBezTo>
                  <a:pt x="270080" y="5627889"/>
                  <a:pt x="-4245" y="5516920"/>
                  <a:pt x="0" y="5154997"/>
                </a:cubicBezTo>
                <a:cubicBezTo>
                  <a:pt x="218197" y="4702471"/>
                  <a:pt x="94104" y="1185081"/>
                  <a:pt x="0" y="532334"/>
                </a:cubicBezTo>
                <a:close/>
              </a:path>
              <a:path w="10872417" h="5687333" fill="none" stroke="0" extrusionOk="0">
                <a:moveTo>
                  <a:pt x="0" y="532334"/>
                </a:moveTo>
                <a:cubicBezTo>
                  <a:pt x="-77128" y="212652"/>
                  <a:pt x="258120" y="33374"/>
                  <a:pt x="565991" y="0"/>
                </a:cubicBezTo>
                <a:cubicBezTo>
                  <a:pt x="5582308" y="256107"/>
                  <a:pt x="7828374" y="259655"/>
                  <a:pt x="10306424" y="0"/>
                </a:cubicBezTo>
                <a:cubicBezTo>
                  <a:pt x="10629415" y="65377"/>
                  <a:pt x="10902571" y="293918"/>
                  <a:pt x="10872417" y="532334"/>
                </a:cubicBezTo>
                <a:cubicBezTo>
                  <a:pt x="10703217" y="1578291"/>
                  <a:pt x="11016366" y="4419348"/>
                  <a:pt x="10872417" y="5154997"/>
                </a:cubicBezTo>
                <a:cubicBezTo>
                  <a:pt x="10831998" y="5465068"/>
                  <a:pt x="10573301" y="5629767"/>
                  <a:pt x="10306424" y="5687333"/>
                </a:cubicBezTo>
                <a:cubicBezTo>
                  <a:pt x="6656680" y="5796325"/>
                  <a:pt x="2743886" y="5936690"/>
                  <a:pt x="565991" y="5687333"/>
                </a:cubicBezTo>
                <a:cubicBezTo>
                  <a:pt x="257232" y="5552606"/>
                  <a:pt x="-56971" y="5496624"/>
                  <a:pt x="0" y="5154997"/>
                </a:cubicBezTo>
                <a:cubicBezTo>
                  <a:pt x="80504" y="4668580"/>
                  <a:pt x="133200" y="1218446"/>
                  <a:pt x="0" y="532334"/>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952133" fill="none" extrusionOk="0">
                        <a:moveTo>
                          <a:pt x="0" y="557119"/>
                        </a:moveTo>
                        <a:cubicBezTo>
                          <a:pt x="-131354" y="227839"/>
                          <a:pt x="355592" y="86389"/>
                          <a:pt x="565991" y="0"/>
                        </a:cubicBezTo>
                        <a:cubicBezTo>
                          <a:pt x="5524113" y="467325"/>
                          <a:pt x="8257726" y="466013"/>
                          <a:pt x="10306424" y="0"/>
                        </a:cubicBezTo>
                        <a:cubicBezTo>
                          <a:pt x="10680516" y="101802"/>
                          <a:pt x="10938705" y="333850"/>
                          <a:pt x="10872417" y="557119"/>
                        </a:cubicBezTo>
                        <a:cubicBezTo>
                          <a:pt x="10883148" y="1572460"/>
                          <a:pt x="10998271" y="4456219"/>
                          <a:pt x="10872417" y="5395011"/>
                        </a:cubicBezTo>
                        <a:cubicBezTo>
                          <a:pt x="10766925" y="5721297"/>
                          <a:pt x="10540114" y="5896769"/>
                          <a:pt x="10306424" y="5952133"/>
                        </a:cubicBezTo>
                        <a:cubicBezTo>
                          <a:pt x="6169488" y="6042581"/>
                          <a:pt x="2838860" y="5525937"/>
                          <a:pt x="565991" y="5952133"/>
                        </a:cubicBezTo>
                        <a:cubicBezTo>
                          <a:pt x="263529" y="5808272"/>
                          <a:pt x="-69524" y="5744901"/>
                          <a:pt x="0" y="5395011"/>
                        </a:cubicBezTo>
                        <a:cubicBezTo>
                          <a:pt x="-51868" y="5009462"/>
                          <a:pt x="93576" y="1287245"/>
                          <a:pt x="0" y="557119"/>
                        </a:cubicBezTo>
                        <a:close/>
                      </a:path>
                      <a:path w="10872417" h="5952133" stroke="0" extrusionOk="0">
                        <a:moveTo>
                          <a:pt x="0" y="557119"/>
                        </a:moveTo>
                        <a:cubicBezTo>
                          <a:pt x="-47387" y="249401"/>
                          <a:pt x="328809" y="-58027"/>
                          <a:pt x="565991" y="0"/>
                        </a:cubicBezTo>
                        <a:cubicBezTo>
                          <a:pt x="751222" y="1482623"/>
                          <a:pt x="6005778" y="-32131"/>
                          <a:pt x="10306424" y="0"/>
                        </a:cubicBezTo>
                        <a:cubicBezTo>
                          <a:pt x="10609073" y="108954"/>
                          <a:pt x="10811293" y="321244"/>
                          <a:pt x="10872417" y="557119"/>
                        </a:cubicBezTo>
                        <a:cubicBezTo>
                          <a:pt x="11017016" y="676798"/>
                          <a:pt x="10286196" y="3677115"/>
                          <a:pt x="10872417" y="5395011"/>
                        </a:cubicBezTo>
                        <a:cubicBezTo>
                          <a:pt x="10968781" y="5782065"/>
                          <a:pt x="10591168" y="6044666"/>
                          <a:pt x="10306424" y="5952133"/>
                        </a:cubicBezTo>
                        <a:cubicBezTo>
                          <a:pt x="5838883" y="6817000"/>
                          <a:pt x="3090556" y="5061356"/>
                          <a:pt x="565991" y="5952133"/>
                        </a:cubicBezTo>
                        <a:cubicBezTo>
                          <a:pt x="320477" y="5919660"/>
                          <a:pt x="-4975" y="5645231"/>
                          <a:pt x="0" y="5395011"/>
                        </a:cubicBezTo>
                        <a:cubicBezTo>
                          <a:pt x="525106" y="5162671"/>
                          <a:pt x="-341491" y="2281235"/>
                          <a:pt x="0" y="557119"/>
                        </a:cubicBezTo>
                        <a:close/>
                      </a:path>
                      <a:path w="10872417" h="5952133" fill="none" stroke="0" extrusionOk="0">
                        <a:moveTo>
                          <a:pt x="0" y="557119"/>
                        </a:moveTo>
                        <a:cubicBezTo>
                          <a:pt x="-102156" y="279197"/>
                          <a:pt x="187047" y="-65937"/>
                          <a:pt x="565991" y="0"/>
                        </a:cubicBezTo>
                        <a:cubicBezTo>
                          <a:pt x="5906623" y="-92468"/>
                          <a:pt x="8447291" y="-430997"/>
                          <a:pt x="10306424" y="0"/>
                        </a:cubicBezTo>
                        <a:cubicBezTo>
                          <a:pt x="10536143" y="21574"/>
                          <a:pt x="10915444" y="286223"/>
                          <a:pt x="10872417" y="557119"/>
                        </a:cubicBezTo>
                        <a:cubicBezTo>
                          <a:pt x="10632995" y="1751000"/>
                          <a:pt x="11004597" y="4819397"/>
                          <a:pt x="10872417" y="5395011"/>
                        </a:cubicBezTo>
                        <a:cubicBezTo>
                          <a:pt x="10924860" y="5693918"/>
                          <a:pt x="10569567" y="5947136"/>
                          <a:pt x="10306424" y="5952133"/>
                        </a:cubicBezTo>
                        <a:cubicBezTo>
                          <a:pt x="7374644" y="6247746"/>
                          <a:pt x="2889462" y="5892403"/>
                          <a:pt x="565991" y="5952133"/>
                        </a:cubicBezTo>
                        <a:cubicBezTo>
                          <a:pt x="310387" y="5891202"/>
                          <a:pt x="31905" y="5811243"/>
                          <a:pt x="0" y="5395011"/>
                        </a:cubicBezTo>
                        <a:cubicBezTo>
                          <a:pt x="309123" y="5008483"/>
                          <a:pt x="132170" y="1333300"/>
                          <a:pt x="0" y="557119"/>
                        </a:cubicBezTo>
                        <a:close/>
                      </a:path>
                      <a:path w="10872417" h="5952133" fill="none" stroke="0" extrusionOk="0">
                        <a:moveTo>
                          <a:pt x="0" y="557119"/>
                        </a:moveTo>
                        <a:cubicBezTo>
                          <a:pt x="-46390" y="252960"/>
                          <a:pt x="243498" y="15373"/>
                          <a:pt x="565991" y="0"/>
                        </a:cubicBezTo>
                        <a:cubicBezTo>
                          <a:pt x="5296391" y="551856"/>
                          <a:pt x="7938091" y="296368"/>
                          <a:pt x="10306424" y="0"/>
                        </a:cubicBezTo>
                        <a:cubicBezTo>
                          <a:pt x="10652103" y="44191"/>
                          <a:pt x="10880389" y="267981"/>
                          <a:pt x="10872417" y="557119"/>
                        </a:cubicBezTo>
                        <a:cubicBezTo>
                          <a:pt x="10639141" y="1681554"/>
                          <a:pt x="11020709" y="4690254"/>
                          <a:pt x="10872417" y="5395011"/>
                        </a:cubicBezTo>
                        <a:cubicBezTo>
                          <a:pt x="10797937" y="5680549"/>
                          <a:pt x="10603525" y="5859183"/>
                          <a:pt x="10306424" y="5952133"/>
                        </a:cubicBezTo>
                        <a:cubicBezTo>
                          <a:pt x="6711898" y="6134087"/>
                          <a:pt x="2788049" y="6220670"/>
                          <a:pt x="565991" y="5952133"/>
                        </a:cubicBezTo>
                        <a:cubicBezTo>
                          <a:pt x="230884" y="5820773"/>
                          <a:pt x="-57456" y="5735886"/>
                          <a:pt x="0" y="5395011"/>
                        </a:cubicBezTo>
                        <a:cubicBezTo>
                          <a:pt x="88207" y="4808078"/>
                          <a:pt x="136883" y="1264288"/>
                          <a:pt x="0" y="557119"/>
                        </a:cubicBezTo>
                        <a:close/>
                      </a:path>
                      <a:path w="10872417" h="5952133" fill="none" stroke="0" extrusionOk="0">
                        <a:moveTo>
                          <a:pt x="0" y="557119"/>
                        </a:moveTo>
                        <a:cubicBezTo>
                          <a:pt x="-104036" y="225083"/>
                          <a:pt x="285888" y="71365"/>
                          <a:pt x="565991" y="0"/>
                        </a:cubicBezTo>
                        <a:cubicBezTo>
                          <a:pt x="5777303" y="449786"/>
                          <a:pt x="7960625" y="322390"/>
                          <a:pt x="10306424" y="0"/>
                        </a:cubicBezTo>
                        <a:cubicBezTo>
                          <a:pt x="10642406" y="123718"/>
                          <a:pt x="10905384" y="341199"/>
                          <a:pt x="10872417" y="557119"/>
                        </a:cubicBezTo>
                        <a:cubicBezTo>
                          <a:pt x="10636227" y="1604432"/>
                          <a:pt x="11127063" y="4542348"/>
                          <a:pt x="10872417" y="5395011"/>
                        </a:cubicBezTo>
                        <a:cubicBezTo>
                          <a:pt x="10805394" y="5720838"/>
                          <a:pt x="10560725" y="5868478"/>
                          <a:pt x="10306424" y="5952133"/>
                        </a:cubicBezTo>
                        <a:cubicBezTo>
                          <a:pt x="6396197" y="6045492"/>
                          <a:pt x="2660437" y="6144970"/>
                          <a:pt x="565991" y="5952133"/>
                        </a:cubicBezTo>
                        <a:cubicBezTo>
                          <a:pt x="260722" y="5790987"/>
                          <a:pt x="-69584" y="5751601"/>
                          <a:pt x="0" y="5395011"/>
                        </a:cubicBezTo>
                        <a:cubicBezTo>
                          <a:pt x="84205" y="5028801"/>
                          <a:pt x="162494" y="1285199"/>
                          <a:pt x="0" y="5571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ECCAB0E6-C54D-72B0-FC32-3F8BEA58CD5D}"/>
              </a:ext>
            </a:extLst>
          </p:cNvPr>
          <p:cNvPicPr>
            <a:picLocks noChangeAspect="1"/>
          </p:cNvPicPr>
          <p:nvPr/>
        </p:nvPicPr>
        <p:blipFill>
          <a:blip r:embed="rId4"/>
          <a:stretch>
            <a:fillRect/>
          </a:stretch>
        </p:blipFill>
        <p:spPr>
          <a:xfrm>
            <a:off x="3177687" y="1347050"/>
            <a:ext cx="5877496" cy="791198"/>
          </a:xfrm>
          <a:prstGeom prst="rect">
            <a:avLst/>
          </a:prstGeom>
        </p:spPr>
      </p:pic>
      <p:sp>
        <p:nvSpPr>
          <p:cNvPr id="6" name="Rounded Rectangular Callout 16">
            <a:extLst>
              <a:ext uri="{FF2B5EF4-FFF2-40B4-BE49-F238E27FC236}">
                <a16:creationId xmlns:a16="http://schemas.microsoft.com/office/drawing/2014/main" id="{3FFA5CB9-E464-52EC-7C66-AF1D390F5FE7}"/>
              </a:ext>
            </a:extLst>
          </p:cNvPr>
          <p:cNvSpPr/>
          <p:nvPr/>
        </p:nvSpPr>
        <p:spPr>
          <a:xfrm flipH="1">
            <a:off x="5173145" y="2486025"/>
            <a:ext cx="6028251" cy="3467099"/>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rgbClr val="E7E6E6">
                    <a:lumMod val="10000"/>
                  </a:srgbClr>
                </a:solidFill>
                <a:latin typeface="Calibri" panose="020F0502020204030204" pitchFamily="34" charset="0"/>
                <a:cs typeface="Calibri" panose="020F0502020204030204" pitchFamily="34" charset="0"/>
                <a:sym typeface="+mn-ea"/>
              </a:rPr>
              <a:t>Tranh vẽ cảnh thôn quê. Ngôi nhà mái đỏ. Đàn gà quanh quẩn bên cây rơm. Lũy tre xanh rì rào. Con bò vàng đang gặm cỏ. Mấy bạn nhỏ đang nô đùa trên sân..</a:t>
            </a:r>
          </a:p>
        </p:txBody>
      </p:sp>
      <p:pic>
        <p:nvPicPr>
          <p:cNvPr id="7" name="Picture 6">
            <a:extLst>
              <a:ext uri="{FF2B5EF4-FFF2-40B4-BE49-F238E27FC236}">
                <a16:creationId xmlns:a16="http://schemas.microsoft.com/office/drawing/2014/main" id="{E95957A2-42BC-6670-C0B4-F232FF181502}"/>
              </a:ext>
            </a:extLst>
          </p:cNvPr>
          <p:cNvPicPr>
            <a:picLocks noChangeAspect="1"/>
          </p:cNvPicPr>
          <p:nvPr/>
        </p:nvPicPr>
        <p:blipFill>
          <a:blip r:embed="rId5"/>
          <a:stretch>
            <a:fillRect/>
          </a:stretch>
        </p:blipFill>
        <p:spPr>
          <a:xfrm>
            <a:off x="766112" y="3152774"/>
            <a:ext cx="3796364" cy="2705101"/>
          </a:xfrm>
          <a:prstGeom prst="rect">
            <a:avLst/>
          </a:prstGeom>
        </p:spPr>
      </p:pic>
    </p:spTree>
    <p:extLst>
      <p:ext uri="{BB962C8B-B14F-4D97-AF65-F5344CB8AC3E}">
        <p14:creationId xmlns:p14="http://schemas.microsoft.com/office/powerpoint/2010/main" val="40668185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2247"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57545" y="485775"/>
            <a:ext cx="10872417" cy="5952133"/>
          </a:xfrm>
          <a:custGeom>
            <a:avLst/>
            <a:gdLst>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687333" fill="none" extrusionOk="0">
                <a:moveTo>
                  <a:pt x="0" y="532334"/>
                </a:moveTo>
                <a:cubicBezTo>
                  <a:pt x="-88271" y="224361"/>
                  <a:pt x="321074" y="55572"/>
                  <a:pt x="565991" y="0"/>
                </a:cubicBezTo>
                <a:cubicBezTo>
                  <a:pt x="5468685" y="367696"/>
                  <a:pt x="8242992" y="299469"/>
                  <a:pt x="10306424" y="0"/>
                </a:cubicBezTo>
                <a:cubicBezTo>
                  <a:pt x="10674437" y="88326"/>
                  <a:pt x="10912517" y="288346"/>
                  <a:pt x="10872417" y="532334"/>
                </a:cubicBezTo>
                <a:cubicBezTo>
                  <a:pt x="10765715" y="1600748"/>
                  <a:pt x="10993525" y="4279300"/>
                  <a:pt x="10872417" y="5154997"/>
                </a:cubicBezTo>
                <a:cubicBezTo>
                  <a:pt x="10784680" y="5463981"/>
                  <a:pt x="10545255" y="5637822"/>
                  <a:pt x="10306424" y="5687333"/>
                </a:cubicBezTo>
                <a:cubicBezTo>
                  <a:pt x="6556659" y="5800018"/>
                  <a:pt x="2990222" y="5574915"/>
                  <a:pt x="565991" y="5687333"/>
                </a:cubicBezTo>
                <a:cubicBezTo>
                  <a:pt x="263118" y="5555187"/>
                  <a:pt x="-61314" y="5484740"/>
                  <a:pt x="0" y="5154997"/>
                </a:cubicBezTo>
                <a:cubicBezTo>
                  <a:pt x="-27659" y="4745239"/>
                  <a:pt x="56538" y="1203681"/>
                  <a:pt x="0" y="532334"/>
                </a:cubicBezTo>
                <a:close/>
              </a:path>
              <a:path w="10872417" h="5687333" stroke="0" extrusionOk="0">
                <a:moveTo>
                  <a:pt x="0" y="532334"/>
                </a:moveTo>
                <a:cubicBezTo>
                  <a:pt x="-47017" y="229906"/>
                  <a:pt x="319699" y="-50281"/>
                  <a:pt x="565991" y="0"/>
                </a:cubicBezTo>
                <a:cubicBezTo>
                  <a:pt x="1141256" y="825014"/>
                  <a:pt x="6268179" y="-44071"/>
                  <a:pt x="10306424" y="0"/>
                </a:cubicBezTo>
                <a:cubicBezTo>
                  <a:pt x="10599186" y="85403"/>
                  <a:pt x="10824323" y="300388"/>
                  <a:pt x="10872417" y="532334"/>
                </a:cubicBezTo>
                <a:cubicBezTo>
                  <a:pt x="10964943" y="931225"/>
                  <a:pt x="10624584" y="3531826"/>
                  <a:pt x="10872417" y="5154997"/>
                </a:cubicBezTo>
                <a:cubicBezTo>
                  <a:pt x="10930563" y="5493391"/>
                  <a:pt x="10600092" y="5750002"/>
                  <a:pt x="10306424" y="5687333"/>
                </a:cubicBezTo>
                <a:cubicBezTo>
                  <a:pt x="6020010" y="6166293"/>
                  <a:pt x="3345753" y="5159727"/>
                  <a:pt x="565991" y="5687333"/>
                </a:cubicBezTo>
                <a:cubicBezTo>
                  <a:pt x="304987" y="5651668"/>
                  <a:pt x="-4672" y="5400089"/>
                  <a:pt x="0" y="5154997"/>
                </a:cubicBezTo>
                <a:cubicBezTo>
                  <a:pt x="284737" y="4788298"/>
                  <a:pt x="-34680" y="2115416"/>
                  <a:pt x="0" y="532334"/>
                </a:cubicBezTo>
                <a:close/>
              </a:path>
              <a:path w="10872417" h="5687333" fill="none" stroke="0" extrusionOk="0">
                <a:moveTo>
                  <a:pt x="0" y="532334"/>
                </a:moveTo>
                <a:cubicBezTo>
                  <a:pt x="-97540" y="253025"/>
                  <a:pt x="200336" y="-23015"/>
                  <a:pt x="565991" y="0"/>
                </a:cubicBezTo>
                <a:cubicBezTo>
                  <a:pt x="5581769" y="144801"/>
                  <a:pt x="8272962" y="-122622"/>
                  <a:pt x="10306424" y="0"/>
                </a:cubicBezTo>
                <a:cubicBezTo>
                  <a:pt x="10567512" y="32105"/>
                  <a:pt x="10887403" y="299836"/>
                  <a:pt x="10872417" y="532334"/>
                </a:cubicBezTo>
                <a:cubicBezTo>
                  <a:pt x="10658653" y="1659355"/>
                  <a:pt x="10967812" y="4509756"/>
                  <a:pt x="10872417" y="5154997"/>
                </a:cubicBezTo>
                <a:cubicBezTo>
                  <a:pt x="10878339" y="5449427"/>
                  <a:pt x="10573918" y="5667002"/>
                  <a:pt x="10306424" y="5687333"/>
                </a:cubicBezTo>
                <a:cubicBezTo>
                  <a:pt x="7017640" y="5871953"/>
                  <a:pt x="2960365" y="5851137"/>
                  <a:pt x="565991" y="5687333"/>
                </a:cubicBezTo>
                <a:cubicBezTo>
                  <a:pt x="270080" y="5627889"/>
                  <a:pt x="-4245" y="5516920"/>
                  <a:pt x="0" y="5154997"/>
                </a:cubicBezTo>
                <a:cubicBezTo>
                  <a:pt x="218197" y="4702471"/>
                  <a:pt x="94104" y="1185081"/>
                  <a:pt x="0" y="532334"/>
                </a:cubicBezTo>
                <a:close/>
              </a:path>
              <a:path w="10872417" h="5687333" fill="none" stroke="0" extrusionOk="0">
                <a:moveTo>
                  <a:pt x="0" y="532334"/>
                </a:moveTo>
                <a:cubicBezTo>
                  <a:pt x="-77128" y="212652"/>
                  <a:pt x="258120" y="33374"/>
                  <a:pt x="565991" y="0"/>
                </a:cubicBezTo>
                <a:cubicBezTo>
                  <a:pt x="5582308" y="256107"/>
                  <a:pt x="7828374" y="259655"/>
                  <a:pt x="10306424" y="0"/>
                </a:cubicBezTo>
                <a:cubicBezTo>
                  <a:pt x="10629415" y="65377"/>
                  <a:pt x="10902571" y="293918"/>
                  <a:pt x="10872417" y="532334"/>
                </a:cubicBezTo>
                <a:cubicBezTo>
                  <a:pt x="10703217" y="1578291"/>
                  <a:pt x="11016366" y="4419348"/>
                  <a:pt x="10872417" y="5154997"/>
                </a:cubicBezTo>
                <a:cubicBezTo>
                  <a:pt x="10831998" y="5465068"/>
                  <a:pt x="10573301" y="5629767"/>
                  <a:pt x="10306424" y="5687333"/>
                </a:cubicBezTo>
                <a:cubicBezTo>
                  <a:pt x="6656680" y="5796325"/>
                  <a:pt x="2743886" y="5936690"/>
                  <a:pt x="565991" y="5687333"/>
                </a:cubicBezTo>
                <a:cubicBezTo>
                  <a:pt x="257232" y="5552606"/>
                  <a:pt x="-56971" y="5496624"/>
                  <a:pt x="0" y="5154997"/>
                </a:cubicBezTo>
                <a:cubicBezTo>
                  <a:pt x="80504" y="4668580"/>
                  <a:pt x="133200" y="1218446"/>
                  <a:pt x="0" y="532334"/>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952133" fill="none" extrusionOk="0">
                        <a:moveTo>
                          <a:pt x="0" y="557119"/>
                        </a:moveTo>
                        <a:cubicBezTo>
                          <a:pt x="-131354" y="227839"/>
                          <a:pt x="355592" y="86389"/>
                          <a:pt x="565991" y="0"/>
                        </a:cubicBezTo>
                        <a:cubicBezTo>
                          <a:pt x="5524113" y="467325"/>
                          <a:pt x="8257726" y="466013"/>
                          <a:pt x="10306424" y="0"/>
                        </a:cubicBezTo>
                        <a:cubicBezTo>
                          <a:pt x="10680516" y="101802"/>
                          <a:pt x="10938705" y="333850"/>
                          <a:pt x="10872417" y="557119"/>
                        </a:cubicBezTo>
                        <a:cubicBezTo>
                          <a:pt x="10883148" y="1572460"/>
                          <a:pt x="10998271" y="4456219"/>
                          <a:pt x="10872417" y="5395011"/>
                        </a:cubicBezTo>
                        <a:cubicBezTo>
                          <a:pt x="10766925" y="5721297"/>
                          <a:pt x="10540114" y="5896769"/>
                          <a:pt x="10306424" y="5952133"/>
                        </a:cubicBezTo>
                        <a:cubicBezTo>
                          <a:pt x="6169488" y="6042581"/>
                          <a:pt x="2838860" y="5525937"/>
                          <a:pt x="565991" y="5952133"/>
                        </a:cubicBezTo>
                        <a:cubicBezTo>
                          <a:pt x="263529" y="5808272"/>
                          <a:pt x="-69524" y="5744901"/>
                          <a:pt x="0" y="5395011"/>
                        </a:cubicBezTo>
                        <a:cubicBezTo>
                          <a:pt x="-51868" y="5009462"/>
                          <a:pt x="93576" y="1287245"/>
                          <a:pt x="0" y="557119"/>
                        </a:cubicBezTo>
                        <a:close/>
                      </a:path>
                      <a:path w="10872417" h="5952133" stroke="0" extrusionOk="0">
                        <a:moveTo>
                          <a:pt x="0" y="557119"/>
                        </a:moveTo>
                        <a:cubicBezTo>
                          <a:pt x="-47387" y="249401"/>
                          <a:pt x="328809" y="-58027"/>
                          <a:pt x="565991" y="0"/>
                        </a:cubicBezTo>
                        <a:cubicBezTo>
                          <a:pt x="751222" y="1482623"/>
                          <a:pt x="6005778" y="-32131"/>
                          <a:pt x="10306424" y="0"/>
                        </a:cubicBezTo>
                        <a:cubicBezTo>
                          <a:pt x="10609073" y="108954"/>
                          <a:pt x="10811293" y="321244"/>
                          <a:pt x="10872417" y="557119"/>
                        </a:cubicBezTo>
                        <a:cubicBezTo>
                          <a:pt x="11017016" y="676798"/>
                          <a:pt x="10286196" y="3677115"/>
                          <a:pt x="10872417" y="5395011"/>
                        </a:cubicBezTo>
                        <a:cubicBezTo>
                          <a:pt x="10968781" y="5782065"/>
                          <a:pt x="10591168" y="6044666"/>
                          <a:pt x="10306424" y="5952133"/>
                        </a:cubicBezTo>
                        <a:cubicBezTo>
                          <a:pt x="5838883" y="6817000"/>
                          <a:pt x="3090556" y="5061356"/>
                          <a:pt x="565991" y="5952133"/>
                        </a:cubicBezTo>
                        <a:cubicBezTo>
                          <a:pt x="320477" y="5919660"/>
                          <a:pt x="-4975" y="5645231"/>
                          <a:pt x="0" y="5395011"/>
                        </a:cubicBezTo>
                        <a:cubicBezTo>
                          <a:pt x="525106" y="5162671"/>
                          <a:pt x="-341491" y="2281235"/>
                          <a:pt x="0" y="557119"/>
                        </a:cubicBezTo>
                        <a:close/>
                      </a:path>
                      <a:path w="10872417" h="5952133" fill="none" stroke="0" extrusionOk="0">
                        <a:moveTo>
                          <a:pt x="0" y="557119"/>
                        </a:moveTo>
                        <a:cubicBezTo>
                          <a:pt x="-102156" y="279197"/>
                          <a:pt x="187047" y="-65937"/>
                          <a:pt x="565991" y="0"/>
                        </a:cubicBezTo>
                        <a:cubicBezTo>
                          <a:pt x="5906623" y="-92468"/>
                          <a:pt x="8447291" y="-430997"/>
                          <a:pt x="10306424" y="0"/>
                        </a:cubicBezTo>
                        <a:cubicBezTo>
                          <a:pt x="10536143" y="21574"/>
                          <a:pt x="10915444" y="286223"/>
                          <a:pt x="10872417" y="557119"/>
                        </a:cubicBezTo>
                        <a:cubicBezTo>
                          <a:pt x="10632995" y="1751000"/>
                          <a:pt x="11004597" y="4819397"/>
                          <a:pt x="10872417" y="5395011"/>
                        </a:cubicBezTo>
                        <a:cubicBezTo>
                          <a:pt x="10924860" y="5693918"/>
                          <a:pt x="10569567" y="5947136"/>
                          <a:pt x="10306424" y="5952133"/>
                        </a:cubicBezTo>
                        <a:cubicBezTo>
                          <a:pt x="7374644" y="6247746"/>
                          <a:pt x="2889462" y="5892403"/>
                          <a:pt x="565991" y="5952133"/>
                        </a:cubicBezTo>
                        <a:cubicBezTo>
                          <a:pt x="310387" y="5891202"/>
                          <a:pt x="31905" y="5811243"/>
                          <a:pt x="0" y="5395011"/>
                        </a:cubicBezTo>
                        <a:cubicBezTo>
                          <a:pt x="309123" y="5008483"/>
                          <a:pt x="132170" y="1333300"/>
                          <a:pt x="0" y="557119"/>
                        </a:cubicBezTo>
                        <a:close/>
                      </a:path>
                      <a:path w="10872417" h="5952133" fill="none" stroke="0" extrusionOk="0">
                        <a:moveTo>
                          <a:pt x="0" y="557119"/>
                        </a:moveTo>
                        <a:cubicBezTo>
                          <a:pt x="-46390" y="252960"/>
                          <a:pt x="243498" y="15373"/>
                          <a:pt x="565991" y="0"/>
                        </a:cubicBezTo>
                        <a:cubicBezTo>
                          <a:pt x="5296391" y="551856"/>
                          <a:pt x="7938091" y="296368"/>
                          <a:pt x="10306424" y="0"/>
                        </a:cubicBezTo>
                        <a:cubicBezTo>
                          <a:pt x="10652103" y="44191"/>
                          <a:pt x="10880389" y="267981"/>
                          <a:pt x="10872417" y="557119"/>
                        </a:cubicBezTo>
                        <a:cubicBezTo>
                          <a:pt x="10639141" y="1681554"/>
                          <a:pt x="11020709" y="4690254"/>
                          <a:pt x="10872417" y="5395011"/>
                        </a:cubicBezTo>
                        <a:cubicBezTo>
                          <a:pt x="10797937" y="5680549"/>
                          <a:pt x="10603525" y="5859183"/>
                          <a:pt x="10306424" y="5952133"/>
                        </a:cubicBezTo>
                        <a:cubicBezTo>
                          <a:pt x="6711898" y="6134087"/>
                          <a:pt x="2788049" y="6220670"/>
                          <a:pt x="565991" y="5952133"/>
                        </a:cubicBezTo>
                        <a:cubicBezTo>
                          <a:pt x="230884" y="5820773"/>
                          <a:pt x="-57456" y="5735886"/>
                          <a:pt x="0" y="5395011"/>
                        </a:cubicBezTo>
                        <a:cubicBezTo>
                          <a:pt x="88207" y="4808078"/>
                          <a:pt x="136883" y="1264288"/>
                          <a:pt x="0" y="557119"/>
                        </a:cubicBezTo>
                        <a:close/>
                      </a:path>
                      <a:path w="10872417" h="5952133" fill="none" stroke="0" extrusionOk="0">
                        <a:moveTo>
                          <a:pt x="0" y="557119"/>
                        </a:moveTo>
                        <a:cubicBezTo>
                          <a:pt x="-104036" y="225083"/>
                          <a:pt x="285888" y="71365"/>
                          <a:pt x="565991" y="0"/>
                        </a:cubicBezTo>
                        <a:cubicBezTo>
                          <a:pt x="5777303" y="449786"/>
                          <a:pt x="7960625" y="322390"/>
                          <a:pt x="10306424" y="0"/>
                        </a:cubicBezTo>
                        <a:cubicBezTo>
                          <a:pt x="10642406" y="123718"/>
                          <a:pt x="10905384" y="341199"/>
                          <a:pt x="10872417" y="557119"/>
                        </a:cubicBezTo>
                        <a:cubicBezTo>
                          <a:pt x="10636227" y="1604432"/>
                          <a:pt x="11127063" y="4542348"/>
                          <a:pt x="10872417" y="5395011"/>
                        </a:cubicBezTo>
                        <a:cubicBezTo>
                          <a:pt x="10805394" y="5720838"/>
                          <a:pt x="10560725" y="5868478"/>
                          <a:pt x="10306424" y="5952133"/>
                        </a:cubicBezTo>
                        <a:cubicBezTo>
                          <a:pt x="6396197" y="6045492"/>
                          <a:pt x="2660437" y="6144970"/>
                          <a:pt x="565991" y="5952133"/>
                        </a:cubicBezTo>
                        <a:cubicBezTo>
                          <a:pt x="260722" y="5790987"/>
                          <a:pt x="-69584" y="5751601"/>
                          <a:pt x="0" y="5395011"/>
                        </a:cubicBezTo>
                        <a:cubicBezTo>
                          <a:pt x="84205" y="5028801"/>
                          <a:pt x="162494" y="1285199"/>
                          <a:pt x="0" y="5571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ECCAB0E6-C54D-72B0-FC32-3F8BEA58CD5D}"/>
              </a:ext>
            </a:extLst>
          </p:cNvPr>
          <p:cNvPicPr>
            <a:picLocks noChangeAspect="1"/>
          </p:cNvPicPr>
          <p:nvPr/>
        </p:nvPicPr>
        <p:blipFill>
          <a:blip r:embed="rId4"/>
          <a:stretch>
            <a:fillRect/>
          </a:stretch>
        </p:blipFill>
        <p:spPr>
          <a:xfrm>
            <a:off x="3177687" y="1347050"/>
            <a:ext cx="5877496" cy="791198"/>
          </a:xfrm>
          <a:prstGeom prst="rect">
            <a:avLst/>
          </a:prstGeom>
        </p:spPr>
      </p:pic>
      <p:pic>
        <p:nvPicPr>
          <p:cNvPr id="2" name="Picture 1">
            <a:extLst>
              <a:ext uri="{FF2B5EF4-FFF2-40B4-BE49-F238E27FC236}">
                <a16:creationId xmlns:a16="http://schemas.microsoft.com/office/drawing/2014/main" id="{5A8A054E-38E6-7AC7-37F0-E1875F569B53}"/>
              </a:ext>
            </a:extLst>
          </p:cNvPr>
          <p:cNvPicPr>
            <a:picLocks noChangeAspect="1"/>
          </p:cNvPicPr>
          <p:nvPr/>
        </p:nvPicPr>
        <p:blipFill>
          <a:blip r:embed="rId5"/>
          <a:stretch>
            <a:fillRect/>
          </a:stretch>
        </p:blipFill>
        <p:spPr>
          <a:xfrm>
            <a:off x="832069" y="3076575"/>
            <a:ext cx="4109764" cy="2609850"/>
          </a:xfrm>
          <a:prstGeom prst="rect">
            <a:avLst/>
          </a:prstGeom>
        </p:spPr>
      </p:pic>
      <p:sp>
        <p:nvSpPr>
          <p:cNvPr id="3" name="Rounded Rectangular Callout 16">
            <a:extLst>
              <a:ext uri="{FF2B5EF4-FFF2-40B4-BE49-F238E27FC236}">
                <a16:creationId xmlns:a16="http://schemas.microsoft.com/office/drawing/2014/main" id="{122DBAC3-7AC7-94AE-80A8-D9BB10FA0CBB}"/>
              </a:ext>
            </a:extLst>
          </p:cNvPr>
          <p:cNvSpPr/>
          <p:nvPr/>
        </p:nvSpPr>
        <p:spPr>
          <a:xfrm flipH="1">
            <a:off x="5173145" y="2486025"/>
            <a:ext cx="6028251" cy="3467099"/>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Đó và cảnh vật vùng núi. Ruộng bậc thang thật đẹp. Núi nhấp nhô, mây trắng vờn quanh. Xa xa là rừng cây đại ngàn. Những ngôi nhà sàn cheo leo. Ruộng nương nối nhau tít tắp.</a:t>
            </a:r>
          </a:p>
        </p:txBody>
      </p:sp>
    </p:spTree>
    <p:extLst>
      <p:ext uri="{BB962C8B-B14F-4D97-AF65-F5344CB8AC3E}">
        <p14:creationId xmlns:p14="http://schemas.microsoft.com/office/powerpoint/2010/main" val="16240591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2247" y="0"/>
            <a:ext cx="12192000" cy="6858000"/>
          </a:xfrm>
          <a:prstGeom prst="rect">
            <a:avLst/>
          </a:prstGeom>
        </p:spPr>
      </p:pic>
      <p:sp>
        <p:nvSpPr>
          <p:cNvPr id="12" name="Rectangle: Rounded Corners 1">
            <a:extLst>
              <a:ext uri="{FF2B5EF4-FFF2-40B4-BE49-F238E27FC236}">
                <a16:creationId xmlns:a16="http://schemas.microsoft.com/office/drawing/2014/main" id="{4A614DAF-C885-C313-BA5C-904EE3D5DD17}"/>
              </a:ext>
            </a:extLst>
          </p:cNvPr>
          <p:cNvSpPr/>
          <p:nvPr/>
        </p:nvSpPr>
        <p:spPr>
          <a:xfrm>
            <a:off x="657545" y="485775"/>
            <a:ext cx="10872417" cy="5952133"/>
          </a:xfrm>
          <a:custGeom>
            <a:avLst/>
            <a:gdLst>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 name="connsiteX0" fmla="*/ 0 w 10872417"/>
              <a:gd name="connsiteY0" fmla="*/ 532334 h 5687333"/>
              <a:gd name="connsiteX1" fmla="*/ 565991 w 10872417"/>
              <a:gd name="connsiteY1" fmla="*/ 0 h 5687333"/>
              <a:gd name="connsiteX2" fmla="*/ 10306424 w 10872417"/>
              <a:gd name="connsiteY2" fmla="*/ 0 h 5687333"/>
              <a:gd name="connsiteX3" fmla="*/ 10872417 w 10872417"/>
              <a:gd name="connsiteY3" fmla="*/ 532334 h 5687333"/>
              <a:gd name="connsiteX4" fmla="*/ 10872417 w 10872417"/>
              <a:gd name="connsiteY4" fmla="*/ 5154997 h 5687333"/>
              <a:gd name="connsiteX5" fmla="*/ 10306424 w 10872417"/>
              <a:gd name="connsiteY5" fmla="*/ 5687333 h 5687333"/>
              <a:gd name="connsiteX6" fmla="*/ 565991 w 10872417"/>
              <a:gd name="connsiteY6" fmla="*/ 5687333 h 5687333"/>
              <a:gd name="connsiteX7" fmla="*/ 0 w 10872417"/>
              <a:gd name="connsiteY7" fmla="*/ 5154997 h 5687333"/>
              <a:gd name="connsiteX8" fmla="*/ 0 w 10872417"/>
              <a:gd name="connsiteY8" fmla="*/ 532334 h 568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687333" fill="none" extrusionOk="0">
                <a:moveTo>
                  <a:pt x="0" y="532334"/>
                </a:moveTo>
                <a:cubicBezTo>
                  <a:pt x="-88271" y="224361"/>
                  <a:pt x="321074" y="55572"/>
                  <a:pt x="565991" y="0"/>
                </a:cubicBezTo>
                <a:cubicBezTo>
                  <a:pt x="5468685" y="367696"/>
                  <a:pt x="8242992" y="299469"/>
                  <a:pt x="10306424" y="0"/>
                </a:cubicBezTo>
                <a:cubicBezTo>
                  <a:pt x="10674437" y="88326"/>
                  <a:pt x="10912517" y="288346"/>
                  <a:pt x="10872417" y="532334"/>
                </a:cubicBezTo>
                <a:cubicBezTo>
                  <a:pt x="10765715" y="1600748"/>
                  <a:pt x="10993525" y="4279300"/>
                  <a:pt x="10872417" y="5154997"/>
                </a:cubicBezTo>
                <a:cubicBezTo>
                  <a:pt x="10784680" y="5463981"/>
                  <a:pt x="10545255" y="5637822"/>
                  <a:pt x="10306424" y="5687333"/>
                </a:cubicBezTo>
                <a:cubicBezTo>
                  <a:pt x="6556659" y="5800018"/>
                  <a:pt x="2990222" y="5574915"/>
                  <a:pt x="565991" y="5687333"/>
                </a:cubicBezTo>
                <a:cubicBezTo>
                  <a:pt x="263118" y="5555187"/>
                  <a:pt x="-61314" y="5484740"/>
                  <a:pt x="0" y="5154997"/>
                </a:cubicBezTo>
                <a:cubicBezTo>
                  <a:pt x="-27659" y="4745239"/>
                  <a:pt x="56538" y="1203681"/>
                  <a:pt x="0" y="532334"/>
                </a:cubicBezTo>
                <a:close/>
              </a:path>
              <a:path w="10872417" h="5687333" stroke="0" extrusionOk="0">
                <a:moveTo>
                  <a:pt x="0" y="532334"/>
                </a:moveTo>
                <a:cubicBezTo>
                  <a:pt x="-47017" y="229906"/>
                  <a:pt x="319699" y="-50281"/>
                  <a:pt x="565991" y="0"/>
                </a:cubicBezTo>
                <a:cubicBezTo>
                  <a:pt x="1141256" y="825014"/>
                  <a:pt x="6268179" y="-44071"/>
                  <a:pt x="10306424" y="0"/>
                </a:cubicBezTo>
                <a:cubicBezTo>
                  <a:pt x="10599186" y="85403"/>
                  <a:pt x="10824323" y="300388"/>
                  <a:pt x="10872417" y="532334"/>
                </a:cubicBezTo>
                <a:cubicBezTo>
                  <a:pt x="10964943" y="931225"/>
                  <a:pt x="10624584" y="3531826"/>
                  <a:pt x="10872417" y="5154997"/>
                </a:cubicBezTo>
                <a:cubicBezTo>
                  <a:pt x="10930563" y="5493391"/>
                  <a:pt x="10600092" y="5750002"/>
                  <a:pt x="10306424" y="5687333"/>
                </a:cubicBezTo>
                <a:cubicBezTo>
                  <a:pt x="6020010" y="6166293"/>
                  <a:pt x="3345753" y="5159727"/>
                  <a:pt x="565991" y="5687333"/>
                </a:cubicBezTo>
                <a:cubicBezTo>
                  <a:pt x="304987" y="5651668"/>
                  <a:pt x="-4672" y="5400089"/>
                  <a:pt x="0" y="5154997"/>
                </a:cubicBezTo>
                <a:cubicBezTo>
                  <a:pt x="284737" y="4788298"/>
                  <a:pt x="-34680" y="2115416"/>
                  <a:pt x="0" y="532334"/>
                </a:cubicBezTo>
                <a:close/>
              </a:path>
              <a:path w="10872417" h="5687333" fill="none" stroke="0" extrusionOk="0">
                <a:moveTo>
                  <a:pt x="0" y="532334"/>
                </a:moveTo>
                <a:cubicBezTo>
                  <a:pt x="-97540" y="253025"/>
                  <a:pt x="200336" y="-23015"/>
                  <a:pt x="565991" y="0"/>
                </a:cubicBezTo>
                <a:cubicBezTo>
                  <a:pt x="5581769" y="144801"/>
                  <a:pt x="8272962" y="-122622"/>
                  <a:pt x="10306424" y="0"/>
                </a:cubicBezTo>
                <a:cubicBezTo>
                  <a:pt x="10567512" y="32105"/>
                  <a:pt x="10887403" y="299836"/>
                  <a:pt x="10872417" y="532334"/>
                </a:cubicBezTo>
                <a:cubicBezTo>
                  <a:pt x="10658653" y="1659355"/>
                  <a:pt x="10967812" y="4509756"/>
                  <a:pt x="10872417" y="5154997"/>
                </a:cubicBezTo>
                <a:cubicBezTo>
                  <a:pt x="10878339" y="5449427"/>
                  <a:pt x="10573918" y="5667002"/>
                  <a:pt x="10306424" y="5687333"/>
                </a:cubicBezTo>
                <a:cubicBezTo>
                  <a:pt x="7017640" y="5871953"/>
                  <a:pt x="2960365" y="5851137"/>
                  <a:pt x="565991" y="5687333"/>
                </a:cubicBezTo>
                <a:cubicBezTo>
                  <a:pt x="270080" y="5627889"/>
                  <a:pt x="-4245" y="5516920"/>
                  <a:pt x="0" y="5154997"/>
                </a:cubicBezTo>
                <a:cubicBezTo>
                  <a:pt x="218197" y="4702471"/>
                  <a:pt x="94104" y="1185081"/>
                  <a:pt x="0" y="532334"/>
                </a:cubicBezTo>
                <a:close/>
              </a:path>
              <a:path w="10872417" h="5687333" fill="none" stroke="0" extrusionOk="0">
                <a:moveTo>
                  <a:pt x="0" y="532334"/>
                </a:moveTo>
                <a:cubicBezTo>
                  <a:pt x="-77128" y="212652"/>
                  <a:pt x="258120" y="33374"/>
                  <a:pt x="565991" y="0"/>
                </a:cubicBezTo>
                <a:cubicBezTo>
                  <a:pt x="5582308" y="256107"/>
                  <a:pt x="7828374" y="259655"/>
                  <a:pt x="10306424" y="0"/>
                </a:cubicBezTo>
                <a:cubicBezTo>
                  <a:pt x="10629415" y="65377"/>
                  <a:pt x="10902571" y="293918"/>
                  <a:pt x="10872417" y="532334"/>
                </a:cubicBezTo>
                <a:cubicBezTo>
                  <a:pt x="10703217" y="1578291"/>
                  <a:pt x="11016366" y="4419348"/>
                  <a:pt x="10872417" y="5154997"/>
                </a:cubicBezTo>
                <a:cubicBezTo>
                  <a:pt x="10831998" y="5465068"/>
                  <a:pt x="10573301" y="5629767"/>
                  <a:pt x="10306424" y="5687333"/>
                </a:cubicBezTo>
                <a:cubicBezTo>
                  <a:pt x="6656680" y="5796325"/>
                  <a:pt x="2743886" y="5936690"/>
                  <a:pt x="565991" y="5687333"/>
                </a:cubicBezTo>
                <a:cubicBezTo>
                  <a:pt x="257232" y="5552606"/>
                  <a:pt x="-56971" y="5496624"/>
                  <a:pt x="0" y="5154997"/>
                </a:cubicBezTo>
                <a:cubicBezTo>
                  <a:pt x="80504" y="4668580"/>
                  <a:pt x="133200" y="1218446"/>
                  <a:pt x="0" y="532334"/>
                </a:cubicBezTo>
                <a:close/>
              </a:path>
            </a:pathLst>
          </a:custGeom>
          <a:solidFill>
            <a:schemeClr val="bg1">
              <a:alpha val="87000"/>
            </a:schemeClr>
          </a:solidFill>
          <a:ln w="31750">
            <a:solidFill>
              <a:srgbClr val="0070C0"/>
            </a:solidFill>
            <a:prstDash val="dash"/>
            <a:extLst>
              <a:ext uri="{C807C97D-BFC1-408E-A445-0C87EB9F89A2}">
                <ask:lineSketchStyleProps xmlns:ask="http://schemas.microsoft.com/office/drawing/2018/sketchyshapes" sd="1219033472">
                  <a:custGeom>
                    <a:avLst/>
                    <a:gdLst>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 name="connsiteX0" fmla="*/ 0 w 10872417"/>
                      <a:gd name="connsiteY0" fmla="*/ 557119 h 5952133"/>
                      <a:gd name="connsiteX1" fmla="*/ 565991 w 10872417"/>
                      <a:gd name="connsiteY1" fmla="*/ 0 h 5952133"/>
                      <a:gd name="connsiteX2" fmla="*/ 10306424 w 10872417"/>
                      <a:gd name="connsiteY2" fmla="*/ 0 h 5952133"/>
                      <a:gd name="connsiteX3" fmla="*/ 10872417 w 10872417"/>
                      <a:gd name="connsiteY3" fmla="*/ 557119 h 5952133"/>
                      <a:gd name="connsiteX4" fmla="*/ 10872417 w 10872417"/>
                      <a:gd name="connsiteY4" fmla="*/ 5395011 h 5952133"/>
                      <a:gd name="connsiteX5" fmla="*/ 10306424 w 10872417"/>
                      <a:gd name="connsiteY5" fmla="*/ 5952133 h 5952133"/>
                      <a:gd name="connsiteX6" fmla="*/ 565991 w 10872417"/>
                      <a:gd name="connsiteY6" fmla="*/ 5952133 h 5952133"/>
                      <a:gd name="connsiteX7" fmla="*/ 0 w 10872417"/>
                      <a:gd name="connsiteY7" fmla="*/ 5395011 h 5952133"/>
                      <a:gd name="connsiteX8" fmla="*/ 0 w 10872417"/>
                      <a:gd name="connsiteY8" fmla="*/ 557119 h 595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72417" h="5952133" fill="none" extrusionOk="0">
                        <a:moveTo>
                          <a:pt x="0" y="557119"/>
                        </a:moveTo>
                        <a:cubicBezTo>
                          <a:pt x="-131354" y="227839"/>
                          <a:pt x="355592" y="86389"/>
                          <a:pt x="565991" y="0"/>
                        </a:cubicBezTo>
                        <a:cubicBezTo>
                          <a:pt x="5524113" y="467325"/>
                          <a:pt x="8257726" y="466013"/>
                          <a:pt x="10306424" y="0"/>
                        </a:cubicBezTo>
                        <a:cubicBezTo>
                          <a:pt x="10680516" y="101802"/>
                          <a:pt x="10938705" y="333850"/>
                          <a:pt x="10872417" y="557119"/>
                        </a:cubicBezTo>
                        <a:cubicBezTo>
                          <a:pt x="10883148" y="1572460"/>
                          <a:pt x="10998271" y="4456219"/>
                          <a:pt x="10872417" y="5395011"/>
                        </a:cubicBezTo>
                        <a:cubicBezTo>
                          <a:pt x="10766925" y="5721297"/>
                          <a:pt x="10540114" y="5896769"/>
                          <a:pt x="10306424" y="5952133"/>
                        </a:cubicBezTo>
                        <a:cubicBezTo>
                          <a:pt x="6169488" y="6042581"/>
                          <a:pt x="2838860" y="5525937"/>
                          <a:pt x="565991" y="5952133"/>
                        </a:cubicBezTo>
                        <a:cubicBezTo>
                          <a:pt x="263529" y="5808272"/>
                          <a:pt x="-69524" y="5744901"/>
                          <a:pt x="0" y="5395011"/>
                        </a:cubicBezTo>
                        <a:cubicBezTo>
                          <a:pt x="-51868" y="5009462"/>
                          <a:pt x="93576" y="1287245"/>
                          <a:pt x="0" y="557119"/>
                        </a:cubicBezTo>
                        <a:close/>
                      </a:path>
                      <a:path w="10872417" h="5952133" stroke="0" extrusionOk="0">
                        <a:moveTo>
                          <a:pt x="0" y="557119"/>
                        </a:moveTo>
                        <a:cubicBezTo>
                          <a:pt x="-47387" y="249401"/>
                          <a:pt x="328809" y="-58027"/>
                          <a:pt x="565991" y="0"/>
                        </a:cubicBezTo>
                        <a:cubicBezTo>
                          <a:pt x="751222" y="1482623"/>
                          <a:pt x="6005778" y="-32131"/>
                          <a:pt x="10306424" y="0"/>
                        </a:cubicBezTo>
                        <a:cubicBezTo>
                          <a:pt x="10609073" y="108954"/>
                          <a:pt x="10811293" y="321244"/>
                          <a:pt x="10872417" y="557119"/>
                        </a:cubicBezTo>
                        <a:cubicBezTo>
                          <a:pt x="11017016" y="676798"/>
                          <a:pt x="10286196" y="3677115"/>
                          <a:pt x="10872417" y="5395011"/>
                        </a:cubicBezTo>
                        <a:cubicBezTo>
                          <a:pt x="10968781" y="5782065"/>
                          <a:pt x="10591168" y="6044666"/>
                          <a:pt x="10306424" y="5952133"/>
                        </a:cubicBezTo>
                        <a:cubicBezTo>
                          <a:pt x="5838883" y="6817000"/>
                          <a:pt x="3090556" y="5061356"/>
                          <a:pt x="565991" y="5952133"/>
                        </a:cubicBezTo>
                        <a:cubicBezTo>
                          <a:pt x="320477" y="5919660"/>
                          <a:pt x="-4975" y="5645231"/>
                          <a:pt x="0" y="5395011"/>
                        </a:cubicBezTo>
                        <a:cubicBezTo>
                          <a:pt x="525106" y="5162671"/>
                          <a:pt x="-341491" y="2281235"/>
                          <a:pt x="0" y="557119"/>
                        </a:cubicBezTo>
                        <a:close/>
                      </a:path>
                      <a:path w="10872417" h="5952133" fill="none" stroke="0" extrusionOk="0">
                        <a:moveTo>
                          <a:pt x="0" y="557119"/>
                        </a:moveTo>
                        <a:cubicBezTo>
                          <a:pt x="-102156" y="279197"/>
                          <a:pt x="187047" y="-65937"/>
                          <a:pt x="565991" y="0"/>
                        </a:cubicBezTo>
                        <a:cubicBezTo>
                          <a:pt x="5906623" y="-92468"/>
                          <a:pt x="8447291" y="-430997"/>
                          <a:pt x="10306424" y="0"/>
                        </a:cubicBezTo>
                        <a:cubicBezTo>
                          <a:pt x="10536143" y="21574"/>
                          <a:pt x="10915444" y="286223"/>
                          <a:pt x="10872417" y="557119"/>
                        </a:cubicBezTo>
                        <a:cubicBezTo>
                          <a:pt x="10632995" y="1751000"/>
                          <a:pt x="11004597" y="4819397"/>
                          <a:pt x="10872417" y="5395011"/>
                        </a:cubicBezTo>
                        <a:cubicBezTo>
                          <a:pt x="10924860" y="5693918"/>
                          <a:pt x="10569567" y="5947136"/>
                          <a:pt x="10306424" y="5952133"/>
                        </a:cubicBezTo>
                        <a:cubicBezTo>
                          <a:pt x="7374644" y="6247746"/>
                          <a:pt x="2889462" y="5892403"/>
                          <a:pt x="565991" y="5952133"/>
                        </a:cubicBezTo>
                        <a:cubicBezTo>
                          <a:pt x="310387" y="5891202"/>
                          <a:pt x="31905" y="5811243"/>
                          <a:pt x="0" y="5395011"/>
                        </a:cubicBezTo>
                        <a:cubicBezTo>
                          <a:pt x="309123" y="5008483"/>
                          <a:pt x="132170" y="1333300"/>
                          <a:pt x="0" y="557119"/>
                        </a:cubicBezTo>
                        <a:close/>
                      </a:path>
                      <a:path w="10872417" h="5952133" fill="none" stroke="0" extrusionOk="0">
                        <a:moveTo>
                          <a:pt x="0" y="557119"/>
                        </a:moveTo>
                        <a:cubicBezTo>
                          <a:pt x="-46390" y="252960"/>
                          <a:pt x="243498" y="15373"/>
                          <a:pt x="565991" y="0"/>
                        </a:cubicBezTo>
                        <a:cubicBezTo>
                          <a:pt x="5296391" y="551856"/>
                          <a:pt x="7938091" y="296368"/>
                          <a:pt x="10306424" y="0"/>
                        </a:cubicBezTo>
                        <a:cubicBezTo>
                          <a:pt x="10652103" y="44191"/>
                          <a:pt x="10880389" y="267981"/>
                          <a:pt x="10872417" y="557119"/>
                        </a:cubicBezTo>
                        <a:cubicBezTo>
                          <a:pt x="10639141" y="1681554"/>
                          <a:pt x="11020709" y="4690254"/>
                          <a:pt x="10872417" y="5395011"/>
                        </a:cubicBezTo>
                        <a:cubicBezTo>
                          <a:pt x="10797937" y="5680549"/>
                          <a:pt x="10603525" y="5859183"/>
                          <a:pt x="10306424" y="5952133"/>
                        </a:cubicBezTo>
                        <a:cubicBezTo>
                          <a:pt x="6711898" y="6134087"/>
                          <a:pt x="2788049" y="6220670"/>
                          <a:pt x="565991" y="5952133"/>
                        </a:cubicBezTo>
                        <a:cubicBezTo>
                          <a:pt x="230884" y="5820773"/>
                          <a:pt x="-57456" y="5735886"/>
                          <a:pt x="0" y="5395011"/>
                        </a:cubicBezTo>
                        <a:cubicBezTo>
                          <a:pt x="88207" y="4808078"/>
                          <a:pt x="136883" y="1264288"/>
                          <a:pt x="0" y="557119"/>
                        </a:cubicBezTo>
                        <a:close/>
                      </a:path>
                      <a:path w="10872417" h="5952133" fill="none" stroke="0" extrusionOk="0">
                        <a:moveTo>
                          <a:pt x="0" y="557119"/>
                        </a:moveTo>
                        <a:cubicBezTo>
                          <a:pt x="-104036" y="225083"/>
                          <a:pt x="285888" y="71365"/>
                          <a:pt x="565991" y="0"/>
                        </a:cubicBezTo>
                        <a:cubicBezTo>
                          <a:pt x="5777303" y="449786"/>
                          <a:pt x="7960625" y="322390"/>
                          <a:pt x="10306424" y="0"/>
                        </a:cubicBezTo>
                        <a:cubicBezTo>
                          <a:pt x="10642406" y="123718"/>
                          <a:pt x="10905384" y="341199"/>
                          <a:pt x="10872417" y="557119"/>
                        </a:cubicBezTo>
                        <a:cubicBezTo>
                          <a:pt x="10636227" y="1604432"/>
                          <a:pt x="11127063" y="4542348"/>
                          <a:pt x="10872417" y="5395011"/>
                        </a:cubicBezTo>
                        <a:cubicBezTo>
                          <a:pt x="10805394" y="5720838"/>
                          <a:pt x="10560725" y="5868478"/>
                          <a:pt x="10306424" y="5952133"/>
                        </a:cubicBezTo>
                        <a:cubicBezTo>
                          <a:pt x="6396197" y="6045492"/>
                          <a:pt x="2660437" y="6144970"/>
                          <a:pt x="565991" y="5952133"/>
                        </a:cubicBezTo>
                        <a:cubicBezTo>
                          <a:pt x="260722" y="5790987"/>
                          <a:pt x="-69584" y="5751601"/>
                          <a:pt x="0" y="5395011"/>
                        </a:cubicBezTo>
                        <a:cubicBezTo>
                          <a:pt x="84205" y="5028801"/>
                          <a:pt x="162494" y="1285199"/>
                          <a:pt x="0" y="55711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ECCAB0E6-C54D-72B0-FC32-3F8BEA58CD5D}"/>
              </a:ext>
            </a:extLst>
          </p:cNvPr>
          <p:cNvPicPr>
            <a:picLocks noChangeAspect="1"/>
          </p:cNvPicPr>
          <p:nvPr/>
        </p:nvPicPr>
        <p:blipFill>
          <a:blip r:embed="rId4"/>
          <a:stretch>
            <a:fillRect/>
          </a:stretch>
        </p:blipFill>
        <p:spPr>
          <a:xfrm>
            <a:off x="3177687" y="1347050"/>
            <a:ext cx="5877496" cy="791198"/>
          </a:xfrm>
          <a:prstGeom prst="rect">
            <a:avLst/>
          </a:prstGeom>
        </p:spPr>
      </p:pic>
      <p:pic>
        <p:nvPicPr>
          <p:cNvPr id="6" name="Picture 5">
            <a:extLst>
              <a:ext uri="{FF2B5EF4-FFF2-40B4-BE49-F238E27FC236}">
                <a16:creationId xmlns:a16="http://schemas.microsoft.com/office/drawing/2014/main" id="{7F4D22BA-A26D-7DD8-9623-AF46BB5A5807}"/>
              </a:ext>
            </a:extLst>
          </p:cNvPr>
          <p:cNvPicPr>
            <a:picLocks noChangeAspect="1"/>
          </p:cNvPicPr>
          <p:nvPr/>
        </p:nvPicPr>
        <p:blipFill>
          <a:blip r:embed="rId5"/>
          <a:stretch>
            <a:fillRect/>
          </a:stretch>
        </p:blipFill>
        <p:spPr>
          <a:xfrm>
            <a:off x="1014411" y="3162300"/>
            <a:ext cx="3950169" cy="2590799"/>
          </a:xfrm>
          <a:prstGeom prst="rect">
            <a:avLst/>
          </a:prstGeom>
        </p:spPr>
      </p:pic>
      <p:sp>
        <p:nvSpPr>
          <p:cNvPr id="7" name="Rounded Rectangular Callout 16">
            <a:extLst>
              <a:ext uri="{FF2B5EF4-FFF2-40B4-BE49-F238E27FC236}">
                <a16:creationId xmlns:a16="http://schemas.microsoft.com/office/drawing/2014/main" id="{6ECEA279-43CF-654A-B6EF-A4100CE07BED}"/>
              </a:ext>
            </a:extLst>
          </p:cNvPr>
          <p:cNvSpPr/>
          <p:nvPr/>
        </p:nvSpPr>
        <p:spPr>
          <a:xfrm flipH="1">
            <a:off x="5173145" y="2486025"/>
            <a:ext cx="6028251" cy="3467099"/>
          </a:xfrm>
          <a:prstGeom prst="wedgeRoundRectCallout">
            <a:avLst>
              <a:gd name="adj1" fmla="val 60582"/>
              <a:gd name="adj2" fmla="val -4185"/>
              <a:gd name="adj3" fmla="val 16667"/>
            </a:avLst>
          </a:prstGeom>
          <a:solidFill>
            <a:srgbClr val="F8E5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srgbClr val="E7E6E6">
                    <a:lumMod val="10000"/>
                  </a:srgbClr>
                </a:solidFill>
                <a:latin typeface="Calibri" panose="020F0502020204030204" pitchFamily="34" charset="0"/>
                <a:cs typeface="Calibri" panose="020F0502020204030204" pitchFamily="34" charset="0"/>
                <a:sym typeface="+mn-ea"/>
              </a:rPr>
              <a:t>Đây là cảnh vật nơi vùng biển. Mặt biển xanh, sóng nhấp nhô vỗ vào bờ cát. Bãi cát dài, vàng ươm, phẳng mịn. Trời xanh bao la, m</a:t>
            </a:r>
            <a:r>
              <a:rPr lang="en-US" sz="3200" dirty="0">
                <a:solidFill>
                  <a:srgbClr val="E7E6E6">
                    <a:lumMod val="10000"/>
                  </a:srgbClr>
                </a:solidFill>
                <a:latin typeface="Calibri" panose="020F0502020204030204" pitchFamily="34" charset="0"/>
                <a:cs typeface="Calibri" panose="020F0502020204030204" pitchFamily="34" charset="0"/>
                <a:sym typeface="+mn-ea"/>
              </a:rPr>
              <a:t>â</a:t>
            </a:r>
            <a:r>
              <a:rPr lang="vi-VN" sz="3200" dirty="0">
                <a:solidFill>
                  <a:srgbClr val="E7E6E6">
                    <a:lumMod val="10000"/>
                  </a:srgbClr>
                </a:solidFill>
                <a:latin typeface="Calibri" panose="020F0502020204030204" pitchFamily="34" charset="0"/>
                <a:cs typeface="Calibri" panose="020F0502020204030204" pitchFamily="34" charset="0"/>
                <a:sym typeface="+mn-ea"/>
              </a:rPr>
              <a:t>y trắng nhởn nhơ. Gió reo hát ca lao xao hàng dừa. Bờ biển xanh mát..</a:t>
            </a:r>
          </a:p>
        </p:txBody>
      </p:sp>
    </p:spTree>
    <p:extLst>
      <p:ext uri="{BB962C8B-B14F-4D97-AF65-F5344CB8AC3E}">
        <p14:creationId xmlns:p14="http://schemas.microsoft.com/office/powerpoint/2010/main" val="27647257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922</Words>
  <Application>Microsoft Office PowerPoint</Application>
  <PresentationFormat>Widescreen</PresentationFormat>
  <Paragraphs>38</Paragraphs>
  <Slides>20</Slides>
  <Notes>0</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20</vt:i4>
      </vt:variant>
    </vt:vector>
  </HeadingPairs>
  <TitlesOfParts>
    <vt:vector size="38" baseType="lpstr">
      <vt:lpstr>等线</vt:lpstr>
      <vt:lpstr>等线 Light</vt:lpstr>
      <vt:lpstr>Helvetica Light</vt:lpstr>
      <vt:lpstr>iCiel Altus</vt:lpstr>
      <vt:lpstr>Ikaros-Regular</vt:lpstr>
      <vt:lpstr>仓耳玄三M W05</vt:lpstr>
      <vt:lpstr>#9Slide07 Cadena</vt:lpstr>
      <vt:lpstr>Arial</vt:lpstr>
      <vt:lpstr>Arial-Rounded</vt:lpstr>
      <vt:lpstr>Calibri</vt:lpstr>
      <vt:lpstr>Calibri Light</vt:lpstr>
      <vt:lpstr>Cambria</vt:lpstr>
      <vt:lpstr>Helvetica</vt:lpstr>
      <vt:lpstr>Tahoma</vt:lpstr>
      <vt:lpstr>Office 主题​​</vt:lpstr>
      <vt:lpstr>1_White</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32</cp:revision>
  <dcterms:created xsi:type="dcterms:W3CDTF">2023-01-10T11:43:10Z</dcterms:created>
  <dcterms:modified xsi:type="dcterms:W3CDTF">2024-03-26T01:52:36Z</dcterms:modified>
</cp:coreProperties>
</file>