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5" r:id="rId4"/>
  </p:sldMasterIdLst>
  <p:notesMasterIdLst>
    <p:notesMasterId r:id="rId20"/>
  </p:notesMasterIdLst>
  <p:sldIdLst>
    <p:sldId id="257" r:id="rId5"/>
    <p:sldId id="259" r:id="rId6"/>
    <p:sldId id="258" r:id="rId7"/>
    <p:sldId id="278" r:id="rId8"/>
    <p:sldId id="260" r:id="rId9"/>
    <p:sldId id="261" r:id="rId10"/>
    <p:sldId id="263" r:id="rId11"/>
    <p:sldId id="262" r:id="rId12"/>
    <p:sldId id="279" r:id="rId13"/>
    <p:sldId id="270" r:id="rId14"/>
    <p:sldId id="288" r:id="rId15"/>
    <p:sldId id="290" r:id="rId16"/>
    <p:sldId id="291" r:id="rId17"/>
    <p:sldId id="276" r:id="rId18"/>
    <p:sldId id="2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9554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0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5652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471823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04/02/2023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786F67E-89AB-47B1-9A5E-D547D18BD18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38301" y="247649"/>
            <a:ext cx="1285875" cy="1285875"/>
          </a:xfrm>
          <a:prstGeom prst="rect">
            <a:avLst/>
          </a:prstGeom>
        </p:spPr>
      </p:pic>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10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id="{12643916-DAF4-4120-BEBE-D65AA7E809FC}"/>
              </a:ext>
            </a:extLst>
          </p:cNvPr>
          <p:cNvPicPr>
            <a:picLocks noChangeAspect="1"/>
          </p:cNvPicPr>
          <p:nvPr/>
        </p:nvPicPr>
        <p:blipFill>
          <a:blip r:embed="rId5"/>
          <a:stretch>
            <a:fillRect/>
          </a:stretch>
        </p:blipFill>
        <p:spPr>
          <a:xfrm>
            <a:off x="1749989" y="2632678"/>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a16="http://schemas.microsoft.com/office/drawing/2014/main"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Trong 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78888" y="390496"/>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extLst>
      <p:ext uri="{BB962C8B-B14F-4D97-AF65-F5344CB8AC3E}">
        <p14:creationId xmlns:p14="http://schemas.microsoft.com/office/powerpoint/2010/main" val="15200399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372544" y="66862"/>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616887" y="1601519"/>
            <a:ext cx="10917888" cy="2992614"/>
          </a:xfrm>
          <a:prstGeom prst="rect">
            <a:avLst/>
          </a:prstGeom>
        </p:spPr>
        <p:txBody>
          <a:bodyPr wrap="square">
            <a:spAutoFit/>
          </a:bodyPr>
          <a:lstStyle/>
          <a:p>
            <a:pPr lvl="0" indent="228600" algn="just">
              <a:lnSpc>
                <a:spcPct val="120000"/>
              </a:lnSpc>
            </a:pPr>
            <a:r>
              <a:rPr lang="en-US" sz="3200" b="1" dirty="0">
                <a:solidFill>
                  <a:srgbClr val="44546A">
                    <a:lumMod val="75000"/>
                  </a:srgbClr>
                </a:solidFill>
                <a:latin typeface="Cambria" panose="02040503050406030204" pitchFamily="18" charset="0"/>
                <a:ea typeface="Cambria" panose="02040503050406030204" pitchFamily="18" charset="0"/>
              </a:rPr>
              <a:t>- Đ</a:t>
            </a:r>
            <a:r>
              <a:rPr lang="vi-VN" sz="3200" b="1" dirty="0">
                <a:solidFill>
                  <a:srgbClr val="44546A">
                    <a:lumMod val="75000"/>
                  </a:srgbClr>
                </a:solidFill>
                <a:latin typeface="Cambria" panose="02040503050406030204" pitchFamily="18" charset="0"/>
                <a:ea typeface="Cambria" panose="02040503050406030204" pitchFamily="18" charset="0"/>
              </a:rPr>
              <a:t>ọc đúng các từ, câu, đọc to rõ ràng câu chuyện</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Biết đọc diễn cảm lời của nhân vật trong bài học; biết nghỉ hơi ở chỗ có dấu câu họặc chỗ ngắt nhịp thơ.</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Hiểu nội dung bài đọc. Biết bày tỏ suy nghĩ, tình cảm về nhân vật trong tác phẩm.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a16="http://schemas.microsoft.com/office/drawing/2014/main"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a16="http://schemas.microsoft.com/office/drawing/2014/main"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TotalTime>
  <Words>807</Words>
  <Application>Microsoft Office PowerPoint</Application>
  <PresentationFormat>Widescreen</PresentationFormat>
  <Paragraphs>25</Paragraphs>
  <Slides>15</Slides>
  <Notes>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等线</vt:lpstr>
      <vt:lpstr>等线 Light</vt:lpstr>
      <vt:lpstr>inpin heiti</vt:lpstr>
      <vt:lpstr>站酷快乐体2016修订版</vt:lpstr>
      <vt:lpstr>Arial</vt:lpstr>
      <vt:lpstr>Calibri</vt:lpstr>
      <vt:lpstr>Calibri Light</vt:lpstr>
      <vt:lpstr>Cambria</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2023-01-01T00:58:55Z</dcterms:created>
  <dcterms:modified xsi:type="dcterms:W3CDTF">2023-02-04T13:04:49Z</dcterms:modified>
</cp:coreProperties>
</file>