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Lst>
  <p:notesMasterIdLst>
    <p:notesMasterId r:id="rId25"/>
  </p:notesMasterIdLst>
  <p:sldIdLst>
    <p:sldId id="324" r:id="rId4"/>
    <p:sldId id="326" r:id="rId5"/>
    <p:sldId id="329" r:id="rId6"/>
    <p:sldId id="411" r:id="rId7"/>
    <p:sldId id="412" r:id="rId8"/>
    <p:sldId id="413" r:id="rId9"/>
    <p:sldId id="263" r:id="rId10"/>
    <p:sldId id="262" r:id="rId11"/>
    <p:sldId id="261" r:id="rId12"/>
    <p:sldId id="434" r:id="rId13"/>
    <p:sldId id="435" r:id="rId14"/>
    <p:sldId id="416" r:id="rId15"/>
    <p:sldId id="436" r:id="rId16"/>
    <p:sldId id="421" r:id="rId17"/>
    <p:sldId id="438" r:id="rId18"/>
    <p:sldId id="439" r:id="rId19"/>
    <p:sldId id="440" r:id="rId20"/>
    <p:sldId id="441" r:id="rId21"/>
    <p:sldId id="273" r:id="rId22"/>
    <p:sldId id="286" r:id="rId23"/>
    <p:sldId id="7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28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638614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04923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8694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942377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78377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8862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0380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608973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9125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9589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286963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34.xml"/><Relationship Id="rId16" Type="http://schemas.openxmlformats.org/officeDocument/2006/relationships/tags" Target="../tags/tag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3.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8.PNG"/><Relationship Id="rId18" Type="http://schemas.openxmlformats.org/officeDocument/2006/relationships/image" Target="../media/image13.gif"/><Relationship Id="rId3" Type="http://schemas.microsoft.com/office/2007/relationships/media" Target="../media/media2.mp3"/><Relationship Id="rId21" Type="http://schemas.openxmlformats.org/officeDocument/2006/relationships/image" Target="../media/image16.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2.gif"/><Relationship Id="rId2" Type="http://schemas.microsoft.com/office/2007/relationships/media" Target="../media/media1.mp3"/><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0.png"/><Relationship Id="rId10" Type="http://schemas.openxmlformats.org/officeDocument/2006/relationships/notesSlide" Target="../notesSlides/notesSlide1.xml"/><Relationship Id="rId19"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6.gif"/><Relationship Id="rId2" Type="http://schemas.microsoft.com/office/2007/relationships/media" Target="../media/media1.mp3"/><Relationship Id="rId16"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1.png"/><Relationship Id="rId5" Type="http://schemas.microsoft.com/office/2007/relationships/media" Target="../media/media3.mp3"/><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3.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8.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0.png"/><Relationship Id="rId18" Type="http://schemas.openxmlformats.org/officeDocument/2006/relationships/image" Target="../media/image16.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0.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9.png"/><Relationship Id="rId5" Type="http://schemas.microsoft.com/office/2007/relationships/media" Target="../media/media3.mp3"/><Relationship Id="rId15" Type="http://schemas.openxmlformats.org/officeDocument/2006/relationships/image" Target="../media/image13.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2B9C58CA-79CB-47FF-9EC6-6F55465527FC}"/>
              </a:ext>
            </a:extLst>
          </p:cNvPr>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948</Words>
  <Application>Microsoft Office PowerPoint</Application>
  <PresentationFormat>Widescreen</PresentationFormat>
  <Paragraphs>112</Paragraphs>
  <Slides>21</Slides>
  <Notes>1</Notes>
  <HiddenSlides>0</HiddenSlides>
  <MMClips>13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Arial</vt:lpstr>
      <vt:lpstr>Calibri</vt:lpstr>
      <vt:lpstr>Calibri Light</vt:lpstr>
      <vt:lpstr>Cambria</vt:lpstr>
      <vt:lpstr>Tahoma</vt:lpstr>
      <vt:lpstr>Times New Roman</vt:lpstr>
      <vt:lpstr>UTM Duepuntozero</vt:lpstr>
      <vt:lpstr>Wingdings</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2022-12-26T11:58:38Z</dcterms:created>
  <dcterms:modified xsi:type="dcterms:W3CDTF">2023-02-05T11:16:46Z</dcterms:modified>
</cp:coreProperties>
</file>