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702" r:id="rId4"/>
    <p:sldMasterId id="2147483710" r:id="rId5"/>
  </p:sldMasterIdLst>
  <p:notesMasterIdLst>
    <p:notesMasterId r:id="rId35"/>
  </p:notesMasterIdLst>
  <p:sldIdLst>
    <p:sldId id="368" r:id="rId6"/>
    <p:sldId id="2592" r:id="rId7"/>
    <p:sldId id="281" r:id="rId8"/>
    <p:sldId id="2587" r:id="rId9"/>
    <p:sldId id="2588" r:id="rId10"/>
    <p:sldId id="2589" r:id="rId11"/>
    <p:sldId id="2590" r:id="rId12"/>
    <p:sldId id="269" r:id="rId13"/>
    <p:sldId id="272" r:id="rId14"/>
    <p:sldId id="331" r:id="rId15"/>
    <p:sldId id="2591" r:id="rId16"/>
    <p:sldId id="299" r:id="rId17"/>
    <p:sldId id="344" r:id="rId18"/>
    <p:sldId id="2593" r:id="rId19"/>
    <p:sldId id="346" r:id="rId20"/>
    <p:sldId id="2594" r:id="rId21"/>
    <p:sldId id="347" r:id="rId22"/>
    <p:sldId id="2595" r:id="rId23"/>
    <p:sldId id="348" r:id="rId24"/>
    <p:sldId id="327" r:id="rId25"/>
    <p:sldId id="349" r:id="rId26"/>
    <p:sldId id="351" r:id="rId27"/>
    <p:sldId id="352" r:id="rId28"/>
    <p:sldId id="353" r:id="rId29"/>
    <p:sldId id="354" r:id="rId30"/>
    <p:sldId id="330" r:id="rId31"/>
    <p:sldId id="356" r:id="rId32"/>
    <p:sldId id="2596" r:id="rId33"/>
    <p:sldId id="2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7" d="100"/>
          <a:sy n="67" d="100"/>
        </p:scale>
        <p:origin x="7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B3C39-4F96-4699-BC5B-684D4FA03C3D}"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5E3BC-4042-4877-BBA7-8237B89817C1}" type="slidenum">
              <a:rPr lang="en-US" smtClean="0"/>
              <a:t>‹#›</a:t>
            </a:fld>
            <a:endParaRPr lang="en-US"/>
          </a:p>
        </p:txBody>
      </p:sp>
    </p:spTree>
    <p:extLst>
      <p:ext uri="{BB962C8B-B14F-4D97-AF65-F5344CB8AC3E}">
        <p14:creationId xmlns:p14="http://schemas.microsoft.com/office/powerpoint/2010/main" val="341334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B5DF6-97D9-4CF6-B615-C72E2A06EB8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846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11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9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7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9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3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1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842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658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2C0BCBC-A4C4-4F64-94B9-2AB6B11C8B5E}"/>
              </a:ext>
            </a:extLst>
          </p:cNvPr>
          <p:cNvSpPr/>
          <p:nvPr userDrawn="1"/>
        </p:nvSpPr>
        <p:spPr>
          <a:xfrm>
            <a:off x="361950" y="1424940"/>
            <a:ext cx="11468100" cy="400812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241F2B9B-985E-4DBA-8324-C6A718FC7F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72"/>
          <a:stretch/>
        </p:blipFill>
        <p:spPr>
          <a:xfrm rot="16200000" flipH="1">
            <a:off x="9463348" y="-286128"/>
            <a:ext cx="2442526" cy="3014779"/>
          </a:xfrm>
          <a:prstGeom prst="rect">
            <a:avLst/>
          </a:prstGeom>
        </p:spPr>
      </p:pic>
      <p:sp>
        <p:nvSpPr>
          <p:cNvPr id="5" name="矩形 4">
            <a:extLst>
              <a:ext uri="{FF2B5EF4-FFF2-40B4-BE49-F238E27FC236}">
                <a16:creationId xmlns:a16="http://schemas.microsoft.com/office/drawing/2014/main" id="{5AF7682A-A4CC-48F0-B0C9-B63C45617095}"/>
              </a:ext>
            </a:extLst>
          </p:cNvPr>
          <p:cNvSpPr/>
          <p:nvPr userDrawn="1"/>
        </p:nvSpPr>
        <p:spPr>
          <a:xfrm>
            <a:off x="577215" y="1607820"/>
            <a:ext cx="11037570" cy="36423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A9F440B6-253C-42C1-A936-764880A65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52"/>
          <a:stretch/>
        </p:blipFill>
        <p:spPr>
          <a:xfrm rot="5400000">
            <a:off x="282734" y="-282734"/>
            <a:ext cx="2442529" cy="3008000"/>
          </a:xfrm>
          <a:prstGeom prst="rect">
            <a:avLst/>
          </a:prstGeom>
        </p:spPr>
      </p:pic>
      <p:pic>
        <p:nvPicPr>
          <p:cNvPr id="11" name="图片 10">
            <a:extLst>
              <a:ext uri="{FF2B5EF4-FFF2-40B4-BE49-F238E27FC236}">
                <a16:creationId xmlns:a16="http://schemas.microsoft.com/office/drawing/2014/main" id="{3C8C5D08-F4DF-4C91-A304-2764B7B61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608737" y="2274736"/>
            <a:ext cx="4063049" cy="5103477"/>
          </a:xfrm>
          <a:prstGeom prst="rect">
            <a:avLst/>
          </a:prstGeom>
        </p:spPr>
      </p:pic>
      <p:grpSp>
        <p:nvGrpSpPr>
          <p:cNvPr id="21" name="组合 20">
            <a:extLst>
              <a:ext uri="{FF2B5EF4-FFF2-40B4-BE49-F238E27FC236}">
                <a16:creationId xmlns:a16="http://schemas.microsoft.com/office/drawing/2014/main" id="{908CB307-C462-41A6-951A-6AB221A6AB90}"/>
              </a:ext>
            </a:extLst>
          </p:cNvPr>
          <p:cNvGrpSpPr/>
          <p:nvPr userDrawn="1"/>
        </p:nvGrpSpPr>
        <p:grpSpPr>
          <a:xfrm>
            <a:off x="362147" y="1706311"/>
            <a:ext cx="4272593" cy="5151689"/>
            <a:chOff x="362147" y="1706311"/>
            <a:chExt cx="4272593" cy="5151689"/>
          </a:xfrm>
        </p:grpSpPr>
        <p:pic>
          <p:nvPicPr>
            <p:cNvPr id="7" name="图片 6">
              <a:extLst>
                <a:ext uri="{FF2B5EF4-FFF2-40B4-BE49-F238E27FC236}">
                  <a16:creationId xmlns:a16="http://schemas.microsoft.com/office/drawing/2014/main" id="{6BD9D973-AF54-4CC0-BCCA-39C0798F2D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3523" y="1706311"/>
              <a:ext cx="4141217" cy="5024190"/>
            </a:xfrm>
            <a:prstGeom prst="rect">
              <a:avLst/>
            </a:prstGeom>
          </p:spPr>
        </p:pic>
        <p:pic>
          <p:nvPicPr>
            <p:cNvPr id="17" name="图片 16">
              <a:extLst>
                <a:ext uri="{FF2B5EF4-FFF2-40B4-BE49-F238E27FC236}">
                  <a16:creationId xmlns:a16="http://schemas.microsoft.com/office/drawing/2014/main" id="{7B206C88-A684-4513-B344-93611392816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62147" y="5347372"/>
              <a:ext cx="4253737" cy="1510628"/>
            </a:xfrm>
            <a:prstGeom prst="rect">
              <a:avLst/>
            </a:prstGeom>
          </p:spPr>
        </p:pic>
      </p:grpSp>
      <p:pic>
        <p:nvPicPr>
          <p:cNvPr id="14" name="图片 13">
            <a:extLst>
              <a:ext uri="{FF2B5EF4-FFF2-40B4-BE49-F238E27FC236}">
                <a16:creationId xmlns:a16="http://schemas.microsoft.com/office/drawing/2014/main" id="{F443791B-A8FF-41FD-9391-B53319F9AD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218468" y="4933220"/>
            <a:ext cx="1706311" cy="2143247"/>
          </a:xfrm>
          <a:prstGeom prst="rect">
            <a:avLst/>
          </a:prstGeom>
        </p:spPr>
      </p:pic>
      <p:pic>
        <p:nvPicPr>
          <p:cNvPr id="19" name="图片 18">
            <a:extLst>
              <a:ext uri="{FF2B5EF4-FFF2-40B4-BE49-F238E27FC236}">
                <a16:creationId xmlns:a16="http://schemas.microsoft.com/office/drawing/2014/main" id="{7FDE0B45-AFB1-43E8-8851-7510868CC37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20" name="图片 19">
            <a:extLst>
              <a:ext uri="{FF2B5EF4-FFF2-40B4-BE49-F238E27FC236}">
                <a16:creationId xmlns:a16="http://schemas.microsoft.com/office/drawing/2014/main" id="{62B6C40F-F346-4F18-AECF-4CF11EA20EE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spTree>
    <p:extLst>
      <p:ext uri="{BB962C8B-B14F-4D97-AF65-F5344CB8AC3E}">
        <p14:creationId xmlns:p14="http://schemas.microsoft.com/office/powerpoint/2010/main" val="7728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12"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9"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3"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6" decel="10000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18" presetClass="entr" presetSubtype="6" fill="hold" grpId="0" nodeType="withEffect">
                                  <p:stCondLst>
                                    <p:cond delay="250"/>
                                  </p:stCondLst>
                                  <p:childTnLst>
                                    <p:set>
                                      <p:cBhvr>
                                        <p:cTn id="33" dur="1" fill="hold">
                                          <p:stCondLst>
                                            <p:cond delay="0"/>
                                          </p:stCondLst>
                                        </p:cTn>
                                        <p:tgtEl>
                                          <p:spTgt spid="4"/>
                                        </p:tgtEl>
                                        <p:attrNameLst>
                                          <p:attrName>style.visibility</p:attrName>
                                        </p:attrNameLst>
                                      </p:cBhvr>
                                      <p:to>
                                        <p:strVal val="visible"/>
                                      </p:to>
                                    </p:set>
                                    <p:animEffect transition="in" filter="strips(downRight)">
                                      <p:cBhvr>
                                        <p:cTn id="34" dur="750"/>
                                        <p:tgtEl>
                                          <p:spTgt spid="4"/>
                                        </p:tgtEl>
                                      </p:cBhvr>
                                    </p:animEffect>
                                  </p:childTnLst>
                                </p:cTn>
                              </p:par>
                              <p:par>
                                <p:cTn id="35" presetID="18" presetClass="entr" presetSubtype="12" fill="hold" grpId="0" nodeType="with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D505A40-645C-465B-8B41-17B627BFAC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6" name="图片 5">
            <a:extLst>
              <a:ext uri="{FF2B5EF4-FFF2-40B4-BE49-F238E27FC236}">
                <a16:creationId xmlns:a16="http://schemas.microsoft.com/office/drawing/2014/main" id="{58AE75AD-CEEE-4A81-8472-930CB312E8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5400000" flipH="1" flipV="1">
            <a:off x="4776786" y="-4776784"/>
            <a:ext cx="2638429" cy="12192000"/>
          </a:xfrm>
          <a:prstGeom prst="rect">
            <a:avLst/>
          </a:prstGeom>
        </p:spPr>
      </p:pic>
      <p:sp>
        <p:nvSpPr>
          <p:cNvPr id="2" name="矩形 1">
            <a:extLst>
              <a:ext uri="{FF2B5EF4-FFF2-40B4-BE49-F238E27FC236}">
                <a16:creationId xmlns:a16="http://schemas.microsoft.com/office/drawing/2014/main" id="{CA097A65-6D44-407F-A2D0-B613AFB730A9}"/>
              </a:ext>
            </a:extLst>
          </p:cNvPr>
          <p:cNvSpPr/>
          <p:nvPr userDrawn="1"/>
        </p:nvSpPr>
        <p:spPr>
          <a:xfrm>
            <a:off x="2072641" y="934010"/>
            <a:ext cx="10119360" cy="498998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5028CC5-50B5-43BE-BB6D-4ED6922338AB}"/>
              </a:ext>
            </a:extLst>
          </p:cNvPr>
          <p:cNvSpPr/>
          <p:nvPr userDrawn="1"/>
        </p:nvSpPr>
        <p:spPr>
          <a:xfrm>
            <a:off x="2208929" y="1057601"/>
            <a:ext cx="9983072" cy="4742798"/>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4D4C1B8-FB34-4941-AA01-1AF46302E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65384" y="3810000"/>
            <a:ext cx="2426615" cy="3048000"/>
          </a:xfrm>
          <a:prstGeom prst="rect">
            <a:avLst/>
          </a:prstGeom>
        </p:spPr>
      </p:pic>
    </p:spTree>
    <p:extLst>
      <p:ext uri="{BB962C8B-B14F-4D97-AF65-F5344CB8AC3E}">
        <p14:creationId xmlns:p14="http://schemas.microsoft.com/office/powerpoint/2010/main" val="33320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9"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upLef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80ABDB32-1A89-41C5-9CAD-31942CC5D653}"/>
              </a:ext>
            </a:extLst>
          </p:cNvPr>
          <p:cNvGrpSpPr/>
          <p:nvPr userDrawn="1"/>
        </p:nvGrpSpPr>
        <p:grpSpPr>
          <a:xfrm flipH="1">
            <a:off x="0" y="985120"/>
            <a:ext cx="5289169" cy="5872880"/>
            <a:chOff x="-1" y="985121"/>
            <a:chExt cx="5289169" cy="5872880"/>
          </a:xfrm>
        </p:grpSpPr>
        <p:pic>
          <p:nvPicPr>
            <p:cNvPr id="8" name="图片 7">
              <a:extLst>
                <a:ext uri="{FF2B5EF4-FFF2-40B4-BE49-F238E27FC236}">
                  <a16:creationId xmlns:a16="http://schemas.microsoft.com/office/drawing/2014/main" id="{ED4BFEE7-0944-4C83-B854-2607BF1D0F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837"/>
            <a:stretch/>
          </p:blipFill>
          <p:spPr>
            <a:xfrm>
              <a:off x="2242434" y="985121"/>
              <a:ext cx="3046734" cy="5872880"/>
            </a:xfrm>
            <a:prstGeom prst="rect">
              <a:avLst/>
            </a:prstGeom>
          </p:spPr>
        </p:pic>
        <p:pic>
          <p:nvPicPr>
            <p:cNvPr id="11" name="图片 10">
              <a:extLst>
                <a:ext uri="{FF2B5EF4-FFF2-40B4-BE49-F238E27FC236}">
                  <a16:creationId xmlns:a16="http://schemas.microsoft.com/office/drawing/2014/main" id="{1EF95DB3-970C-4609-860A-789E39A58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51403" y="4643040"/>
              <a:ext cx="1963555" cy="2466364"/>
            </a:xfrm>
            <a:prstGeom prst="rect">
              <a:avLst/>
            </a:prstGeom>
          </p:spPr>
        </p:pic>
      </p:grpSp>
      <p:sp>
        <p:nvSpPr>
          <p:cNvPr id="4" name="矩形 3">
            <a:extLst>
              <a:ext uri="{FF2B5EF4-FFF2-40B4-BE49-F238E27FC236}">
                <a16:creationId xmlns:a16="http://schemas.microsoft.com/office/drawing/2014/main" id="{309D2E84-BFD7-47DE-8B21-9A597E8E5854}"/>
              </a:ext>
            </a:extLst>
          </p:cNvPr>
          <p:cNvSpPr/>
          <p:nvPr userDrawn="1"/>
        </p:nvSpPr>
        <p:spPr>
          <a:xfrm>
            <a:off x="5656106" y="0"/>
            <a:ext cx="441198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167545DA-F15A-408A-A9E0-2958E8159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9283317" y="-330143"/>
            <a:ext cx="2578539" cy="3238827"/>
          </a:xfrm>
          <a:prstGeom prst="rect">
            <a:avLst/>
          </a:prstGeom>
        </p:spPr>
      </p:pic>
      <p:sp>
        <p:nvSpPr>
          <p:cNvPr id="6" name="矩形 5">
            <a:extLst>
              <a:ext uri="{FF2B5EF4-FFF2-40B4-BE49-F238E27FC236}">
                <a16:creationId xmlns:a16="http://schemas.microsoft.com/office/drawing/2014/main" id="{592FB2FD-967B-42B1-BF61-A85F3352CA47}"/>
              </a:ext>
            </a:extLst>
          </p:cNvPr>
          <p:cNvSpPr/>
          <p:nvPr userDrawn="1"/>
        </p:nvSpPr>
        <p:spPr>
          <a:xfrm>
            <a:off x="5790260" y="-2"/>
            <a:ext cx="4143672" cy="6858000"/>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F365E4A-4C30-44EE-8D2A-1AB4467122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376" y="929641"/>
            <a:ext cx="4765549" cy="5781639"/>
          </a:xfrm>
          <a:prstGeom prst="rect">
            <a:avLst/>
          </a:prstGeom>
        </p:spPr>
      </p:pic>
      <p:pic>
        <p:nvPicPr>
          <p:cNvPr id="10" name="图片 9">
            <a:extLst>
              <a:ext uri="{FF2B5EF4-FFF2-40B4-BE49-F238E27FC236}">
                <a16:creationId xmlns:a16="http://schemas.microsoft.com/office/drawing/2014/main" id="{D8922DAB-95BE-4201-A8F9-7D061A98EF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88195" y="5428687"/>
            <a:ext cx="4024766" cy="1429314"/>
          </a:xfrm>
          <a:prstGeom prst="rect">
            <a:avLst/>
          </a:prstGeom>
        </p:spPr>
      </p:pic>
      <p:pic>
        <p:nvPicPr>
          <p:cNvPr id="18" name="图片 17">
            <a:extLst>
              <a:ext uri="{FF2B5EF4-FFF2-40B4-BE49-F238E27FC236}">
                <a16:creationId xmlns:a16="http://schemas.microsoft.com/office/drawing/2014/main" id="{2E6DA982-2F02-4E67-AED6-6159A0D944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19" name="图片 18">
            <a:extLst>
              <a:ext uri="{FF2B5EF4-FFF2-40B4-BE49-F238E27FC236}">
                <a16:creationId xmlns:a16="http://schemas.microsoft.com/office/drawing/2014/main" id="{ADBA704F-50A6-4B9E-8657-C57CD29322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7434074" y="1175508"/>
            <a:ext cx="1231106" cy="4725411"/>
          </a:xfrm>
          <a:noFill/>
        </p:spPr>
        <p:txBody>
          <a:bodyPr vert="eaVert" wrap="square" lIns="0" tIns="0" rIns="0" bIns="0" rtlCol="0">
            <a:spAutoFit/>
          </a:bodyPr>
          <a:lstStyle>
            <a:lvl1pPr algn="ctr">
              <a:lnSpc>
                <a:spcPct val="100000"/>
              </a:lnSpc>
              <a:defRPr lang="zh-CN" altLang="en-US" sz="8000">
                <a:solidFill>
                  <a:schemeClr val="accent1">
                    <a:lumMod val="75000"/>
                  </a:schemeClr>
                </a:solid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6864687" y="899787"/>
            <a:ext cx="569387" cy="2362705"/>
          </a:xfrm>
          <a:noFill/>
        </p:spPr>
        <p:txBody>
          <a:bodyPr vert="eaVert" wrap="square" lIns="0" tIns="0" rIns="0" bIns="0" rtlCol="0" anchor="ctr" anchorCtr="0">
            <a:spAutoFit/>
          </a:bodyPr>
          <a:lstStyle>
            <a:lvl1pPr marL="0" indent="0">
              <a:buNone/>
              <a:defRPr lang="zh-CN" altLang="en-US" sz="4000" dirty="0" smtClean="0">
                <a:solidFill>
                  <a:schemeClr val="accent1">
                    <a:lumMod val="75000"/>
                  </a:schemeClr>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757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0-#ppt_w/2"/>
                                          </p:val>
                                        </p:tav>
                                        <p:tav tm="100000">
                                          <p:val>
                                            <p:strVal val="#ppt_x"/>
                                          </p:val>
                                        </p:tav>
                                      </p:tavLst>
                                    </p:anim>
                                    <p:anim calcmode="lin" valueType="num">
                                      <p:cBhvr additive="base">
                                        <p:cTn id="18" dur="75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0-#ppt_w/2"/>
                                          </p:val>
                                        </p:tav>
                                        <p:tav tm="100000">
                                          <p:val>
                                            <p:strVal val="#ppt_x"/>
                                          </p:val>
                                        </p:tav>
                                      </p:tavLst>
                                    </p:anim>
                                    <p:anim calcmode="lin" valueType="num">
                                      <p:cBhvr additive="base">
                                        <p:cTn id="22" dur="75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0.70"/>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2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750"/>
                                        <p:tgtEl>
                                          <p:spTgt spid="19"/>
                                        </p:tgtEl>
                                      </p:cBhvr>
                                    </p:animEffect>
                                  </p:childTnLst>
                                </p:cTn>
                              </p:par>
                              <p:par>
                                <p:cTn id="40" presetID="10" presetClass="entr" presetSubtype="0" fill="hold" nodeType="withEffect">
                                  <p:stCondLst>
                                    <p:cond delay="25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p:bldP spid="21" grpId="0">
        <p:tmplLst>
          <p:tmpl>
            <p:tnLst>
              <p:par>
                <p:cTn presetID="55"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EB94812-7576-4DB7-8655-AF876EA5D412}"/>
              </a:ext>
            </a:extLst>
          </p:cNvPr>
          <p:cNvSpPr/>
          <p:nvPr userDrawn="1"/>
        </p:nvSpPr>
        <p:spPr>
          <a:xfrm>
            <a:off x="361950" y="352425"/>
            <a:ext cx="11468100" cy="61531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1AB0B45-8A35-449F-A496-92BFC400A2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6" name="图片 5">
            <a:extLst>
              <a:ext uri="{FF2B5EF4-FFF2-40B4-BE49-F238E27FC236}">
                <a16:creationId xmlns:a16="http://schemas.microsoft.com/office/drawing/2014/main" id="{24AB5069-E2F3-47FA-986F-9383A84604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pic>
        <p:nvPicPr>
          <p:cNvPr id="8" name="图片 7">
            <a:extLst>
              <a:ext uri="{FF2B5EF4-FFF2-40B4-BE49-F238E27FC236}">
                <a16:creationId xmlns:a16="http://schemas.microsoft.com/office/drawing/2014/main" id="{C1A7A179-7BEE-4F2D-BC21-2D7144A2A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276514" y="4421794"/>
            <a:ext cx="2159689" cy="2712721"/>
          </a:xfrm>
          <a:prstGeom prst="rect">
            <a:avLst/>
          </a:prstGeom>
        </p:spPr>
      </p:pic>
      <p:sp>
        <p:nvSpPr>
          <p:cNvPr id="4" name="矩形 3">
            <a:extLst>
              <a:ext uri="{FF2B5EF4-FFF2-40B4-BE49-F238E27FC236}">
                <a16:creationId xmlns:a16="http://schemas.microsoft.com/office/drawing/2014/main" id="{0489320D-B3EE-4D05-AE9E-3FA6C715452E}"/>
              </a:ext>
            </a:extLst>
          </p:cNvPr>
          <p:cNvSpPr/>
          <p:nvPr userDrawn="1"/>
        </p:nvSpPr>
        <p:spPr>
          <a:xfrm>
            <a:off x="514350" y="504825"/>
            <a:ext cx="11163300" cy="58483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181D9823-9087-4703-9A44-A3AAC1D332C5}"/>
              </a:ext>
            </a:extLst>
          </p:cNvPr>
          <p:cNvSpPr>
            <a:spLocks noGrp="1"/>
          </p:cNvSpPr>
          <p:nvPr>
            <p:ph type="title" hasCustomPrompt="1"/>
          </p:nvPr>
        </p:nvSpPr>
        <p:spPr>
          <a:xfrm>
            <a:off x="5050650" y="927228"/>
            <a:ext cx="2090700" cy="480399"/>
          </a:xfrm>
          <a:prstGeom prst="roundRect">
            <a:avLst>
              <a:gd name="adj" fmla="val 50000"/>
            </a:avLst>
          </a:prstGeom>
          <a:solidFill>
            <a:srgbClr val="A6DCCE"/>
          </a:solidFill>
          <a:ln>
            <a:noFill/>
          </a:ln>
        </p:spPr>
        <p:txBody>
          <a:bodyPr vert="horz" wrap="none" lIns="360000" tIns="0" rIns="360000" bIns="0">
            <a:spAutoFit/>
          </a:bodyPr>
          <a:lstStyle>
            <a:lvl1pPr algn="ctr">
              <a:defRPr sz="2400">
                <a:solidFill>
                  <a:schemeClr val="bg1"/>
                </a:solidFill>
              </a:defRPr>
            </a:lvl1pPr>
          </a:lstStyle>
          <a:p>
            <a:r>
              <a:rPr lang="zh-CN" altLang="en-US" dirty="0"/>
              <a:t>编辑标题</a:t>
            </a:r>
          </a:p>
        </p:txBody>
      </p:sp>
      <p:pic>
        <p:nvPicPr>
          <p:cNvPr id="7" name="图片 6">
            <a:extLst>
              <a:ext uri="{FF2B5EF4-FFF2-40B4-BE49-F238E27FC236}">
                <a16:creationId xmlns:a16="http://schemas.microsoft.com/office/drawing/2014/main" id="{D112BCA6-2B00-4A61-9445-5763C0406A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9387674" y="-318298"/>
            <a:ext cx="2486027" cy="3122625"/>
          </a:xfrm>
          <a:prstGeom prst="rect">
            <a:avLst/>
          </a:prstGeom>
        </p:spPr>
      </p:pic>
    </p:spTree>
    <p:extLst>
      <p:ext uri="{BB962C8B-B14F-4D97-AF65-F5344CB8AC3E}">
        <p14:creationId xmlns:p14="http://schemas.microsoft.com/office/powerpoint/2010/main" val="2900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E404B88-75DE-43B0-B1C3-52FE0A1848F3}"/>
              </a:ext>
            </a:extLst>
          </p:cNvPr>
          <p:cNvSpPr/>
          <p:nvPr userDrawn="1"/>
        </p:nvSpPr>
        <p:spPr>
          <a:xfrm>
            <a:off x="361950" y="352425"/>
            <a:ext cx="11468100" cy="61531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2E11E5A-78F7-4A9C-9774-65FC496FEA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7" name="图片 6">
            <a:extLst>
              <a:ext uri="{FF2B5EF4-FFF2-40B4-BE49-F238E27FC236}">
                <a16:creationId xmlns:a16="http://schemas.microsoft.com/office/drawing/2014/main" id="{F8B6F236-C19A-457C-BCF8-D8534C412B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pic>
        <p:nvPicPr>
          <p:cNvPr id="8" name="图片 7">
            <a:extLst>
              <a:ext uri="{FF2B5EF4-FFF2-40B4-BE49-F238E27FC236}">
                <a16:creationId xmlns:a16="http://schemas.microsoft.com/office/drawing/2014/main" id="{392D9B90-3E3F-4D8D-8EFF-A6C428A22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276514" y="4421794"/>
            <a:ext cx="2159689" cy="2712721"/>
          </a:xfrm>
          <a:prstGeom prst="rect">
            <a:avLst/>
          </a:prstGeom>
        </p:spPr>
      </p:pic>
      <p:sp>
        <p:nvSpPr>
          <p:cNvPr id="9" name="矩形 8">
            <a:extLst>
              <a:ext uri="{FF2B5EF4-FFF2-40B4-BE49-F238E27FC236}">
                <a16:creationId xmlns:a16="http://schemas.microsoft.com/office/drawing/2014/main" id="{7C535524-A22A-49CD-9BF3-1F53AE7C2781}"/>
              </a:ext>
            </a:extLst>
          </p:cNvPr>
          <p:cNvSpPr/>
          <p:nvPr userDrawn="1"/>
        </p:nvSpPr>
        <p:spPr>
          <a:xfrm>
            <a:off x="514350" y="504825"/>
            <a:ext cx="11163300" cy="58483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774ABCA-A411-4041-9353-AE5320DAE4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9387674" y="-318298"/>
            <a:ext cx="2486027" cy="3122625"/>
          </a:xfrm>
          <a:prstGeom prst="rect">
            <a:avLst/>
          </a:prstGeom>
        </p:spPr>
      </p:pic>
      <p:grpSp>
        <p:nvGrpSpPr>
          <p:cNvPr id="3" name="组合 2">
            <a:extLst>
              <a:ext uri="{FF2B5EF4-FFF2-40B4-BE49-F238E27FC236}">
                <a16:creationId xmlns:a16="http://schemas.microsoft.com/office/drawing/2014/main" id="{094A2E93-9459-4717-9548-267E01A355B5}"/>
              </a:ext>
            </a:extLst>
          </p:cNvPr>
          <p:cNvGrpSpPr/>
          <p:nvPr userDrawn="1"/>
        </p:nvGrpSpPr>
        <p:grpSpPr>
          <a:xfrm>
            <a:off x="0" y="2486027"/>
            <a:ext cx="4059703" cy="4371973"/>
            <a:chOff x="0" y="929641"/>
            <a:chExt cx="5504925" cy="5928360"/>
          </a:xfrm>
        </p:grpSpPr>
        <p:grpSp>
          <p:nvGrpSpPr>
            <p:cNvPr id="12" name="组合 11">
              <a:extLst>
                <a:ext uri="{FF2B5EF4-FFF2-40B4-BE49-F238E27FC236}">
                  <a16:creationId xmlns:a16="http://schemas.microsoft.com/office/drawing/2014/main" id="{7CC88473-1FE1-4E9A-8AAF-E59CAFA79221}"/>
                </a:ext>
              </a:extLst>
            </p:cNvPr>
            <p:cNvGrpSpPr/>
            <p:nvPr userDrawn="1"/>
          </p:nvGrpSpPr>
          <p:grpSpPr>
            <a:xfrm flipH="1">
              <a:off x="0" y="985120"/>
              <a:ext cx="5289169" cy="5872880"/>
              <a:chOff x="-1" y="985121"/>
              <a:chExt cx="5289169" cy="5872880"/>
            </a:xfrm>
          </p:grpSpPr>
          <p:pic>
            <p:nvPicPr>
              <p:cNvPr id="13" name="图片 12">
                <a:extLst>
                  <a:ext uri="{FF2B5EF4-FFF2-40B4-BE49-F238E27FC236}">
                    <a16:creationId xmlns:a16="http://schemas.microsoft.com/office/drawing/2014/main" id="{3C3F1DD2-D03B-4362-8382-2DF8B5FE1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4837"/>
              <a:stretch/>
            </p:blipFill>
            <p:spPr>
              <a:xfrm>
                <a:off x="2242434" y="985121"/>
                <a:ext cx="3046734" cy="5872880"/>
              </a:xfrm>
              <a:prstGeom prst="rect">
                <a:avLst/>
              </a:prstGeom>
            </p:spPr>
          </p:pic>
          <p:pic>
            <p:nvPicPr>
              <p:cNvPr id="14" name="图片 13">
                <a:extLst>
                  <a:ext uri="{FF2B5EF4-FFF2-40B4-BE49-F238E27FC236}">
                    <a16:creationId xmlns:a16="http://schemas.microsoft.com/office/drawing/2014/main" id="{568D615A-A103-4F79-8099-D7D2338DA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51403" y="4643040"/>
                <a:ext cx="1963555" cy="2466364"/>
              </a:xfrm>
              <a:prstGeom prst="rect">
                <a:avLst/>
              </a:prstGeom>
            </p:spPr>
          </p:pic>
        </p:grpSp>
        <p:pic>
          <p:nvPicPr>
            <p:cNvPr id="15" name="图片 14">
              <a:extLst>
                <a:ext uri="{FF2B5EF4-FFF2-40B4-BE49-F238E27FC236}">
                  <a16:creationId xmlns:a16="http://schemas.microsoft.com/office/drawing/2014/main" id="{C83F9D01-22CF-47EF-A1B6-E91FBA7E48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376" y="929641"/>
              <a:ext cx="4765549" cy="5781639"/>
            </a:xfrm>
            <a:prstGeom prst="rect">
              <a:avLst/>
            </a:prstGeom>
          </p:spPr>
        </p:pic>
        <p:pic>
          <p:nvPicPr>
            <p:cNvPr id="16" name="图片 15">
              <a:extLst>
                <a:ext uri="{FF2B5EF4-FFF2-40B4-BE49-F238E27FC236}">
                  <a16:creationId xmlns:a16="http://schemas.microsoft.com/office/drawing/2014/main" id="{C266EF80-713F-4750-9350-5CCC70DE327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88195" y="5428687"/>
              <a:ext cx="4024766" cy="1429314"/>
            </a:xfrm>
            <a:prstGeom prst="rect">
              <a:avLst/>
            </a:prstGeom>
          </p:spPr>
        </p:pic>
      </p:grpSp>
      <p:sp>
        <p:nvSpPr>
          <p:cNvPr id="18" name="标题 1">
            <a:extLst>
              <a:ext uri="{FF2B5EF4-FFF2-40B4-BE49-F238E27FC236}">
                <a16:creationId xmlns:a16="http://schemas.microsoft.com/office/drawing/2014/main" id="{A6F8CFE8-4BD1-4B22-B649-D3EB3D6AF1B5}"/>
              </a:ext>
            </a:extLst>
          </p:cNvPr>
          <p:cNvSpPr>
            <a:spLocks noGrp="1"/>
          </p:cNvSpPr>
          <p:nvPr>
            <p:ph type="title" hasCustomPrompt="1"/>
          </p:nvPr>
        </p:nvSpPr>
        <p:spPr>
          <a:xfrm>
            <a:off x="5050650" y="927228"/>
            <a:ext cx="2090700" cy="480399"/>
          </a:xfrm>
          <a:prstGeom prst="roundRect">
            <a:avLst>
              <a:gd name="adj" fmla="val 50000"/>
            </a:avLst>
          </a:prstGeom>
          <a:solidFill>
            <a:srgbClr val="A6DCCE"/>
          </a:solidFill>
          <a:ln>
            <a:noFill/>
          </a:ln>
        </p:spPr>
        <p:txBody>
          <a:bodyPr vert="horz" wrap="none" lIns="360000" tIns="0" rIns="360000" bIns="0">
            <a:spAutoFit/>
          </a:bodyPr>
          <a:lstStyle>
            <a:lvl1pPr algn="ctr">
              <a:defRPr sz="2400">
                <a:solidFill>
                  <a:schemeClr val="bg1"/>
                </a:solidFill>
              </a:defRPr>
            </a:lvl1pPr>
          </a:lstStyle>
          <a:p>
            <a:r>
              <a:rPr lang="zh-CN" altLang="en-US" dirty="0"/>
              <a:t>编辑标题</a:t>
            </a:r>
          </a:p>
        </p:txBody>
      </p:sp>
    </p:spTree>
    <p:extLst>
      <p:ext uri="{BB962C8B-B14F-4D97-AF65-F5344CB8AC3E}">
        <p14:creationId xmlns:p14="http://schemas.microsoft.com/office/powerpoint/2010/main" val="25458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8739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9394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90218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9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3324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8441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654498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30716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1053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920838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869457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05907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34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824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265364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18408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06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148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04562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897527"/>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949389"/>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2294668"/>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430494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39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0859489"/>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284360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993006"/>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2107607"/>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6978659"/>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8077298"/>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70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5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4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16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9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192882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0BF2FB60-CFA6-42AD-87E9-A633546568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39981104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582E40-B509-44C7-AB5A-32C55493B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2/3/2023</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5352414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25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2023/2/3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2169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36.xml"/><Relationship Id="rId4" Type="http://schemas.openxmlformats.org/officeDocument/2006/relationships/image" Target="../media/image59.jp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36.xml"/><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36.xm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6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6.wdp"/><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36.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80.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0.gif"/><Relationship Id="rId11" Type="http://schemas.openxmlformats.org/officeDocument/2006/relationships/image" Target="../media/image35.gif"/><Relationship Id="rId5" Type="http://schemas.openxmlformats.org/officeDocument/2006/relationships/image" Target="../media/image29.png"/><Relationship Id="rId10" Type="http://schemas.openxmlformats.org/officeDocument/2006/relationships/image" Target="../media/image34.gif"/><Relationship Id="rId4" Type="http://schemas.openxmlformats.org/officeDocument/2006/relationships/image" Target="../media/image28.png"/><Relationship Id="rId9"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36.gif"/><Relationship Id="rId10" Type="http://schemas.openxmlformats.org/officeDocument/2006/relationships/image" Target="../media/image33.gif"/><Relationship Id="rId4" Type="http://schemas.openxmlformats.org/officeDocument/2006/relationships/image" Target="../media/image28.png"/><Relationship Id="rId9"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36.gif"/><Relationship Id="rId10" Type="http://schemas.openxmlformats.org/officeDocument/2006/relationships/image" Target="../media/image33.gif"/><Relationship Id="rId4" Type="http://schemas.openxmlformats.org/officeDocument/2006/relationships/image" Target="../media/image28.png"/><Relationship Id="rId9"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9.gif"/><Relationship Id="rId7" Type="http://schemas.openxmlformats.org/officeDocument/2006/relationships/image" Target="../media/image31.gif"/><Relationship Id="rId2" Type="http://schemas.openxmlformats.org/officeDocument/2006/relationships/image" Target="../media/image38.gif"/><Relationship Id="rId1" Type="http://schemas.openxmlformats.org/officeDocument/2006/relationships/slideLayout" Target="../slideLayouts/slideLayout17.xml"/><Relationship Id="rId6" Type="http://schemas.openxmlformats.org/officeDocument/2006/relationships/image" Target="../media/image42.gif"/><Relationship Id="rId5" Type="http://schemas.openxmlformats.org/officeDocument/2006/relationships/image" Target="../media/image41.gif"/><Relationship Id="rId10" Type="http://schemas.openxmlformats.org/officeDocument/2006/relationships/image" Target="../media/image45.gif"/><Relationship Id="rId4" Type="http://schemas.openxmlformats.org/officeDocument/2006/relationships/image" Target="../media/image40.gif"/><Relationship Id="rId9" Type="http://schemas.openxmlformats.org/officeDocument/2006/relationships/image" Target="../media/image4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0661" y="-1528135"/>
            <a:ext cx="812800" cy="812800"/>
          </a:xfrm>
          <a:prstGeom prst="rect">
            <a:avLst/>
          </a:prstGeom>
        </p:spPr>
      </p:pic>
      <p:grpSp>
        <p:nvGrpSpPr>
          <p:cNvPr id="2" name="Group 1">
            <a:extLst>
              <a:ext uri="{FF2B5EF4-FFF2-40B4-BE49-F238E27FC236}">
                <a16:creationId xmlns:a16="http://schemas.microsoft.com/office/drawing/2014/main" id="{AB91108E-BBA6-DD93-051A-B53C02C78523}"/>
              </a:ext>
            </a:extLst>
          </p:cNvPr>
          <p:cNvGrpSpPr/>
          <p:nvPr/>
        </p:nvGrpSpPr>
        <p:grpSpPr>
          <a:xfrm>
            <a:off x="1049264" y="854765"/>
            <a:ext cx="10093472" cy="4691411"/>
            <a:chOff x="1334770" y="1715770"/>
            <a:chExt cx="9629140" cy="2694305"/>
          </a:xfrm>
        </p:grpSpPr>
        <p:sp>
          <p:nvSpPr>
            <p:cNvPr id="3" name="矩形: 圆角 8">
              <a:extLst>
                <a:ext uri="{FF2B5EF4-FFF2-40B4-BE49-F238E27FC236}">
                  <a16:creationId xmlns:a16="http://schemas.microsoft.com/office/drawing/2014/main" id="{CACD9BD2-140A-C57F-2403-3BF2ECE4A14C}"/>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4" name="矩形: 圆角 7">
              <a:extLst>
                <a:ext uri="{FF2B5EF4-FFF2-40B4-BE49-F238E27FC236}">
                  <a16:creationId xmlns:a16="http://schemas.microsoft.com/office/drawing/2014/main" id="{14C13EDE-5905-E13E-8870-C32EBBAE780B}"/>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6" name="Picture 5" descr="Icon&#10;&#10;Description automatically generated">
            <a:extLst>
              <a:ext uri="{FF2B5EF4-FFF2-40B4-BE49-F238E27FC236}">
                <a16:creationId xmlns:a16="http://schemas.microsoft.com/office/drawing/2014/main" id="{D5413944-9A58-CB27-2EA2-DA33AC27C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651" y="3856383"/>
            <a:ext cx="2097157" cy="2097157"/>
          </a:xfrm>
          <a:prstGeom prst="rect">
            <a:avLst/>
          </a:prstGeom>
        </p:spPr>
      </p:pic>
      <p:pic>
        <p:nvPicPr>
          <p:cNvPr id="8" name="Picture 7" descr="Icon&#10;&#10;Description automatically generated">
            <a:extLst>
              <a:ext uri="{FF2B5EF4-FFF2-40B4-BE49-F238E27FC236}">
                <a16:creationId xmlns:a16="http://schemas.microsoft.com/office/drawing/2014/main" id="{B7088874-A9E1-2015-9F36-03809122C7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818" y="86136"/>
            <a:ext cx="2239620" cy="2239620"/>
          </a:xfrm>
          <a:prstGeom prst="rect">
            <a:avLst/>
          </a:prstGeom>
        </p:spPr>
      </p:pic>
      <p:pic>
        <p:nvPicPr>
          <p:cNvPr id="9" name="Hình ảnh 4">
            <a:extLst>
              <a:ext uri="{FF2B5EF4-FFF2-40B4-BE49-F238E27FC236}">
                <a16:creationId xmlns:a16="http://schemas.microsoft.com/office/drawing/2014/main" id="{74D4C2F2-B979-0291-E4CB-C6598D04BDEC}"/>
              </a:ext>
            </a:extLst>
          </p:cNvPr>
          <p:cNvPicPr>
            <a:picLocks noChangeAspect="1"/>
          </p:cNvPicPr>
          <p:nvPr/>
        </p:nvPicPr>
        <p:blipFill>
          <a:blip r:embed="rId10"/>
          <a:stretch>
            <a:fillRect/>
          </a:stretch>
        </p:blipFill>
        <p:spPr>
          <a:xfrm>
            <a:off x="2868671" y="1220026"/>
            <a:ext cx="6504723" cy="949460"/>
          </a:xfrm>
          <a:prstGeom prst="rect">
            <a:avLst/>
          </a:prstGeom>
        </p:spPr>
      </p:pic>
      <p:sp>
        <p:nvSpPr>
          <p:cNvPr id="13" name="TextBox 12">
            <a:extLst>
              <a:ext uri="{FF2B5EF4-FFF2-40B4-BE49-F238E27FC236}">
                <a16:creationId xmlns:a16="http://schemas.microsoft.com/office/drawing/2014/main" id="{A756A395-3D3D-3E6B-D782-6B2634575F2A}"/>
              </a:ext>
            </a:extLst>
          </p:cNvPr>
          <p:cNvSpPr txBox="1"/>
          <p:nvPr/>
        </p:nvSpPr>
        <p:spPr>
          <a:xfrm>
            <a:off x="4391025" y="2076450"/>
            <a:ext cx="4057650" cy="769441"/>
          </a:xfrm>
          <a:prstGeom prst="rect">
            <a:avLst/>
          </a:prstGeom>
          <a:noFill/>
        </p:spPr>
        <p:txBody>
          <a:bodyPr wrap="square" rtlCol="0">
            <a:spAutoFit/>
          </a:bodyPr>
          <a:lstStyle/>
          <a:p>
            <a:r>
              <a:rPr lang="en-US" sz="4400" dirty="0" err="1">
                <a:latin typeface="UTM Duepuntozero" panose="02040603050506020204" pitchFamily="18" charset="0"/>
              </a:rPr>
              <a:t>Bài</a:t>
            </a:r>
            <a:r>
              <a:rPr lang="en-US" sz="4400" dirty="0">
                <a:latin typeface="UTM Duepuntozero" panose="02040603050506020204" pitchFamily="18" charset="0"/>
              </a:rPr>
              <a:t> 27 – </a:t>
            </a:r>
            <a:r>
              <a:rPr lang="en-US" sz="4400" dirty="0" err="1">
                <a:latin typeface="UTM Duepuntozero" panose="02040603050506020204" pitchFamily="18" charset="0"/>
              </a:rPr>
              <a:t>Tiết</a:t>
            </a:r>
            <a:r>
              <a:rPr lang="en-US" sz="4400" dirty="0">
                <a:latin typeface="UTM Duepuntozero" panose="02040603050506020204" pitchFamily="18" charset="0"/>
              </a:rPr>
              <a:t> 1, 2</a:t>
            </a:r>
          </a:p>
        </p:txBody>
      </p:sp>
      <p:pic>
        <p:nvPicPr>
          <p:cNvPr id="15" name="Picture 14">
            <a:extLst>
              <a:ext uri="{FF2B5EF4-FFF2-40B4-BE49-F238E27FC236}">
                <a16:creationId xmlns:a16="http://schemas.microsoft.com/office/drawing/2014/main" id="{C485438D-3559-01FE-07C0-C7DA2C432952}"/>
              </a:ext>
            </a:extLst>
          </p:cNvPr>
          <p:cNvPicPr>
            <a:picLocks noChangeAspect="1"/>
          </p:cNvPicPr>
          <p:nvPr/>
        </p:nvPicPr>
        <p:blipFill>
          <a:blip r:embed="rId11"/>
          <a:stretch>
            <a:fillRect/>
          </a:stretch>
        </p:blipFill>
        <p:spPr>
          <a:xfrm>
            <a:off x="2232308" y="2917599"/>
            <a:ext cx="8108383" cy="2280102"/>
          </a:xfrm>
          <a:prstGeom prst="rect">
            <a:avLst/>
          </a:prstGeom>
        </p:spPr>
      </p:pic>
      <p:pic>
        <p:nvPicPr>
          <p:cNvPr id="16" name="Picture 15">
            <a:extLst>
              <a:ext uri="{FF2B5EF4-FFF2-40B4-BE49-F238E27FC236}">
                <a16:creationId xmlns:a16="http://schemas.microsoft.com/office/drawing/2014/main" id="{E72FF758-AA34-5BD3-5D61-934B07473136}"/>
              </a:ext>
            </a:extLst>
          </p:cNvPr>
          <p:cNvPicPr>
            <a:picLocks noChangeAspect="1"/>
          </p:cNvPicPr>
          <p:nvPr/>
        </p:nvPicPr>
        <p:blipFill>
          <a:blip r:embed="rId12"/>
          <a:stretch>
            <a:fillRect/>
          </a:stretch>
        </p:blipFill>
        <p:spPr>
          <a:xfrm rot="20504719">
            <a:off x="170186" y="161064"/>
            <a:ext cx="2609314" cy="1505843"/>
          </a:xfrm>
          <a:prstGeom prst="rect">
            <a:avLst/>
          </a:prstGeom>
        </p:spPr>
      </p:pic>
    </p:spTree>
    <p:extLst>
      <p:ext uri="{BB962C8B-B14F-4D97-AF65-F5344CB8AC3E}">
        <p14:creationId xmlns:p14="http://schemas.microsoft.com/office/powerpoint/2010/main" val="52502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39"/>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9264" y="1108748"/>
            <a:ext cx="10093472" cy="3187944"/>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40" name="Picture 39">
            <a:extLst>
              <a:ext uri="{FF2B5EF4-FFF2-40B4-BE49-F238E27FC236}">
                <a16:creationId xmlns:a16="http://schemas.microsoft.com/office/drawing/2014/main" id="{4F9914CB-7738-438B-87B1-F43DA83E13B4}"/>
              </a:ext>
            </a:extLst>
          </p:cNvPr>
          <p:cNvPicPr>
            <a:picLocks noChangeAspect="1"/>
          </p:cNvPicPr>
          <p:nvPr/>
        </p:nvPicPr>
        <p:blipFill>
          <a:blip r:embed="rId12"/>
          <a:stretch>
            <a:fillRect/>
          </a:stretch>
        </p:blipFill>
        <p:spPr>
          <a:xfrm>
            <a:off x="2416671" y="582347"/>
            <a:ext cx="7415083" cy="3631749"/>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4410BA2-8A02-4879-94A0-E06AF596A8D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9">
            <a:extLst>
              <a:ext uri="{FF2B5EF4-FFF2-40B4-BE49-F238E27FC236}">
                <a16:creationId xmlns:a16="http://schemas.microsoft.com/office/drawing/2014/main" id="{2898C1D5-C986-4AD3-A42D-FCF284AB30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43088" y="1566288"/>
            <a:ext cx="1733550" cy="1536906"/>
          </a:xfrm>
          <a:prstGeom prst="rect">
            <a:avLst/>
          </a:prstGeom>
        </p:spPr>
      </p:pic>
      <p:pic>
        <p:nvPicPr>
          <p:cNvPr id="4" name="图片 14">
            <a:extLst>
              <a:ext uri="{FF2B5EF4-FFF2-40B4-BE49-F238E27FC236}">
                <a16:creationId xmlns:a16="http://schemas.microsoft.com/office/drawing/2014/main" id="{B7AEC4B2-D674-4580-B535-D5BF4FA152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61027" y="1734545"/>
            <a:ext cx="1536192" cy="1642172"/>
          </a:xfrm>
          <a:prstGeom prst="rect">
            <a:avLst/>
          </a:prstGeom>
        </p:spPr>
      </p:pic>
      <p:pic>
        <p:nvPicPr>
          <p:cNvPr id="5" name="图片 15">
            <a:extLst>
              <a:ext uri="{FF2B5EF4-FFF2-40B4-BE49-F238E27FC236}">
                <a16:creationId xmlns:a16="http://schemas.microsoft.com/office/drawing/2014/main" id="{BBF392B8-5E41-4607-97CC-34D027415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6" name="图片 16">
            <a:extLst>
              <a:ext uri="{FF2B5EF4-FFF2-40B4-BE49-F238E27FC236}">
                <a16:creationId xmlns:a16="http://schemas.microsoft.com/office/drawing/2014/main" id="{C856B829-6AA5-413C-B2A1-17A7EA4C5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sp>
        <p:nvSpPr>
          <p:cNvPr id="7" name="Rectangle 6">
            <a:extLst>
              <a:ext uri="{FF2B5EF4-FFF2-40B4-BE49-F238E27FC236}">
                <a16:creationId xmlns:a16="http://schemas.microsoft.com/office/drawing/2014/main" id="{6D692385-42D5-4741-8121-9120704450FB}"/>
              </a:ext>
            </a:extLst>
          </p:cNvPr>
          <p:cNvSpPr/>
          <p:nvPr/>
        </p:nvSpPr>
        <p:spPr>
          <a:xfrm>
            <a:off x="2443179" y="92713"/>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8" name="TextBox 28">
            <a:extLst>
              <a:ext uri="{FF2B5EF4-FFF2-40B4-BE49-F238E27FC236}">
                <a16:creationId xmlns:a16="http://schemas.microsoft.com/office/drawing/2014/main" id="{87E80522-B801-4200-9F66-C16ECF20F7BC}"/>
              </a:ext>
            </a:extLst>
          </p:cNvPr>
          <p:cNvSpPr txBox="1"/>
          <p:nvPr/>
        </p:nvSpPr>
        <p:spPr>
          <a:xfrm>
            <a:off x="4532448" y="4648451"/>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9" name="TextBox 28">
            <a:extLst>
              <a:ext uri="{FF2B5EF4-FFF2-40B4-BE49-F238E27FC236}">
                <a16:creationId xmlns:a16="http://schemas.microsoft.com/office/drawing/2014/main" id="{C9A066FB-2219-4F98-B57D-5B7B2811346D}"/>
              </a:ext>
            </a:extLst>
          </p:cNvPr>
          <p:cNvSpPr txBox="1"/>
          <p:nvPr/>
        </p:nvSpPr>
        <p:spPr>
          <a:xfrm>
            <a:off x="8282980" y="1776967"/>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4A966D8F-CB22-45A7-A2B6-2E25295AE368}"/>
              </a:ext>
            </a:extLst>
          </p:cNvPr>
          <p:cNvSpPr txBox="1"/>
          <p:nvPr/>
        </p:nvSpPr>
        <p:spPr>
          <a:xfrm>
            <a:off x="1334975" y="1899238"/>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80A9554E-68BD-43AD-BA47-54EC25B4F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3675" y="4022415"/>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FA3764DF-DD86-4C28-BFF5-59DE46AFB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56136" y="2277014"/>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C0B6A671-F76C-4728-BA0D-C1BE51AFB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292" y="2611601"/>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86CC2D-9C10-4BB4-852B-06876725C441}"/>
              </a:ext>
            </a:extLst>
          </p:cNvPr>
          <p:cNvPicPr>
            <a:picLocks noChangeAspect="1"/>
          </p:cNvPicPr>
          <p:nvPr/>
        </p:nvPicPr>
        <p:blipFill>
          <a:blip r:embed="rId5"/>
          <a:stretch>
            <a:fillRect/>
          </a:stretch>
        </p:blipFill>
        <p:spPr>
          <a:xfrm rot="16200000">
            <a:off x="2186563" y="408447"/>
            <a:ext cx="513232" cy="513232"/>
          </a:xfrm>
          <a:prstGeom prst="rect">
            <a:avLst/>
          </a:prstGeom>
        </p:spPr>
      </p:pic>
      <p:pic>
        <p:nvPicPr>
          <p:cNvPr id="15" name="Picture 14">
            <a:extLst>
              <a:ext uri="{FF2B5EF4-FFF2-40B4-BE49-F238E27FC236}">
                <a16:creationId xmlns:a16="http://schemas.microsoft.com/office/drawing/2014/main" id="{AB5042FD-4D32-45CD-8CDF-6E6CCEFE965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31387" y="1298216"/>
            <a:ext cx="3062570" cy="3062570"/>
          </a:xfrm>
          <a:prstGeom prst="rect">
            <a:avLst/>
          </a:prstGeom>
        </p:spPr>
      </p:pic>
      <p:pic>
        <p:nvPicPr>
          <p:cNvPr id="16" name="图片 15">
            <a:extLst>
              <a:ext uri="{FF2B5EF4-FFF2-40B4-BE49-F238E27FC236}">
                <a16:creationId xmlns:a16="http://schemas.microsoft.com/office/drawing/2014/main" id="{35AE775B-09B3-4A67-9B1A-5FEE47B0E1E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7" name="图片 11">
            <a:extLst>
              <a:ext uri="{FF2B5EF4-FFF2-40B4-BE49-F238E27FC236}">
                <a16:creationId xmlns:a16="http://schemas.microsoft.com/office/drawing/2014/main" id="{71C9F633-4E71-47AE-B764-CFA6442AEF2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Tree>
    <p:extLst>
      <p:ext uri="{BB962C8B-B14F-4D97-AF65-F5344CB8AC3E}">
        <p14:creationId xmlns:p14="http://schemas.microsoft.com/office/powerpoint/2010/main" val="998782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anim calcmode="lin" valueType="num">
                                      <p:cBhvr>
                                        <p:cTn id="14" dur="1250" fill="hold"/>
                                        <p:tgtEl>
                                          <p:spTgt spid="4"/>
                                        </p:tgtEl>
                                        <p:attrNameLst>
                                          <p:attrName>ppt_x</p:attrName>
                                        </p:attrNameLst>
                                      </p:cBhvr>
                                      <p:tavLst>
                                        <p:tav tm="0">
                                          <p:val>
                                            <p:strVal val="#ppt_x"/>
                                          </p:val>
                                        </p:tav>
                                        <p:tav tm="100000">
                                          <p:val>
                                            <p:strVal val="#ppt_x"/>
                                          </p:val>
                                        </p:tav>
                                      </p:tavLst>
                                    </p:anim>
                                    <p:anim calcmode="lin" valueType="num">
                                      <p:cBhvr>
                                        <p:cTn id="15" dur="125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250"/>
                                        <p:tgtEl>
                                          <p:spTgt spid="3"/>
                                        </p:tgtEl>
                                      </p:cBhvr>
                                    </p:animEffect>
                                    <p:anim calcmode="lin" valueType="num">
                                      <p:cBhvr>
                                        <p:cTn id="19" dur="1250" fill="hold"/>
                                        <p:tgtEl>
                                          <p:spTgt spid="3"/>
                                        </p:tgtEl>
                                        <p:attrNameLst>
                                          <p:attrName>ppt_x</p:attrName>
                                        </p:attrNameLst>
                                      </p:cBhvr>
                                      <p:tavLst>
                                        <p:tav tm="0">
                                          <p:val>
                                            <p:strVal val="#ppt_x"/>
                                          </p:val>
                                        </p:tav>
                                        <p:tav tm="100000">
                                          <p:val>
                                            <p:strVal val="#ppt_x"/>
                                          </p:val>
                                        </p:tav>
                                      </p:tavLst>
                                    </p:anim>
                                    <p:anim calcmode="lin" valueType="num">
                                      <p:cBhvr>
                                        <p:cTn id="20" dur="125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strVal val="#ppt_w*0.7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animEffect transition="in" filter="fade">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strVal val="#ppt_w*0.7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animEffect transition="in" filter="fade">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yêu quý!</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algn="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 Trái Đất</a:t>
            </a:r>
          </a:p>
          <a:p>
            <a:pPr algn="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64222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3346859" y="1017426"/>
            <a:ext cx="4781322"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ĐỌC CÂU DÀI</a:t>
              </a:r>
            </a:p>
          </p:txBody>
        </p:sp>
      </p:grpSp>
      <p:grpSp>
        <p:nvGrpSpPr>
          <p:cNvPr id="11" name="Group 10">
            <a:extLst>
              <a:ext uri="{FF2B5EF4-FFF2-40B4-BE49-F238E27FC236}">
                <a16:creationId xmlns:a16="http://schemas.microsoft.com/office/drawing/2014/main" id="{C4E392FB-144E-4B6C-B2F7-69D322F6BEF9}"/>
              </a:ext>
            </a:extLst>
          </p:cNvPr>
          <p:cNvGrpSpPr/>
          <p:nvPr/>
        </p:nvGrpSpPr>
        <p:grpSpPr>
          <a:xfrm>
            <a:off x="1049264" y="2358231"/>
            <a:ext cx="10093472" cy="2985293"/>
            <a:chOff x="1334770" y="1715770"/>
            <a:chExt cx="9629140" cy="2694305"/>
          </a:xfrm>
        </p:grpSpPr>
        <p:sp>
          <p:nvSpPr>
            <p:cNvPr id="12" name="矩形: 圆角 8">
              <a:extLst>
                <a:ext uri="{FF2B5EF4-FFF2-40B4-BE49-F238E27FC236}">
                  <a16:creationId xmlns:a16="http://schemas.microsoft.com/office/drawing/2014/main" id="{4ABB5E0F-11B0-4843-83AB-36B91C6DA4B3}"/>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13" name="矩形: 圆角 7">
              <a:extLst>
                <a:ext uri="{FF2B5EF4-FFF2-40B4-BE49-F238E27FC236}">
                  <a16:creationId xmlns:a16="http://schemas.microsoft.com/office/drawing/2014/main" id="{BCB2EA36-DFC8-4880-8FAC-5421F66DB98D}"/>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sp>
        <p:nvSpPr>
          <p:cNvPr id="4" name="TextBox 3">
            <a:extLst>
              <a:ext uri="{FF2B5EF4-FFF2-40B4-BE49-F238E27FC236}">
                <a16:creationId xmlns:a16="http://schemas.microsoft.com/office/drawing/2014/main" id="{93CF8CE1-B613-4327-BC26-7A2695A6C66A}"/>
              </a:ext>
            </a:extLst>
          </p:cNvPr>
          <p:cNvSpPr txBox="1"/>
          <p:nvPr/>
        </p:nvSpPr>
        <p:spPr>
          <a:xfrm>
            <a:off x="1555801" y="2509614"/>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thất thường,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nơi này hạn hán,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nơi kia lũ lụt.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A2AF56F7-2E3C-9C69-3417-3A2E084208BA}"/>
              </a:ext>
            </a:extLst>
          </p:cNvPr>
          <p:cNvSpPr txBox="1"/>
          <p:nvPr/>
        </p:nvSpPr>
        <p:spPr>
          <a:xfrm>
            <a:off x="1546276" y="3909789"/>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nóng tính,</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làm nhiệt độ tăng cao,</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núi lửa phun trào.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583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
        <p:nvSpPr>
          <p:cNvPr id="3" name="Rectangle: Rounded Corners 2">
            <a:extLst>
              <a:ext uri="{FF2B5EF4-FFF2-40B4-BE49-F238E27FC236}">
                <a16:creationId xmlns:a16="http://schemas.microsoft.com/office/drawing/2014/main" id="{47450ED8-AD4D-D138-CF1B-7FC37E14ACAF}"/>
              </a:ext>
            </a:extLst>
          </p:cNvPr>
          <p:cNvSpPr/>
          <p:nvPr/>
        </p:nvSpPr>
        <p:spPr>
          <a:xfrm>
            <a:off x="76200" y="609600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5CF0F721-F220-C3CE-E66D-8C271403331B}"/>
              </a:ext>
            </a:extLst>
          </p:cNvPr>
          <p:cNvSpPr/>
          <p:nvPr/>
        </p:nvSpPr>
        <p:spPr>
          <a:xfrm>
            <a:off x="554085" y="970473"/>
            <a:ext cx="11075940" cy="243947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6" name="Group 5">
            <a:extLst>
              <a:ext uri="{FF2B5EF4-FFF2-40B4-BE49-F238E27FC236}">
                <a16:creationId xmlns:a16="http://schemas.microsoft.com/office/drawing/2014/main" id="{B08B354B-B7C9-7E80-A45F-2DAB3429E8F4}"/>
              </a:ext>
            </a:extLst>
          </p:cNvPr>
          <p:cNvGrpSpPr/>
          <p:nvPr/>
        </p:nvGrpSpPr>
        <p:grpSpPr>
          <a:xfrm>
            <a:off x="0" y="7807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1512C1A6-E531-30A7-E28E-4EC4AC11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F9345583-46C8-11CA-D933-E61A936F42D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EA7DE783-1610-9E93-0DA9-4FEB912463FC}"/>
              </a:ext>
            </a:extLst>
          </p:cNvPr>
          <p:cNvSpPr/>
          <p:nvPr/>
        </p:nvSpPr>
        <p:spPr>
          <a:xfrm>
            <a:off x="554085" y="3466023"/>
            <a:ext cx="11075940" cy="9726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0" name="Group 9">
            <a:extLst>
              <a:ext uri="{FF2B5EF4-FFF2-40B4-BE49-F238E27FC236}">
                <a16:creationId xmlns:a16="http://schemas.microsoft.com/office/drawing/2014/main" id="{44293981-D065-8216-666F-417DA7A84AED}"/>
              </a:ext>
            </a:extLst>
          </p:cNvPr>
          <p:cNvGrpSpPr/>
          <p:nvPr/>
        </p:nvGrpSpPr>
        <p:grpSpPr>
          <a:xfrm>
            <a:off x="0" y="3276264"/>
            <a:ext cx="828675" cy="809961"/>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362A73C2-736D-5B71-6E18-9AE654534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84C3E7A1-32B5-489F-F8A0-D0DC47AF58BF}"/>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4" name="Rectangle 13">
            <a:extLst>
              <a:ext uri="{FF2B5EF4-FFF2-40B4-BE49-F238E27FC236}">
                <a16:creationId xmlns:a16="http://schemas.microsoft.com/office/drawing/2014/main" id="{11489D42-860D-323A-B01D-3B9FE44683BD}"/>
              </a:ext>
            </a:extLst>
          </p:cNvPr>
          <p:cNvSpPr/>
          <p:nvPr/>
        </p:nvSpPr>
        <p:spPr>
          <a:xfrm>
            <a:off x="554085" y="4523298"/>
            <a:ext cx="11285490" cy="1391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5" name="Group 14">
            <a:extLst>
              <a:ext uri="{FF2B5EF4-FFF2-40B4-BE49-F238E27FC236}">
                <a16:creationId xmlns:a16="http://schemas.microsoft.com/office/drawing/2014/main" id="{2C6AFAB8-D03E-B6D4-B535-0EF203F166AA}"/>
              </a:ext>
            </a:extLst>
          </p:cNvPr>
          <p:cNvGrpSpPr/>
          <p:nvPr/>
        </p:nvGrpSpPr>
        <p:grpSpPr>
          <a:xfrm>
            <a:off x="0" y="4333539"/>
            <a:ext cx="828675" cy="809961"/>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CD43F3A7-B225-14C8-3EFF-7F635E921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BE17CC1C-518A-2025-D3F4-322290F16D5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7588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9"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286895"/>
            <a:chOff x="65678" y="169011"/>
            <a:chExt cx="5404973" cy="1504680"/>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12595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TRONG NHÓM</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9" name="Picture 18">
            <a:extLst>
              <a:ext uri="{FF2B5EF4-FFF2-40B4-BE49-F238E27FC236}">
                <a16:creationId xmlns:a16="http://schemas.microsoft.com/office/drawing/2014/main" id="{8AC20AA5-4C5F-4BC4-9107-94E72B518351}"/>
              </a:ext>
            </a:extLst>
          </p:cNvPr>
          <p:cNvPicPr>
            <a:picLocks noChangeAspect="1"/>
          </p:cNvPicPr>
          <p:nvPr/>
        </p:nvPicPr>
        <p:blipFill>
          <a:blip r:embed="rId5"/>
          <a:stretch>
            <a:fillRect/>
          </a:stretch>
        </p:blipFill>
        <p:spPr>
          <a:xfrm>
            <a:off x="6727316" y="1989104"/>
            <a:ext cx="5065398" cy="2548381"/>
          </a:xfrm>
          <a:prstGeom prst="rect">
            <a:avLst/>
          </a:prstGeom>
        </p:spPr>
      </p:pic>
      <p:pic>
        <p:nvPicPr>
          <p:cNvPr id="20" name="Picture 19">
            <a:extLst>
              <a:ext uri="{FF2B5EF4-FFF2-40B4-BE49-F238E27FC236}">
                <a16:creationId xmlns:a16="http://schemas.microsoft.com/office/drawing/2014/main" id="{718008E0-D145-440C-B55B-4177248B97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035559" y="3578594"/>
            <a:ext cx="5581537" cy="3195430"/>
          </a:xfrm>
          <a:prstGeom prst="rect">
            <a:avLst/>
          </a:prstGeom>
        </p:spPr>
      </p:pic>
      <p:pic>
        <p:nvPicPr>
          <p:cNvPr id="21" name="Picture 20">
            <a:extLst>
              <a:ext uri="{FF2B5EF4-FFF2-40B4-BE49-F238E27FC236}">
                <a16:creationId xmlns:a16="http://schemas.microsoft.com/office/drawing/2014/main" id="{2882F9D6-ED26-4203-ABEA-9D7EADFA2968}"/>
              </a:ext>
            </a:extLst>
          </p:cNvPr>
          <p:cNvPicPr>
            <a:picLocks noChangeAspect="1"/>
          </p:cNvPicPr>
          <p:nvPr/>
        </p:nvPicPr>
        <p:blipFill>
          <a:blip r:embed="rId8"/>
          <a:stretch>
            <a:fillRect/>
          </a:stretch>
        </p:blipFill>
        <p:spPr>
          <a:xfrm>
            <a:off x="613703" y="1890706"/>
            <a:ext cx="5785605" cy="2932430"/>
          </a:xfrm>
          <a:prstGeom prst="rect">
            <a:avLst/>
          </a:prstGeom>
        </p:spPr>
      </p:pic>
    </p:spTree>
    <p:extLst>
      <p:ext uri="{BB962C8B-B14F-4D97-AF65-F5344CB8AC3E}">
        <p14:creationId xmlns:p14="http://schemas.microsoft.com/office/powerpoint/2010/main" val="304646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3582267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TRƯỚC LỚP</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0" name="图片 7">
            <a:extLst>
              <a:ext uri="{FF2B5EF4-FFF2-40B4-BE49-F238E27FC236}">
                <a16:creationId xmlns:a16="http://schemas.microsoft.com/office/drawing/2014/main" id="{D8A760A1-BFD6-4A2B-9805-18FDA50FE6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11" name="Picture 10">
            <a:extLst>
              <a:ext uri="{FF2B5EF4-FFF2-40B4-BE49-F238E27FC236}">
                <a16:creationId xmlns:a16="http://schemas.microsoft.com/office/drawing/2014/main" id="{4FA92226-E4CE-42E1-9345-31E46824DBE5}"/>
              </a:ext>
            </a:extLst>
          </p:cNvPr>
          <p:cNvPicPr>
            <a:picLocks noChangeAspect="1"/>
          </p:cNvPicPr>
          <p:nvPr/>
        </p:nvPicPr>
        <p:blipFill>
          <a:blip r:embed="rId5"/>
          <a:stretch>
            <a:fillRect/>
          </a:stretch>
        </p:blipFill>
        <p:spPr>
          <a:xfrm>
            <a:off x="2683212" y="2072011"/>
            <a:ext cx="6825575" cy="3410144"/>
          </a:xfrm>
          <a:prstGeom prst="rect">
            <a:avLst/>
          </a:prstGeom>
        </p:spPr>
      </p:pic>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spTree>
    <p:extLst>
      <p:ext uri="{BB962C8B-B14F-4D97-AF65-F5344CB8AC3E}">
        <p14:creationId xmlns:p14="http://schemas.microsoft.com/office/powerpoint/2010/main" val="297920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37942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3" name="Picture 12">
            <a:extLst>
              <a:ext uri="{FF2B5EF4-FFF2-40B4-BE49-F238E27FC236}">
                <a16:creationId xmlns:a16="http://schemas.microsoft.com/office/drawing/2014/main" id="{DCB8B70D-76E4-440C-9705-4DBADABCDCC2}"/>
              </a:ext>
            </a:extLst>
          </p:cNvPr>
          <p:cNvPicPr>
            <a:picLocks noChangeAspect="1"/>
          </p:cNvPicPr>
          <p:nvPr/>
        </p:nvPicPr>
        <p:blipFill>
          <a:blip r:embed="rId12"/>
          <a:stretch>
            <a:fillRect/>
          </a:stretch>
        </p:blipFill>
        <p:spPr>
          <a:xfrm>
            <a:off x="2700654" y="1193782"/>
            <a:ext cx="6151397" cy="3188484"/>
          </a:xfrm>
          <a:prstGeom prst="rect">
            <a:avLst/>
          </a:prstGeom>
        </p:spPr>
      </p:pic>
    </p:spTree>
    <p:extLst>
      <p:ext uri="{BB962C8B-B14F-4D97-AF65-F5344CB8AC3E}">
        <p14:creationId xmlns:p14="http://schemas.microsoft.com/office/powerpoint/2010/main" val="81064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4410BA2-8A02-4879-94A0-E06AF596A8D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Hình ảnh 3">
            <a:extLst>
              <a:ext uri="{FF2B5EF4-FFF2-40B4-BE49-F238E27FC236}">
                <a16:creationId xmlns:a16="http://schemas.microsoft.com/office/drawing/2014/main" id="{406571E0-AE0A-78EA-E3CE-2AC153AFE80F}"/>
              </a:ext>
            </a:extLst>
          </p:cNvPr>
          <p:cNvPicPr>
            <a:picLocks noChangeAspect="1"/>
          </p:cNvPicPr>
          <p:nvPr/>
        </p:nvPicPr>
        <p:blipFill>
          <a:blip r:embed="rId2"/>
          <a:stretch>
            <a:fillRect/>
          </a:stretch>
        </p:blipFill>
        <p:spPr>
          <a:xfrm>
            <a:off x="574922" y="1759338"/>
            <a:ext cx="2198617" cy="1976534"/>
          </a:xfrm>
          <a:prstGeom prst="rect">
            <a:avLst/>
          </a:prstGeom>
        </p:spPr>
      </p:pic>
      <p:sp>
        <p:nvSpPr>
          <p:cNvPr id="19" name="Hình chữ nhật: Góc Tròn 4">
            <a:extLst>
              <a:ext uri="{FF2B5EF4-FFF2-40B4-BE49-F238E27FC236}">
                <a16:creationId xmlns:a16="http://schemas.microsoft.com/office/drawing/2014/main" id="{609157B5-944F-7780-9832-40E3CE63D46F}"/>
              </a:ext>
            </a:extLst>
          </p:cNvPr>
          <p:cNvSpPr/>
          <p:nvPr/>
        </p:nvSpPr>
        <p:spPr>
          <a:xfrm>
            <a:off x="2826553" y="372622"/>
            <a:ext cx="8174821" cy="4961378"/>
          </a:xfrm>
          <a:custGeom>
            <a:avLst/>
            <a:gdLst>
              <a:gd name="connsiteX0" fmla="*/ 0 w 8174821"/>
              <a:gd name="connsiteY0" fmla="*/ 826913 h 4961378"/>
              <a:gd name="connsiteX1" fmla="*/ 826913 w 8174821"/>
              <a:gd name="connsiteY1" fmla="*/ 0 h 4961378"/>
              <a:gd name="connsiteX2" fmla="*/ 7347908 w 8174821"/>
              <a:gd name="connsiteY2" fmla="*/ 0 h 4961378"/>
              <a:gd name="connsiteX3" fmla="*/ 8174821 w 8174821"/>
              <a:gd name="connsiteY3" fmla="*/ 826913 h 4961378"/>
              <a:gd name="connsiteX4" fmla="*/ 8174821 w 8174821"/>
              <a:gd name="connsiteY4" fmla="*/ 4134465 h 4961378"/>
              <a:gd name="connsiteX5" fmla="*/ 7347908 w 8174821"/>
              <a:gd name="connsiteY5" fmla="*/ 4961378 h 4961378"/>
              <a:gd name="connsiteX6" fmla="*/ 826913 w 8174821"/>
              <a:gd name="connsiteY6" fmla="*/ 4961378 h 4961378"/>
              <a:gd name="connsiteX7" fmla="*/ 0 w 8174821"/>
              <a:gd name="connsiteY7" fmla="*/ 4134465 h 4961378"/>
              <a:gd name="connsiteX8" fmla="*/ 0 w 8174821"/>
              <a:gd name="connsiteY8" fmla="*/ 826913 h 49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4821" h="4961378" fill="none" extrusionOk="0">
                <a:moveTo>
                  <a:pt x="0" y="826913"/>
                </a:moveTo>
                <a:cubicBezTo>
                  <a:pt x="64370" y="322877"/>
                  <a:pt x="409710" y="80355"/>
                  <a:pt x="826913" y="0"/>
                </a:cubicBezTo>
                <a:cubicBezTo>
                  <a:pt x="2588206" y="-106144"/>
                  <a:pt x="5239911" y="-57456"/>
                  <a:pt x="7347908" y="0"/>
                </a:cubicBezTo>
                <a:cubicBezTo>
                  <a:pt x="7880841" y="40199"/>
                  <a:pt x="8256290" y="370603"/>
                  <a:pt x="8174821" y="826913"/>
                </a:cubicBezTo>
                <a:cubicBezTo>
                  <a:pt x="8030265" y="1750524"/>
                  <a:pt x="8066140" y="3073252"/>
                  <a:pt x="8174821" y="4134465"/>
                </a:cubicBezTo>
                <a:cubicBezTo>
                  <a:pt x="8204360" y="4633058"/>
                  <a:pt x="7814723" y="4929651"/>
                  <a:pt x="7347908" y="4961378"/>
                </a:cubicBezTo>
                <a:cubicBezTo>
                  <a:pt x="5599391" y="4932381"/>
                  <a:pt x="1737802" y="4888014"/>
                  <a:pt x="826913" y="4961378"/>
                </a:cubicBezTo>
                <a:cubicBezTo>
                  <a:pt x="405484" y="4902824"/>
                  <a:pt x="9880" y="4550579"/>
                  <a:pt x="0" y="4134465"/>
                </a:cubicBezTo>
                <a:cubicBezTo>
                  <a:pt x="-124905" y="3509921"/>
                  <a:pt x="-168306" y="2284264"/>
                  <a:pt x="0" y="826913"/>
                </a:cubicBezTo>
                <a:close/>
              </a:path>
              <a:path w="8174821" h="4961378" stroke="0" extrusionOk="0">
                <a:moveTo>
                  <a:pt x="0" y="826913"/>
                </a:moveTo>
                <a:cubicBezTo>
                  <a:pt x="71307" y="346009"/>
                  <a:pt x="338800" y="78696"/>
                  <a:pt x="826913" y="0"/>
                </a:cubicBezTo>
                <a:cubicBezTo>
                  <a:pt x="2058096" y="-6525"/>
                  <a:pt x="6637869" y="152743"/>
                  <a:pt x="7347908" y="0"/>
                </a:cubicBezTo>
                <a:cubicBezTo>
                  <a:pt x="7831635" y="14151"/>
                  <a:pt x="8149784" y="406520"/>
                  <a:pt x="8174821" y="826913"/>
                </a:cubicBezTo>
                <a:cubicBezTo>
                  <a:pt x="8162799" y="2046940"/>
                  <a:pt x="8254000" y="3517224"/>
                  <a:pt x="8174821" y="4134465"/>
                </a:cubicBezTo>
                <a:cubicBezTo>
                  <a:pt x="8262251" y="4583523"/>
                  <a:pt x="7752690" y="5020051"/>
                  <a:pt x="7347908" y="4961378"/>
                </a:cubicBezTo>
                <a:cubicBezTo>
                  <a:pt x="4689278" y="5075212"/>
                  <a:pt x="3363570" y="4960732"/>
                  <a:pt x="826913" y="4961378"/>
                </a:cubicBezTo>
                <a:cubicBezTo>
                  <a:pt x="398076" y="5021847"/>
                  <a:pt x="-13693" y="4514474"/>
                  <a:pt x="0" y="4134465"/>
                </a:cubicBezTo>
                <a:cubicBezTo>
                  <a:pt x="-119259" y="3620970"/>
                  <a:pt x="-86911" y="1165831"/>
                  <a:pt x="0" y="826913"/>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grpSp>
        <p:nvGrpSpPr>
          <p:cNvPr id="20" name="Nhóm 8">
            <a:extLst>
              <a:ext uri="{FF2B5EF4-FFF2-40B4-BE49-F238E27FC236}">
                <a16:creationId xmlns:a16="http://schemas.microsoft.com/office/drawing/2014/main" id="{ACB09FF3-5F14-BC04-7EC8-244B1154F55D}"/>
              </a:ext>
            </a:extLst>
          </p:cNvPr>
          <p:cNvGrpSpPr/>
          <p:nvPr/>
        </p:nvGrpSpPr>
        <p:grpSpPr>
          <a:xfrm>
            <a:off x="2826554" y="910678"/>
            <a:ext cx="7755721" cy="1054353"/>
            <a:chOff x="2880823" y="1120670"/>
            <a:chExt cx="7755721" cy="1054353"/>
          </a:xfrm>
        </p:grpSpPr>
        <p:pic>
          <p:nvPicPr>
            <p:cNvPr id="21" name="Hình ảnh 6" descr="Ảnh có chứa văn bản&#10;&#10;Mô tả được tạo tự động">
              <a:extLst>
                <a:ext uri="{FF2B5EF4-FFF2-40B4-BE49-F238E27FC236}">
                  <a16:creationId xmlns:a16="http://schemas.microsoft.com/office/drawing/2014/main" id="{D65B64E3-C9F6-6275-4A65-EA53EA25C537}"/>
                </a:ext>
              </a:extLst>
            </p:cNvPr>
            <p:cNvPicPr>
              <a:picLocks noChangeAspect="1"/>
            </p:cNvPicPr>
            <p:nvPr/>
          </p:nvPicPr>
          <p:blipFill>
            <a:blip r:embed="rId3"/>
            <a:stretch>
              <a:fillRect/>
            </a:stretch>
          </p:blipFill>
          <p:spPr>
            <a:xfrm>
              <a:off x="2880823" y="1120670"/>
              <a:ext cx="754731" cy="676923"/>
            </a:xfrm>
            <a:prstGeom prst="rect">
              <a:avLst/>
            </a:prstGeom>
          </p:spPr>
        </p:pic>
        <p:sp>
          <p:nvSpPr>
            <p:cNvPr id="22" name="Hộp Văn bản 7">
              <a:extLst>
                <a:ext uri="{FF2B5EF4-FFF2-40B4-BE49-F238E27FC236}">
                  <a16:creationId xmlns:a16="http://schemas.microsoft.com/office/drawing/2014/main" id="{529EA1EC-33B0-A620-90ED-10FD15C086AD}"/>
                </a:ext>
              </a:extLst>
            </p:cNvPr>
            <p:cNvSpPr txBox="1"/>
            <p:nvPr/>
          </p:nvSpPr>
          <p:spPr>
            <a:xfrm>
              <a:off x="3726126" y="1220916"/>
              <a:ext cx="6910418" cy="954107"/>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Đ</a:t>
              </a:r>
              <a:r>
                <a:rPr lang="vi-VN" sz="2800" b="1" dirty="0">
                  <a:latin typeface="Calibri" panose="020F0502020204030204" pitchFamily="34" charset="0"/>
                  <a:cs typeface="Calibri" panose="020F0502020204030204" pitchFamily="34" charset="0"/>
                </a:rPr>
                <a:t>ọc đúng , rõ ràng bài Thư của ông Trái Đất gửi các bạn nhỏ</a:t>
              </a:r>
              <a:r>
                <a:rPr lang="en-US" sz="2800" b="1" dirty="0">
                  <a:latin typeface="Calibri" panose="020F0502020204030204" pitchFamily="34" charset="0"/>
                  <a:cs typeface="Calibri" panose="020F0502020204030204" pitchFamily="34" charset="0"/>
                </a:rPr>
                <a:t>.</a:t>
              </a:r>
            </a:p>
          </p:txBody>
        </p:sp>
      </p:grpSp>
      <p:grpSp>
        <p:nvGrpSpPr>
          <p:cNvPr id="23" name="Nhóm 9">
            <a:extLst>
              <a:ext uri="{FF2B5EF4-FFF2-40B4-BE49-F238E27FC236}">
                <a16:creationId xmlns:a16="http://schemas.microsoft.com/office/drawing/2014/main" id="{5A86412F-CF3F-3C71-E5D1-C2B6C69B3EFD}"/>
              </a:ext>
            </a:extLst>
          </p:cNvPr>
          <p:cNvGrpSpPr/>
          <p:nvPr/>
        </p:nvGrpSpPr>
        <p:grpSpPr>
          <a:xfrm>
            <a:off x="2799776" y="1918067"/>
            <a:ext cx="7934899" cy="1384995"/>
            <a:chOff x="2909398" y="673262"/>
            <a:chExt cx="7934899" cy="1384995"/>
          </a:xfrm>
        </p:grpSpPr>
        <p:pic>
          <p:nvPicPr>
            <p:cNvPr id="24" name="Hình ảnh 10" descr="Ảnh có chứa văn bản&#10;&#10;Mô tả được tạo tự động">
              <a:extLst>
                <a:ext uri="{FF2B5EF4-FFF2-40B4-BE49-F238E27FC236}">
                  <a16:creationId xmlns:a16="http://schemas.microsoft.com/office/drawing/2014/main" id="{FA62FE9D-6218-1643-B5FD-91E55D49B43B}"/>
                </a:ext>
              </a:extLst>
            </p:cNvPr>
            <p:cNvPicPr>
              <a:picLocks noChangeAspect="1"/>
            </p:cNvPicPr>
            <p:nvPr/>
          </p:nvPicPr>
          <p:blipFill>
            <a:blip r:embed="rId3"/>
            <a:stretch>
              <a:fillRect/>
            </a:stretch>
          </p:blipFill>
          <p:spPr>
            <a:xfrm>
              <a:off x="2909398" y="692045"/>
              <a:ext cx="754731" cy="676923"/>
            </a:xfrm>
            <a:prstGeom prst="rect">
              <a:avLst/>
            </a:prstGeom>
          </p:spPr>
        </p:pic>
        <p:sp>
          <p:nvSpPr>
            <p:cNvPr id="25" name="Hộp Văn bản 11">
              <a:extLst>
                <a:ext uri="{FF2B5EF4-FFF2-40B4-BE49-F238E27FC236}">
                  <a16:creationId xmlns:a16="http://schemas.microsoft.com/office/drawing/2014/main" id="{0204DFEA-4170-4818-E479-DE0B70FA83D9}"/>
                </a:ext>
              </a:extLst>
            </p:cNvPr>
            <p:cNvSpPr txBox="1"/>
            <p:nvPr/>
          </p:nvSpPr>
          <p:spPr>
            <a:xfrm>
              <a:off x="3668977" y="673262"/>
              <a:ext cx="717532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Bước đầu biết thể hiện ngữ điệu phù hợp với cảm xúc của nhân vật ông Trái Đất. Biết nghỉ hơi ở chỗ có dấu câu</a:t>
              </a:r>
              <a:r>
                <a:rPr lang="en-US" sz="2800" b="1" dirty="0">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pSp>
      <p:grpSp>
        <p:nvGrpSpPr>
          <p:cNvPr id="26" name="Nhóm 12">
            <a:extLst>
              <a:ext uri="{FF2B5EF4-FFF2-40B4-BE49-F238E27FC236}">
                <a16:creationId xmlns:a16="http://schemas.microsoft.com/office/drawing/2014/main" id="{3AF253DF-2D99-41F5-C679-D46C7ECCE4D2}"/>
              </a:ext>
            </a:extLst>
          </p:cNvPr>
          <p:cNvGrpSpPr/>
          <p:nvPr/>
        </p:nvGrpSpPr>
        <p:grpSpPr>
          <a:xfrm>
            <a:off x="2797979" y="3159867"/>
            <a:ext cx="7917646" cy="1461460"/>
            <a:chOff x="2928448" y="882545"/>
            <a:chExt cx="7917646" cy="1461460"/>
          </a:xfrm>
        </p:grpSpPr>
        <p:pic>
          <p:nvPicPr>
            <p:cNvPr id="27" name="Hình ảnh 13" descr="Ảnh có chứa văn bản&#10;&#10;Mô tả được tạo tự động">
              <a:extLst>
                <a:ext uri="{FF2B5EF4-FFF2-40B4-BE49-F238E27FC236}">
                  <a16:creationId xmlns:a16="http://schemas.microsoft.com/office/drawing/2014/main" id="{26CCEBC8-0B7E-F7D4-02CD-75E856757C83}"/>
                </a:ext>
              </a:extLst>
            </p:cNvPr>
            <p:cNvPicPr>
              <a:picLocks noChangeAspect="1"/>
            </p:cNvPicPr>
            <p:nvPr/>
          </p:nvPicPr>
          <p:blipFill>
            <a:blip r:embed="rId3"/>
            <a:stretch>
              <a:fillRect/>
            </a:stretch>
          </p:blipFill>
          <p:spPr>
            <a:xfrm>
              <a:off x="2928448" y="882545"/>
              <a:ext cx="754731" cy="676923"/>
            </a:xfrm>
            <a:prstGeom prst="rect">
              <a:avLst/>
            </a:prstGeom>
          </p:spPr>
        </p:pic>
        <p:sp>
          <p:nvSpPr>
            <p:cNvPr id="28" name="Hộp Văn bản 14">
              <a:extLst>
                <a:ext uri="{FF2B5EF4-FFF2-40B4-BE49-F238E27FC236}">
                  <a16:creationId xmlns:a16="http://schemas.microsoft.com/office/drawing/2014/main" id="{6CFB01B5-D792-66FD-486F-E79476061B17}"/>
                </a:ext>
              </a:extLst>
            </p:cNvPr>
            <p:cNvSpPr txBox="1"/>
            <p:nvPr/>
          </p:nvSpPr>
          <p:spPr>
            <a:xfrm>
              <a:off x="3764227" y="959010"/>
              <a:ext cx="7081867"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Nhận biết được một số thông tin về Trái Đất</a:t>
              </a:r>
              <a:r>
                <a:rPr lang="en-US" sz="2800" b="1" dirty="0">
                  <a:latin typeface="Calibri" panose="020F0502020204030204" pitchFamily="34" charset="0"/>
                  <a:cs typeface="Calibri" panose="020F0502020204030204" pitchFamily="34" charset="0"/>
                </a:rPr>
                <a:t>, t</a:t>
              </a:r>
              <a:r>
                <a:rPr lang="vi-VN" sz="2800" b="1" dirty="0">
                  <a:effectLst/>
                  <a:latin typeface="Calibri" panose="020F0502020204030204" pitchFamily="34" charset="0"/>
                  <a:ea typeface="Times New Roman" panose="02020603050405020304" pitchFamily="18" charset="0"/>
                  <a:cs typeface="Calibri" panose="020F0502020204030204" pitchFamily="34" charset="0"/>
                </a:rPr>
                <a:t>ìm được ý chính của mỗi 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en-US" sz="2800" b="1" dirty="0">
                <a:latin typeface="Calibri" panose="020F0502020204030204" pitchFamily="34" charset="0"/>
                <a:cs typeface="Calibri" panose="020F0502020204030204" pitchFamily="34" charset="0"/>
              </a:endParaRPr>
            </a:p>
          </p:txBody>
        </p:sp>
      </p:grpSp>
      <p:grpSp>
        <p:nvGrpSpPr>
          <p:cNvPr id="29" name="Nhóm 12">
            <a:extLst>
              <a:ext uri="{FF2B5EF4-FFF2-40B4-BE49-F238E27FC236}">
                <a16:creationId xmlns:a16="http://schemas.microsoft.com/office/drawing/2014/main" id="{4B596B46-728A-7CF2-D1F2-E496777202B9}"/>
              </a:ext>
            </a:extLst>
          </p:cNvPr>
          <p:cNvGrpSpPr/>
          <p:nvPr/>
        </p:nvGrpSpPr>
        <p:grpSpPr>
          <a:xfrm>
            <a:off x="2826554" y="4045692"/>
            <a:ext cx="7917646" cy="1030572"/>
            <a:chOff x="2928448" y="882545"/>
            <a:chExt cx="7917646" cy="1030572"/>
          </a:xfrm>
        </p:grpSpPr>
        <p:pic>
          <p:nvPicPr>
            <p:cNvPr id="30" name="Hình ảnh 13" descr="Ảnh có chứa văn bản&#10;&#10;Mô tả được tạo tự động">
              <a:extLst>
                <a:ext uri="{FF2B5EF4-FFF2-40B4-BE49-F238E27FC236}">
                  <a16:creationId xmlns:a16="http://schemas.microsoft.com/office/drawing/2014/main" id="{22F7C48B-8E2D-ED2B-6BEA-BE8802B3EEAF}"/>
                </a:ext>
              </a:extLst>
            </p:cNvPr>
            <p:cNvPicPr>
              <a:picLocks noChangeAspect="1"/>
            </p:cNvPicPr>
            <p:nvPr/>
          </p:nvPicPr>
          <p:blipFill>
            <a:blip r:embed="rId3"/>
            <a:stretch>
              <a:fillRect/>
            </a:stretch>
          </p:blipFill>
          <p:spPr>
            <a:xfrm>
              <a:off x="2928448" y="882545"/>
              <a:ext cx="754731" cy="676923"/>
            </a:xfrm>
            <a:prstGeom prst="rect">
              <a:avLst/>
            </a:prstGeom>
          </p:spPr>
        </p:pic>
        <p:sp>
          <p:nvSpPr>
            <p:cNvPr id="31" name="Hộp Văn bản 14">
              <a:extLst>
                <a:ext uri="{FF2B5EF4-FFF2-40B4-BE49-F238E27FC236}">
                  <a16:creationId xmlns:a16="http://schemas.microsoft.com/office/drawing/2014/main" id="{654370CB-0B6E-D4CD-334F-1103E303A67C}"/>
                </a:ext>
              </a:extLst>
            </p:cNvPr>
            <p:cNvSpPr txBox="1"/>
            <p:nvPr/>
          </p:nvSpPr>
          <p:spPr>
            <a:xfrm>
              <a:off x="3764227" y="959010"/>
              <a:ext cx="7081867" cy="954107"/>
            </a:xfrm>
            <a:prstGeom prst="rect">
              <a:avLst/>
            </a:prstGeom>
            <a:noFill/>
          </p:spPr>
          <p:txBody>
            <a:bodyPr wrap="square" rtlCol="0">
              <a:spAutoFit/>
            </a:bodyPr>
            <a:lstStyle/>
            <a:p>
              <a:pPr algn="just"/>
              <a:r>
                <a:rPr lang="nl-NL" sz="2800" b="1" dirty="0">
                  <a:effectLst/>
                  <a:latin typeface="Calibri" panose="020F0502020204030204" pitchFamily="34" charset="0"/>
                  <a:ea typeface="Times New Roman" panose="02020603050405020304" pitchFamily="18" charset="0"/>
                  <a:cs typeface="Calibri" panose="020F0502020204030204" pitchFamily="34" charset="0"/>
                </a:rPr>
                <a:t>Hiểu nội dung bài: </a:t>
              </a:r>
              <a:r>
                <a:rPr lang="vi-VN" sz="2800" b="1" dirty="0">
                  <a:effectLst/>
                  <a:latin typeface="Calibri" panose="020F0502020204030204" pitchFamily="34" charset="0"/>
                  <a:ea typeface="Times New Roman" panose="02020603050405020304" pitchFamily="18" charset="0"/>
                  <a:cs typeface="Calibri" panose="020F0502020204030204" pitchFamily="34" charset="0"/>
                </a:rPr>
                <a:t>Hãy chung tay giữ gìn, bảo vệ Trái Đất. </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1080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grpSp>
        <p:nvGrpSpPr>
          <p:cNvPr id="8" name="Group 7">
            <a:extLst>
              <a:ext uri="{FF2B5EF4-FFF2-40B4-BE49-F238E27FC236}">
                <a16:creationId xmlns:a16="http://schemas.microsoft.com/office/drawing/2014/main" id="{D055B704-3800-4282-9F4B-F0F99D389C75}"/>
              </a:ext>
            </a:extLst>
          </p:cNvPr>
          <p:cNvGrpSpPr/>
          <p:nvPr/>
        </p:nvGrpSpPr>
        <p:grpSpPr>
          <a:xfrm>
            <a:off x="1643678" y="463047"/>
            <a:ext cx="7433647" cy="6558993"/>
            <a:chOff x="4860842" y="-330398"/>
            <a:chExt cx="6558993" cy="6558993"/>
          </a:xfrm>
        </p:grpSpPr>
        <p:pic>
          <p:nvPicPr>
            <p:cNvPr id="10" name="图片 8">
              <a:extLst>
                <a:ext uri="{FF2B5EF4-FFF2-40B4-BE49-F238E27FC236}">
                  <a16:creationId xmlns:a16="http://schemas.microsoft.com/office/drawing/2014/main" id="{0687B370-039D-42BD-B87D-2276D80CD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1" name="TextBox 10">
              <a:extLst>
                <a:ext uri="{FF2B5EF4-FFF2-40B4-BE49-F238E27FC236}">
                  <a16:creationId xmlns:a16="http://schemas.microsoft.com/office/drawing/2014/main" id="{B9C59960-D44B-4534-9AF7-4573A6B0299E}"/>
                </a:ext>
              </a:extLst>
            </p:cNvPr>
            <p:cNvSpPr txBox="1"/>
            <p:nvPr/>
          </p:nvSpPr>
          <p:spPr>
            <a:xfrm>
              <a:off x="6209807" y="1481393"/>
              <a:ext cx="473026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THƯ CỦA ÔNG TRÁI ĐẤT GỬI CÁC BẠN NHỎ</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1472798" y="1316209"/>
            <a:ext cx="9957201" cy="5189366"/>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Rounded Rectangle 14">
            <a:extLst>
              <a:ext uri="{FF2B5EF4-FFF2-40B4-BE49-F238E27FC236}">
                <a16:creationId xmlns:a16="http://schemas.microsoft.com/office/drawing/2014/main" id="{0D8BFC9A-9BE9-4686-A9C8-EA61BE7CA61A}"/>
              </a:ext>
            </a:extLst>
          </p:cNvPr>
          <p:cNvSpPr/>
          <p:nvPr/>
        </p:nvSpPr>
        <p:spPr>
          <a:xfrm>
            <a:off x="4653491" y="258266"/>
            <a:ext cx="3872107"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err="1">
                <a:ln>
                  <a:noFill/>
                </a:ln>
                <a:solidFill>
                  <a:srgbClr val="00B050"/>
                </a:solidFill>
                <a:effectLst/>
                <a:uLnTx/>
                <a:uFillTx/>
                <a:latin typeface="#9Slide03 IcielUni Sans Heavy" panose="00000500000000000000" pitchFamily="2" charset="0"/>
                <a:ea typeface="微软雅黑"/>
                <a:cs typeface="+mn-cs"/>
              </a:rPr>
              <a:t>Giải</a:t>
            </a:r>
            <a:r>
              <a:rPr kumimoji="0" lang="en-GB" sz="3600" b="0" i="0" u="none" strike="noStrike" kern="1200" cap="none" spc="0" normalizeH="0" baseline="0" noProof="0">
                <a:ln>
                  <a:noFill/>
                </a:ln>
                <a:solidFill>
                  <a:srgbClr val="00B050"/>
                </a:solidFill>
                <a:effectLst/>
                <a:uLnTx/>
                <a:uFillTx/>
                <a:latin typeface="#9Slide03 IcielUni Sans Heavy" panose="00000500000000000000" pitchFamily="2" charset="0"/>
                <a:ea typeface="微软雅黑"/>
                <a:cs typeface="+mn-cs"/>
              </a:rPr>
              <a:t> nghĩa từ</a:t>
            </a:r>
            <a:endParaRPr kumimoji="0" lang="en-GB" sz="3600" b="0" i="0" u="none" strike="noStrike" kern="1200" cap="none" spc="0" normalizeH="0" baseline="0" noProof="0" dirty="0">
              <a:ln>
                <a:noFill/>
              </a:ln>
              <a:solidFill>
                <a:srgbClr val="00B050"/>
              </a:solidFill>
              <a:effectLst/>
              <a:uLnTx/>
              <a:uFillTx/>
              <a:latin typeface="#9Slide03 IcielUni Sans Heavy" panose="00000500000000000000" pitchFamily="2" charset="0"/>
              <a:ea typeface="微软雅黑"/>
              <a:cs typeface="+mn-cs"/>
            </a:endParaRPr>
          </a:p>
        </p:txBody>
      </p:sp>
      <p:grpSp>
        <p:nvGrpSpPr>
          <p:cNvPr id="13" name="Group 12">
            <a:extLst>
              <a:ext uri="{FF2B5EF4-FFF2-40B4-BE49-F238E27FC236}">
                <a16:creationId xmlns:a16="http://schemas.microsoft.com/office/drawing/2014/main" id="{50228B91-0B1A-45ED-B3ED-B74495C706FC}"/>
              </a:ext>
            </a:extLst>
          </p:cNvPr>
          <p:cNvGrpSpPr/>
          <p:nvPr/>
        </p:nvGrpSpPr>
        <p:grpSpPr>
          <a:xfrm>
            <a:off x="3861978" y="1031569"/>
            <a:ext cx="4767672" cy="1087737"/>
            <a:chOff x="6095999" y="2873891"/>
            <a:chExt cx="4767672" cy="1087737"/>
          </a:xfrm>
        </p:grpSpPr>
        <p:sp>
          <p:nvSpPr>
            <p:cNvPr id="14" name="TextBox 13">
              <a:extLst>
                <a:ext uri="{FF2B5EF4-FFF2-40B4-BE49-F238E27FC236}">
                  <a16:creationId xmlns:a16="http://schemas.microsoft.com/office/drawing/2014/main" id="{D6FFFB84-FD80-4058-9219-D60803325173}"/>
                </a:ext>
              </a:extLst>
            </p:cNvPr>
            <p:cNvSpPr txBox="1"/>
            <p:nvPr/>
          </p:nvSpPr>
          <p:spPr>
            <a:xfrm>
              <a:off x="6416037" y="3192187"/>
              <a:ext cx="4447634" cy="769441"/>
            </a:xfrm>
            <a:custGeom>
              <a:avLst/>
              <a:gdLst>
                <a:gd name="connsiteX0" fmla="*/ 0 w 4447634"/>
                <a:gd name="connsiteY0" fmla="*/ 0 h 769441"/>
                <a:gd name="connsiteX1" fmla="*/ 555954 w 4447634"/>
                <a:gd name="connsiteY1" fmla="*/ 0 h 769441"/>
                <a:gd name="connsiteX2" fmla="*/ 1022956 w 4447634"/>
                <a:gd name="connsiteY2" fmla="*/ 0 h 769441"/>
                <a:gd name="connsiteX3" fmla="*/ 1445481 w 4447634"/>
                <a:gd name="connsiteY3" fmla="*/ 0 h 769441"/>
                <a:gd name="connsiteX4" fmla="*/ 1912483 w 4447634"/>
                <a:gd name="connsiteY4" fmla="*/ 0 h 769441"/>
                <a:gd name="connsiteX5" fmla="*/ 2335008 w 4447634"/>
                <a:gd name="connsiteY5" fmla="*/ 0 h 769441"/>
                <a:gd name="connsiteX6" fmla="*/ 2935438 w 4447634"/>
                <a:gd name="connsiteY6" fmla="*/ 0 h 769441"/>
                <a:gd name="connsiteX7" fmla="*/ 3446916 w 4447634"/>
                <a:gd name="connsiteY7" fmla="*/ 0 h 769441"/>
                <a:gd name="connsiteX8" fmla="*/ 3958394 w 4447634"/>
                <a:gd name="connsiteY8" fmla="*/ 0 h 769441"/>
                <a:gd name="connsiteX9" fmla="*/ 4447634 w 4447634"/>
                <a:gd name="connsiteY9" fmla="*/ 0 h 769441"/>
                <a:gd name="connsiteX10" fmla="*/ 4447634 w 4447634"/>
                <a:gd name="connsiteY10" fmla="*/ 384721 h 769441"/>
                <a:gd name="connsiteX11" fmla="*/ 4447634 w 4447634"/>
                <a:gd name="connsiteY11" fmla="*/ 769441 h 769441"/>
                <a:gd name="connsiteX12" fmla="*/ 3802727 w 4447634"/>
                <a:gd name="connsiteY12" fmla="*/ 769441 h 769441"/>
                <a:gd name="connsiteX13" fmla="*/ 3246773 w 4447634"/>
                <a:gd name="connsiteY13" fmla="*/ 769441 h 769441"/>
                <a:gd name="connsiteX14" fmla="*/ 2690819 w 4447634"/>
                <a:gd name="connsiteY14" fmla="*/ 769441 h 769441"/>
                <a:gd name="connsiteX15" fmla="*/ 2268293 w 4447634"/>
                <a:gd name="connsiteY15" fmla="*/ 769441 h 769441"/>
                <a:gd name="connsiteX16" fmla="*/ 1801292 w 4447634"/>
                <a:gd name="connsiteY16" fmla="*/ 769441 h 769441"/>
                <a:gd name="connsiteX17" fmla="*/ 1245338 w 4447634"/>
                <a:gd name="connsiteY17" fmla="*/ 769441 h 769441"/>
                <a:gd name="connsiteX18" fmla="*/ 689383 w 4447634"/>
                <a:gd name="connsiteY18" fmla="*/ 769441 h 769441"/>
                <a:gd name="connsiteX19" fmla="*/ 0 w 4447634"/>
                <a:gd name="connsiteY19" fmla="*/ 769441 h 769441"/>
                <a:gd name="connsiteX20" fmla="*/ 0 w 4447634"/>
                <a:gd name="connsiteY20" fmla="*/ 384721 h 769441"/>
                <a:gd name="connsiteX21" fmla="*/ 0 w 4447634"/>
                <a:gd name="connsiteY21"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7634" h="769441" fill="none" extrusionOk="0">
                  <a:moveTo>
                    <a:pt x="0" y="0"/>
                  </a:moveTo>
                  <a:cubicBezTo>
                    <a:pt x="266359" y="-36715"/>
                    <a:pt x="411967" y="19502"/>
                    <a:pt x="555954" y="0"/>
                  </a:cubicBezTo>
                  <a:cubicBezTo>
                    <a:pt x="699941" y="-19502"/>
                    <a:pt x="819451" y="17950"/>
                    <a:pt x="1022956" y="0"/>
                  </a:cubicBezTo>
                  <a:cubicBezTo>
                    <a:pt x="1226461" y="-17950"/>
                    <a:pt x="1348522" y="40049"/>
                    <a:pt x="1445481" y="0"/>
                  </a:cubicBezTo>
                  <a:cubicBezTo>
                    <a:pt x="1542440" y="-40049"/>
                    <a:pt x="1733360" y="29043"/>
                    <a:pt x="1912483" y="0"/>
                  </a:cubicBezTo>
                  <a:cubicBezTo>
                    <a:pt x="2091606" y="-29043"/>
                    <a:pt x="2147709" y="1035"/>
                    <a:pt x="2335008" y="0"/>
                  </a:cubicBezTo>
                  <a:cubicBezTo>
                    <a:pt x="2522307" y="-1035"/>
                    <a:pt x="2797935" y="3132"/>
                    <a:pt x="2935438" y="0"/>
                  </a:cubicBezTo>
                  <a:cubicBezTo>
                    <a:pt x="3072941" y="-3132"/>
                    <a:pt x="3274555" y="29888"/>
                    <a:pt x="3446916" y="0"/>
                  </a:cubicBezTo>
                  <a:cubicBezTo>
                    <a:pt x="3619277" y="-29888"/>
                    <a:pt x="3746735" y="44854"/>
                    <a:pt x="3958394" y="0"/>
                  </a:cubicBezTo>
                  <a:cubicBezTo>
                    <a:pt x="4170053" y="-44854"/>
                    <a:pt x="4250226" y="10142"/>
                    <a:pt x="4447634" y="0"/>
                  </a:cubicBezTo>
                  <a:cubicBezTo>
                    <a:pt x="4480793" y="151112"/>
                    <a:pt x="4404909" y="304342"/>
                    <a:pt x="4447634" y="384721"/>
                  </a:cubicBezTo>
                  <a:cubicBezTo>
                    <a:pt x="4490359" y="465100"/>
                    <a:pt x="4422018" y="605561"/>
                    <a:pt x="4447634" y="769441"/>
                  </a:cubicBezTo>
                  <a:cubicBezTo>
                    <a:pt x="4210892" y="783411"/>
                    <a:pt x="4112324" y="695702"/>
                    <a:pt x="3802727" y="769441"/>
                  </a:cubicBezTo>
                  <a:cubicBezTo>
                    <a:pt x="3493130" y="843180"/>
                    <a:pt x="3449276" y="730176"/>
                    <a:pt x="3246773" y="769441"/>
                  </a:cubicBezTo>
                  <a:cubicBezTo>
                    <a:pt x="3044270" y="808706"/>
                    <a:pt x="2871078" y="732004"/>
                    <a:pt x="2690819" y="769441"/>
                  </a:cubicBezTo>
                  <a:cubicBezTo>
                    <a:pt x="2510560" y="806878"/>
                    <a:pt x="2452051" y="757652"/>
                    <a:pt x="2268293" y="769441"/>
                  </a:cubicBezTo>
                  <a:cubicBezTo>
                    <a:pt x="2084535" y="781230"/>
                    <a:pt x="2001505" y="721292"/>
                    <a:pt x="1801292" y="769441"/>
                  </a:cubicBezTo>
                  <a:cubicBezTo>
                    <a:pt x="1601079" y="817590"/>
                    <a:pt x="1360607" y="744576"/>
                    <a:pt x="1245338" y="769441"/>
                  </a:cubicBezTo>
                  <a:cubicBezTo>
                    <a:pt x="1130069" y="794306"/>
                    <a:pt x="913714" y="740059"/>
                    <a:pt x="689383" y="769441"/>
                  </a:cubicBezTo>
                  <a:cubicBezTo>
                    <a:pt x="465053" y="798823"/>
                    <a:pt x="147635" y="761256"/>
                    <a:pt x="0" y="769441"/>
                  </a:cubicBezTo>
                  <a:cubicBezTo>
                    <a:pt x="-31990" y="623525"/>
                    <a:pt x="15767" y="505756"/>
                    <a:pt x="0" y="384721"/>
                  </a:cubicBezTo>
                  <a:cubicBezTo>
                    <a:pt x="-15767" y="263686"/>
                    <a:pt x="30647" y="160903"/>
                    <a:pt x="0" y="0"/>
                  </a:cubicBezTo>
                  <a:close/>
                </a:path>
                <a:path w="4447634" h="769441" stroke="0" extrusionOk="0">
                  <a:moveTo>
                    <a:pt x="0" y="0"/>
                  </a:moveTo>
                  <a:cubicBezTo>
                    <a:pt x="199628" y="-21387"/>
                    <a:pt x="251116" y="34851"/>
                    <a:pt x="467002" y="0"/>
                  </a:cubicBezTo>
                  <a:cubicBezTo>
                    <a:pt x="682888" y="-34851"/>
                    <a:pt x="924494" y="30069"/>
                    <a:pt x="1111909" y="0"/>
                  </a:cubicBezTo>
                  <a:cubicBezTo>
                    <a:pt x="1299324" y="-30069"/>
                    <a:pt x="1414523" y="47854"/>
                    <a:pt x="1667863" y="0"/>
                  </a:cubicBezTo>
                  <a:cubicBezTo>
                    <a:pt x="1921203" y="-47854"/>
                    <a:pt x="2049944" y="23149"/>
                    <a:pt x="2179341" y="0"/>
                  </a:cubicBezTo>
                  <a:cubicBezTo>
                    <a:pt x="2308738" y="-23149"/>
                    <a:pt x="2600101" y="48322"/>
                    <a:pt x="2779771" y="0"/>
                  </a:cubicBezTo>
                  <a:cubicBezTo>
                    <a:pt x="2959441" y="-48322"/>
                    <a:pt x="3118089" y="54239"/>
                    <a:pt x="3380202" y="0"/>
                  </a:cubicBezTo>
                  <a:cubicBezTo>
                    <a:pt x="3642315" y="-54239"/>
                    <a:pt x="3696539" y="16570"/>
                    <a:pt x="3936156" y="0"/>
                  </a:cubicBezTo>
                  <a:cubicBezTo>
                    <a:pt x="4175773" y="-16570"/>
                    <a:pt x="4337725" y="47269"/>
                    <a:pt x="4447634" y="0"/>
                  </a:cubicBezTo>
                  <a:cubicBezTo>
                    <a:pt x="4487794" y="174486"/>
                    <a:pt x="4405847" y="254373"/>
                    <a:pt x="4447634" y="361637"/>
                  </a:cubicBezTo>
                  <a:cubicBezTo>
                    <a:pt x="4489421" y="468901"/>
                    <a:pt x="4407815" y="677355"/>
                    <a:pt x="4447634" y="769441"/>
                  </a:cubicBezTo>
                  <a:cubicBezTo>
                    <a:pt x="4233081" y="799690"/>
                    <a:pt x="4017747" y="768550"/>
                    <a:pt x="3847203" y="769441"/>
                  </a:cubicBezTo>
                  <a:cubicBezTo>
                    <a:pt x="3676659" y="770332"/>
                    <a:pt x="3489764" y="756503"/>
                    <a:pt x="3202296" y="769441"/>
                  </a:cubicBezTo>
                  <a:cubicBezTo>
                    <a:pt x="2914828" y="782379"/>
                    <a:pt x="2784775" y="754341"/>
                    <a:pt x="2601866" y="769441"/>
                  </a:cubicBezTo>
                  <a:cubicBezTo>
                    <a:pt x="2418957" y="784541"/>
                    <a:pt x="2234827" y="724851"/>
                    <a:pt x="1956959" y="769441"/>
                  </a:cubicBezTo>
                  <a:cubicBezTo>
                    <a:pt x="1679091" y="814031"/>
                    <a:pt x="1635079" y="741042"/>
                    <a:pt x="1356528" y="769441"/>
                  </a:cubicBezTo>
                  <a:cubicBezTo>
                    <a:pt x="1077977" y="797840"/>
                    <a:pt x="1088552" y="714146"/>
                    <a:pt x="889527" y="769441"/>
                  </a:cubicBezTo>
                  <a:cubicBezTo>
                    <a:pt x="690502" y="824736"/>
                    <a:pt x="232565" y="749606"/>
                    <a:pt x="0" y="769441"/>
                  </a:cubicBezTo>
                  <a:cubicBezTo>
                    <a:pt x="-2150" y="598200"/>
                    <a:pt x="42048" y="533947"/>
                    <a:pt x="0" y="377026"/>
                  </a:cubicBezTo>
                  <a:cubicBezTo>
                    <a:pt x="-42048" y="220105"/>
                    <a:pt x="1408" y="83193"/>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0066"/>
                  </a:solidFill>
                  <a:latin typeface="Calibri" panose="020F0502020204030204" pitchFamily="34" charset="0"/>
                  <a:ea typeface="微软雅黑"/>
                  <a:cs typeface="Calibri" panose="020F0502020204030204" pitchFamily="34" charset="0"/>
                </a:rPr>
                <a:t>Động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vật</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hoang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dã</a:t>
              </a:r>
              <a:endParaRPr kumimoji="0" lang="en-US" sz="44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pic>
          <p:nvPicPr>
            <p:cNvPr id="15" name="Picture 4" descr="Stars Glitter Sticker by DP Animation Maker for iOS &amp;amp;amp; Android | GIPHY | Star  gif, Cartoon background, Animation maker">
              <a:extLst>
                <a:ext uri="{FF2B5EF4-FFF2-40B4-BE49-F238E27FC236}">
                  <a16:creationId xmlns:a16="http://schemas.microsoft.com/office/drawing/2014/main" id="{D374AC3D-0686-42E2-A096-43386D3D31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83CF480-8065-4DEF-93F6-E5EB7AE7E0A6}"/>
              </a:ext>
            </a:extLst>
          </p:cNvPr>
          <p:cNvSpPr txBox="1"/>
          <p:nvPr/>
        </p:nvSpPr>
        <p:spPr>
          <a:xfrm>
            <a:off x="1800226" y="2120725"/>
            <a:ext cx="9363074" cy="1200329"/>
          </a:xfrm>
          <a:prstGeom prst="rect">
            <a:avLst/>
          </a:prstGeom>
          <a:noFill/>
        </p:spPr>
        <p:txBody>
          <a:bodyPr wrap="square">
            <a:spAutoFit/>
          </a:bodyPr>
          <a:lstStyle/>
          <a:p>
            <a:pPr lvl="0" algn="ctr"/>
            <a:r>
              <a:rPr lang="vi-VN" sz="3600" dirty="0">
                <a:solidFill>
                  <a:srgbClr val="000000"/>
                </a:solidFill>
                <a:ea typeface="Calibri" panose="020F0502020204030204" pitchFamily="34" charset="0"/>
              </a:rPr>
              <a:t>động vật sống trong tự nhiên, chưa được thuần hóa.</a:t>
            </a:r>
          </a:p>
        </p:txBody>
      </p:sp>
      <p:sp>
        <p:nvSpPr>
          <p:cNvPr id="4" name="AutoShape 2" descr="Thế giới có 69% quần thể động vật hoang dã bị suy giảm - Hànộimới">
            <a:extLst>
              <a:ext uri="{FF2B5EF4-FFF2-40B4-BE49-F238E27FC236}">
                <a16:creationId xmlns:a16="http://schemas.microsoft.com/office/drawing/2014/main" id="{5928C50B-D2EC-3B42-F15C-4A628DA55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hế giới có 69% quần thể động vật hoang dã bị suy giảm - Hànộimới">
            <a:extLst>
              <a:ext uri="{FF2B5EF4-FFF2-40B4-BE49-F238E27FC236}">
                <a16:creationId xmlns:a16="http://schemas.microsoft.com/office/drawing/2014/main" id="{4D6FE248-CB3B-68A5-6FDB-2BCDF0DFD57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6A74A10-384E-E901-1AB5-777C4D09EAAD}"/>
              </a:ext>
            </a:extLst>
          </p:cNvPr>
          <p:cNvPicPr>
            <a:picLocks noChangeAspect="1"/>
          </p:cNvPicPr>
          <p:nvPr/>
        </p:nvPicPr>
        <p:blipFill>
          <a:blip r:embed="rId4"/>
          <a:stretch>
            <a:fillRect/>
          </a:stretch>
        </p:blipFill>
        <p:spPr>
          <a:xfrm>
            <a:off x="3171824" y="3288149"/>
            <a:ext cx="6048375" cy="3160276"/>
          </a:xfrm>
          <a:prstGeom prst="rect">
            <a:avLst/>
          </a:prstGeom>
        </p:spPr>
      </p:pic>
    </p:spTree>
    <p:extLst>
      <p:ext uri="{BB962C8B-B14F-4D97-AF65-F5344CB8AC3E}">
        <p14:creationId xmlns:p14="http://schemas.microsoft.com/office/powerpoint/2010/main" val="420807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6FA98A9-16E5-4B8E-8515-B512C604EC48}"/>
              </a:ext>
            </a:extLst>
          </p:cNvPr>
          <p:cNvGrpSpPr/>
          <p:nvPr/>
        </p:nvGrpSpPr>
        <p:grpSpPr>
          <a:xfrm>
            <a:off x="746040" y="1052133"/>
            <a:ext cx="10340561" cy="1108900"/>
            <a:chOff x="175307" y="1145970"/>
            <a:chExt cx="9849212" cy="736316"/>
          </a:xfrm>
        </p:grpSpPr>
        <p:sp>
          <p:nvSpPr>
            <p:cNvPr id="14" name="Rectangle 13">
              <a:extLst>
                <a:ext uri="{FF2B5EF4-FFF2-40B4-BE49-F238E27FC236}">
                  <a16:creationId xmlns:a16="http://schemas.microsoft.com/office/drawing/2014/main" id="{A8A9FE3F-8E44-49D5-9536-04CF9E82F0DE}"/>
                </a:ext>
              </a:extLst>
            </p:cNvPr>
            <p:cNvSpPr/>
            <p:nvPr/>
          </p:nvSpPr>
          <p:spPr>
            <a:xfrm>
              <a:off x="860751" y="1167007"/>
              <a:ext cx="9163768" cy="7152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thư, ông Trái Đất kể những chuyện gì đang xảy ra với mình?</a:t>
              </a:r>
            </a:p>
          </p:txBody>
        </p:sp>
        <p:sp>
          <p:nvSpPr>
            <p:cNvPr id="15" name="Oval 14">
              <a:extLst>
                <a:ext uri="{FF2B5EF4-FFF2-40B4-BE49-F238E27FC236}">
                  <a16:creationId xmlns:a16="http://schemas.microsoft.com/office/drawing/2014/main" id="{147C2AC8-6C1D-4D65-B15D-93F0DB192FAF}"/>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2" name="Picture 1">
            <a:extLst>
              <a:ext uri="{FF2B5EF4-FFF2-40B4-BE49-F238E27FC236}">
                <a16:creationId xmlns:a16="http://schemas.microsoft.com/office/drawing/2014/main" id="{800732B9-D232-58BC-167C-0CEA9A7CDA07}"/>
              </a:ext>
            </a:extLst>
          </p:cNvPr>
          <p:cNvPicPr>
            <a:picLocks noChangeAspect="1"/>
          </p:cNvPicPr>
          <p:nvPr/>
        </p:nvPicPr>
        <p:blipFill>
          <a:blip r:embed="rId4"/>
          <a:stretch>
            <a:fillRect/>
          </a:stretch>
        </p:blipFill>
        <p:spPr>
          <a:xfrm>
            <a:off x="3495463" y="83777"/>
            <a:ext cx="4877223" cy="975445"/>
          </a:xfrm>
          <a:prstGeom prst="rect">
            <a:avLst/>
          </a:prstGeom>
        </p:spPr>
      </p:pic>
      <p:pic>
        <p:nvPicPr>
          <p:cNvPr id="7" name="Picture 6">
            <a:extLst>
              <a:ext uri="{FF2B5EF4-FFF2-40B4-BE49-F238E27FC236}">
                <a16:creationId xmlns:a16="http://schemas.microsoft.com/office/drawing/2014/main" id="{A9EBCE45-F84F-EAF4-EB6A-4C716BEE0DE4}"/>
              </a:ext>
            </a:extLst>
          </p:cNvPr>
          <p:cNvPicPr>
            <a:picLocks noChangeAspect="1"/>
          </p:cNvPicPr>
          <p:nvPr/>
        </p:nvPicPr>
        <p:blipFill>
          <a:blip r:embed="rId5"/>
          <a:stretch>
            <a:fillRect/>
          </a:stretch>
        </p:blipFill>
        <p:spPr>
          <a:xfrm>
            <a:off x="3824287" y="1643062"/>
            <a:ext cx="4924425" cy="3438525"/>
          </a:xfrm>
          <a:prstGeom prst="rect">
            <a:avLst/>
          </a:prstGeom>
        </p:spPr>
      </p:pic>
      <p:sp>
        <p:nvSpPr>
          <p:cNvPr id="8" name="Rounded Rectangle 14">
            <a:extLst>
              <a:ext uri="{FF2B5EF4-FFF2-40B4-BE49-F238E27FC236}">
                <a16:creationId xmlns:a16="http://schemas.microsoft.com/office/drawing/2014/main" id="{3E07488A-7A88-C823-5F80-A64FB2F28B9B}"/>
              </a:ext>
            </a:extLst>
          </p:cNvPr>
          <p:cNvSpPr/>
          <p:nvPr/>
        </p:nvSpPr>
        <p:spPr>
          <a:xfrm>
            <a:off x="685800" y="5124450"/>
            <a:ext cx="11010899" cy="1733550"/>
          </a:xfrm>
          <a:custGeom>
            <a:avLst/>
            <a:gdLst>
              <a:gd name="connsiteX0" fmla="*/ 0 w 11010899"/>
              <a:gd name="connsiteY0" fmla="*/ 288931 h 1733550"/>
              <a:gd name="connsiteX1" fmla="*/ 288931 w 11010899"/>
              <a:gd name="connsiteY1" fmla="*/ 0 h 1733550"/>
              <a:gd name="connsiteX2" fmla="*/ 972875 w 11010899"/>
              <a:gd name="connsiteY2" fmla="*/ 0 h 1733550"/>
              <a:gd name="connsiteX3" fmla="*/ 1656818 w 11010899"/>
              <a:gd name="connsiteY3" fmla="*/ 0 h 1733550"/>
              <a:gd name="connsiteX4" fmla="*/ 2236431 w 11010899"/>
              <a:gd name="connsiteY4" fmla="*/ 0 h 1733550"/>
              <a:gd name="connsiteX5" fmla="*/ 2503053 w 11010899"/>
              <a:gd name="connsiteY5" fmla="*/ 0 h 1733550"/>
              <a:gd name="connsiteX6" fmla="*/ 3291327 w 11010899"/>
              <a:gd name="connsiteY6" fmla="*/ 0 h 1733550"/>
              <a:gd name="connsiteX7" fmla="*/ 3870940 w 11010899"/>
              <a:gd name="connsiteY7" fmla="*/ 0 h 1733550"/>
              <a:gd name="connsiteX8" fmla="*/ 4241893 w 11010899"/>
              <a:gd name="connsiteY8" fmla="*/ 0 h 1733550"/>
              <a:gd name="connsiteX9" fmla="*/ 4717176 w 11010899"/>
              <a:gd name="connsiteY9" fmla="*/ 0 h 1733550"/>
              <a:gd name="connsiteX10" fmla="*/ 5401119 w 11010899"/>
              <a:gd name="connsiteY10" fmla="*/ 0 h 1733550"/>
              <a:gd name="connsiteX11" fmla="*/ 5772072 w 11010899"/>
              <a:gd name="connsiteY11" fmla="*/ 0 h 1733550"/>
              <a:gd name="connsiteX12" fmla="*/ 6351685 w 11010899"/>
              <a:gd name="connsiteY12" fmla="*/ 0 h 1733550"/>
              <a:gd name="connsiteX13" fmla="*/ 7139959 w 11010899"/>
              <a:gd name="connsiteY13" fmla="*/ 0 h 1733550"/>
              <a:gd name="connsiteX14" fmla="*/ 7615241 w 11010899"/>
              <a:gd name="connsiteY14" fmla="*/ 0 h 1733550"/>
              <a:gd name="connsiteX15" fmla="*/ 7986194 w 11010899"/>
              <a:gd name="connsiteY15" fmla="*/ 0 h 1733550"/>
              <a:gd name="connsiteX16" fmla="*/ 8461477 w 11010899"/>
              <a:gd name="connsiteY16" fmla="*/ 0 h 1733550"/>
              <a:gd name="connsiteX17" fmla="*/ 9249751 w 11010899"/>
              <a:gd name="connsiteY17" fmla="*/ 0 h 1733550"/>
              <a:gd name="connsiteX18" fmla="*/ 9620703 w 11010899"/>
              <a:gd name="connsiteY18" fmla="*/ 0 h 1733550"/>
              <a:gd name="connsiteX19" fmla="*/ 9991655 w 11010899"/>
              <a:gd name="connsiteY19" fmla="*/ 0 h 1733550"/>
              <a:gd name="connsiteX20" fmla="*/ 10721968 w 11010899"/>
              <a:gd name="connsiteY20" fmla="*/ 0 h 1733550"/>
              <a:gd name="connsiteX21" fmla="*/ 11010899 w 11010899"/>
              <a:gd name="connsiteY21" fmla="*/ 288931 h 1733550"/>
              <a:gd name="connsiteX22" fmla="*/ 11010899 w 11010899"/>
              <a:gd name="connsiteY22" fmla="*/ 855218 h 1733550"/>
              <a:gd name="connsiteX23" fmla="*/ 11010899 w 11010899"/>
              <a:gd name="connsiteY23" fmla="*/ 1444619 h 1733550"/>
              <a:gd name="connsiteX24" fmla="*/ 10721968 w 11010899"/>
              <a:gd name="connsiteY24" fmla="*/ 1733550 h 1733550"/>
              <a:gd name="connsiteX25" fmla="*/ 10246685 w 11010899"/>
              <a:gd name="connsiteY25" fmla="*/ 1733550 h 1733550"/>
              <a:gd name="connsiteX26" fmla="*/ 9667072 w 11010899"/>
              <a:gd name="connsiteY26" fmla="*/ 1733550 h 1733550"/>
              <a:gd name="connsiteX27" fmla="*/ 9087459 w 11010899"/>
              <a:gd name="connsiteY27" fmla="*/ 1733550 h 1733550"/>
              <a:gd name="connsiteX28" fmla="*/ 8716506 w 11010899"/>
              <a:gd name="connsiteY28" fmla="*/ 1733550 h 1733550"/>
              <a:gd name="connsiteX29" fmla="*/ 8032563 w 11010899"/>
              <a:gd name="connsiteY29" fmla="*/ 1733550 h 1733550"/>
              <a:gd name="connsiteX30" fmla="*/ 7765941 w 11010899"/>
              <a:gd name="connsiteY30" fmla="*/ 1733550 h 1733550"/>
              <a:gd name="connsiteX31" fmla="*/ 7394988 w 11010899"/>
              <a:gd name="connsiteY31" fmla="*/ 1733550 h 1733550"/>
              <a:gd name="connsiteX32" fmla="*/ 6815375 w 11010899"/>
              <a:gd name="connsiteY32" fmla="*/ 1733550 h 1733550"/>
              <a:gd name="connsiteX33" fmla="*/ 6027101 w 11010899"/>
              <a:gd name="connsiteY33" fmla="*/ 1733550 h 1733550"/>
              <a:gd name="connsiteX34" fmla="*/ 5656149 w 11010899"/>
              <a:gd name="connsiteY34" fmla="*/ 1733550 h 1733550"/>
              <a:gd name="connsiteX35" fmla="*/ 4867875 w 11010899"/>
              <a:gd name="connsiteY35" fmla="*/ 1733550 h 1733550"/>
              <a:gd name="connsiteX36" fmla="*/ 4079601 w 11010899"/>
              <a:gd name="connsiteY36" fmla="*/ 1733550 h 1733550"/>
              <a:gd name="connsiteX37" fmla="*/ 3812979 w 11010899"/>
              <a:gd name="connsiteY37" fmla="*/ 1733550 h 1733550"/>
              <a:gd name="connsiteX38" fmla="*/ 3442027 w 11010899"/>
              <a:gd name="connsiteY38" fmla="*/ 1733550 h 1733550"/>
              <a:gd name="connsiteX39" fmla="*/ 3071074 w 11010899"/>
              <a:gd name="connsiteY39" fmla="*/ 1733550 h 1733550"/>
              <a:gd name="connsiteX40" fmla="*/ 2804452 w 11010899"/>
              <a:gd name="connsiteY40" fmla="*/ 1733550 h 1733550"/>
              <a:gd name="connsiteX41" fmla="*/ 2016178 w 11010899"/>
              <a:gd name="connsiteY41" fmla="*/ 1733550 h 1733550"/>
              <a:gd name="connsiteX42" fmla="*/ 1749556 w 11010899"/>
              <a:gd name="connsiteY42" fmla="*/ 1733550 h 1733550"/>
              <a:gd name="connsiteX43" fmla="*/ 1378604 w 11010899"/>
              <a:gd name="connsiteY43" fmla="*/ 1733550 h 1733550"/>
              <a:gd name="connsiteX44" fmla="*/ 288931 w 11010899"/>
              <a:gd name="connsiteY44" fmla="*/ 1733550 h 1733550"/>
              <a:gd name="connsiteX45" fmla="*/ 0 w 11010899"/>
              <a:gd name="connsiteY45" fmla="*/ 1444619 h 1733550"/>
              <a:gd name="connsiteX46" fmla="*/ 0 w 11010899"/>
              <a:gd name="connsiteY46" fmla="*/ 843661 h 1733550"/>
              <a:gd name="connsiteX47" fmla="*/ 0 w 11010899"/>
              <a:gd name="connsiteY47" fmla="*/ 288931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10899" h="1733550" fill="none" extrusionOk="0">
                <a:moveTo>
                  <a:pt x="0" y="288931"/>
                </a:moveTo>
                <a:cubicBezTo>
                  <a:pt x="-9264" y="151291"/>
                  <a:pt x="143333" y="-10998"/>
                  <a:pt x="288931" y="0"/>
                </a:cubicBezTo>
                <a:cubicBezTo>
                  <a:pt x="583796" y="-54077"/>
                  <a:pt x="810112" y="33504"/>
                  <a:pt x="972875" y="0"/>
                </a:cubicBezTo>
                <a:cubicBezTo>
                  <a:pt x="1135638" y="-33504"/>
                  <a:pt x="1457644" y="42816"/>
                  <a:pt x="1656818" y="0"/>
                </a:cubicBezTo>
                <a:cubicBezTo>
                  <a:pt x="1855992" y="-42816"/>
                  <a:pt x="2062067" y="59087"/>
                  <a:pt x="2236431" y="0"/>
                </a:cubicBezTo>
                <a:cubicBezTo>
                  <a:pt x="2410795" y="-59087"/>
                  <a:pt x="2402453" y="23342"/>
                  <a:pt x="2503053" y="0"/>
                </a:cubicBezTo>
                <a:cubicBezTo>
                  <a:pt x="2603653" y="-23342"/>
                  <a:pt x="3073537" y="42902"/>
                  <a:pt x="3291327" y="0"/>
                </a:cubicBezTo>
                <a:cubicBezTo>
                  <a:pt x="3509117" y="-42902"/>
                  <a:pt x="3749555" y="11335"/>
                  <a:pt x="3870940" y="0"/>
                </a:cubicBezTo>
                <a:cubicBezTo>
                  <a:pt x="3992325" y="-11335"/>
                  <a:pt x="4080195" y="36162"/>
                  <a:pt x="4241893" y="0"/>
                </a:cubicBezTo>
                <a:cubicBezTo>
                  <a:pt x="4403591" y="-36162"/>
                  <a:pt x="4526364" y="53104"/>
                  <a:pt x="4717176" y="0"/>
                </a:cubicBezTo>
                <a:cubicBezTo>
                  <a:pt x="4907988" y="-53104"/>
                  <a:pt x="5203863" y="30256"/>
                  <a:pt x="5401119" y="0"/>
                </a:cubicBezTo>
                <a:cubicBezTo>
                  <a:pt x="5598375" y="-30256"/>
                  <a:pt x="5591474" y="4432"/>
                  <a:pt x="5772072" y="0"/>
                </a:cubicBezTo>
                <a:cubicBezTo>
                  <a:pt x="5952670" y="-4432"/>
                  <a:pt x="6098221" y="29233"/>
                  <a:pt x="6351685" y="0"/>
                </a:cubicBezTo>
                <a:cubicBezTo>
                  <a:pt x="6605149" y="-29233"/>
                  <a:pt x="6840650" y="86495"/>
                  <a:pt x="7139959" y="0"/>
                </a:cubicBezTo>
                <a:cubicBezTo>
                  <a:pt x="7439268" y="-86495"/>
                  <a:pt x="7502944" y="50900"/>
                  <a:pt x="7615241" y="0"/>
                </a:cubicBezTo>
                <a:cubicBezTo>
                  <a:pt x="7727538" y="-50900"/>
                  <a:pt x="7842826" y="29299"/>
                  <a:pt x="7986194" y="0"/>
                </a:cubicBezTo>
                <a:cubicBezTo>
                  <a:pt x="8129562" y="-29299"/>
                  <a:pt x="8224414" y="20275"/>
                  <a:pt x="8461477" y="0"/>
                </a:cubicBezTo>
                <a:cubicBezTo>
                  <a:pt x="8698540" y="-20275"/>
                  <a:pt x="9030807" y="56757"/>
                  <a:pt x="9249751" y="0"/>
                </a:cubicBezTo>
                <a:cubicBezTo>
                  <a:pt x="9468695" y="-56757"/>
                  <a:pt x="9535980" y="31992"/>
                  <a:pt x="9620703" y="0"/>
                </a:cubicBezTo>
                <a:cubicBezTo>
                  <a:pt x="9705426" y="-31992"/>
                  <a:pt x="9913888" y="37869"/>
                  <a:pt x="9991655" y="0"/>
                </a:cubicBezTo>
                <a:cubicBezTo>
                  <a:pt x="10069422" y="-37869"/>
                  <a:pt x="10564957" y="13284"/>
                  <a:pt x="10721968" y="0"/>
                </a:cubicBezTo>
                <a:cubicBezTo>
                  <a:pt x="10901134" y="13183"/>
                  <a:pt x="10974875" y="154672"/>
                  <a:pt x="11010899" y="288931"/>
                </a:cubicBezTo>
                <a:cubicBezTo>
                  <a:pt x="11064822" y="548373"/>
                  <a:pt x="10985366" y="649039"/>
                  <a:pt x="11010899" y="855218"/>
                </a:cubicBezTo>
                <a:cubicBezTo>
                  <a:pt x="11036432" y="1061397"/>
                  <a:pt x="10957617" y="1317284"/>
                  <a:pt x="11010899" y="1444619"/>
                </a:cubicBezTo>
                <a:cubicBezTo>
                  <a:pt x="11015469" y="1640168"/>
                  <a:pt x="10887975" y="1752169"/>
                  <a:pt x="10721968" y="1733550"/>
                </a:cubicBezTo>
                <a:cubicBezTo>
                  <a:pt x="10575695" y="1783323"/>
                  <a:pt x="10370970" y="1727487"/>
                  <a:pt x="10246685" y="1733550"/>
                </a:cubicBezTo>
                <a:cubicBezTo>
                  <a:pt x="10122400" y="1739613"/>
                  <a:pt x="9886001" y="1692747"/>
                  <a:pt x="9667072" y="1733550"/>
                </a:cubicBezTo>
                <a:cubicBezTo>
                  <a:pt x="9448143" y="1774353"/>
                  <a:pt x="9262931" y="1691645"/>
                  <a:pt x="9087459" y="1733550"/>
                </a:cubicBezTo>
                <a:cubicBezTo>
                  <a:pt x="8911987" y="1775455"/>
                  <a:pt x="8799524" y="1701739"/>
                  <a:pt x="8716506" y="1733550"/>
                </a:cubicBezTo>
                <a:cubicBezTo>
                  <a:pt x="8633488" y="1765361"/>
                  <a:pt x="8349195" y="1692496"/>
                  <a:pt x="8032563" y="1733550"/>
                </a:cubicBezTo>
                <a:cubicBezTo>
                  <a:pt x="7715931" y="1774604"/>
                  <a:pt x="7862755" y="1717324"/>
                  <a:pt x="7765941" y="1733550"/>
                </a:cubicBezTo>
                <a:cubicBezTo>
                  <a:pt x="7669127" y="1749776"/>
                  <a:pt x="7534104" y="1697377"/>
                  <a:pt x="7394988" y="1733550"/>
                </a:cubicBezTo>
                <a:cubicBezTo>
                  <a:pt x="7255872" y="1769723"/>
                  <a:pt x="7075479" y="1727671"/>
                  <a:pt x="6815375" y="1733550"/>
                </a:cubicBezTo>
                <a:cubicBezTo>
                  <a:pt x="6555271" y="1739429"/>
                  <a:pt x="6388538" y="1716652"/>
                  <a:pt x="6027101" y="1733550"/>
                </a:cubicBezTo>
                <a:cubicBezTo>
                  <a:pt x="5665664" y="1750448"/>
                  <a:pt x="5742498" y="1727260"/>
                  <a:pt x="5656149" y="1733550"/>
                </a:cubicBezTo>
                <a:cubicBezTo>
                  <a:pt x="5569800" y="1739840"/>
                  <a:pt x="5150434" y="1664402"/>
                  <a:pt x="4867875" y="1733550"/>
                </a:cubicBezTo>
                <a:cubicBezTo>
                  <a:pt x="4585316" y="1802698"/>
                  <a:pt x="4357307" y="1655232"/>
                  <a:pt x="4079601" y="1733550"/>
                </a:cubicBezTo>
                <a:cubicBezTo>
                  <a:pt x="3801895" y="1811868"/>
                  <a:pt x="3909254" y="1722695"/>
                  <a:pt x="3812979" y="1733550"/>
                </a:cubicBezTo>
                <a:cubicBezTo>
                  <a:pt x="3716704" y="1744405"/>
                  <a:pt x="3573701" y="1728024"/>
                  <a:pt x="3442027" y="1733550"/>
                </a:cubicBezTo>
                <a:cubicBezTo>
                  <a:pt x="3310353" y="1739076"/>
                  <a:pt x="3227765" y="1708235"/>
                  <a:pt x="3071074" y="1733550"/>
                </a:cubicBezTo>
                <a:cubicBezTo>
                  <a:pt x="2914383" y="1758865"/>
                  <a:pt x="2892347" y="1714978"/>
                  <a:pt x="2804452" y="1733550"/>
                </a:cubicBezTo>
                <a:cubicBezTo>
                  <a:pt x="2716557" y="1752122"/>
                  <a:pt x="2313196" y="1690904"/>
                  <a:pt x="2016178" y="1733550"/>
                </a:cubicBezTo>
                <a:cubicBezTo>
                  <a:pt x="1719160" y="1776196"/>
                  <a:pt x="1858288" y="1731213"/>
                  <a:pt x="1749556" y="1733550"/>
                </a:cubicBezTo>
                <a:cubicBezTo>
                  <a:pt x="1640824" y="1735887"/>
                  <a:pt x="1489742" y="1711570"/>
                  <a:pt x="1378604" y="1733550"/>
                </a:cubicBezTo>
                <a:cubicBezTo>
                  <a:pt x="1267466" y="1755530"/>
                  <a:pt x="813380" y="1678227"/>
                  <a:pt x="288931" y="1733550"/>
                </a:cubicBezTo>
                <a:cubicBezTo>
                  <a:pt x="115847" y="1717002"/>
                  <a:pt x="-17242" y="1610822"/>
                  <a:pt x="0" y="1444619"/>
                </a:cubicBezTo>
                <a:cubicBezTo>
                  <a:pt x="-51132" y="1249824"/>
                  <a:pt x="48382" y="1006679"/>
                  <a:pt x="0" y="843661"/>
                </a:cubicBezTo>
                <a:cubicBezTo>
                  <a:pt x="-48382" y="680643"/>
                  <a:pt x="28234" y="445172"/>
                  <a:pt x="0" y="288931"/>
                </a:cubicBezTo>
                <a:close/>
              </a:path>
              <a:path w="11010899" h="1733550" stroke="0" extrusionOk="0">
                <a:moveTo>
                  <a:pt x="0" y="288931"/>
                </a:moveTo>
                <a:cubicBezTo>
                  <a:pt x="1362" y="122186"/>
                  <a:pt x="156185" y="-8064"/>
                  <a:pt x="288931" y="0"/>
                </a:cubicBezTo>
                <a:cubicBezTo>
                  <a:pt x="465927" y="-13210"/>
                  <a:pt x="512869" y="11215"/>
                  <a:pt x="659883" y="0"/>
                </a:cubicBezTo>
                <a:cubicBezTo>
                  <a:pt x="806897" y="-11215"/>
                  <a:pt x="1139540" y="12743"/>
                  <a:pt x="1343827" y="0"/>
                </a:cubicBezTo>
                <a:cubicBezTo>
                  <a:pt x="1548114" y="-12743"/>
                  <a:pt x="1730790" y="80741"/>
                  <a:pt x="2027770" y="0"/>
                </a:cubicBezTo>
                <a:cubicBezTo>
                  <a:pt x="2324750" y="-80741"/>
                  <a:pt x="2517479" y="70079"/>
                  <a:pt x="2816044" y="0"/>
                </a:cubicBezTo>
                <a:cubicBezTo>
                  <a:pt x="3114609" y="-70079"/>
                  <a:pt x="3435627" y="18982"/>
                  <a:pt x="3604318" y="0"/>
                </a:cubicBezTo>
                <a:cubicBezTo>
                  <a:pt x="3773009" y="-18982"/>
                  <a:pt x="3869567" y="19219"/>
                  <a:pt x="3975271" y="0"/>
                </a:cubicBezTo>
                <a:cubicBezTo>
                  <a:pt x="4080975" y="-19219"/>
                  <a:pt x="4518467" y="6366"/>
                  <a:pt x="4763545" y="0"/>
                </a:cubicBezTo>
                <a:cubicBezTo>
                  <a:pt x="5008623" y="-6366"/>
                  <a:pt x="5263850" y="80274"/>
                  <a:pt x="5447488" y="0"/>
                </a:cubicBezTo>
                <a:cubicBezTo>
                  <a:pt x="5631126" y="-80274"/>
                  <a:pt x="5897744" y="21526"/>
                  <a:pt x="6131432" y="0"/>
                </a:cubicBezTo>
                <a:cubicBezTo>
                  <a:pt x="6365120" y="-21526"/>
                  <a:pt x="6551793" y="33870"/>
                  <a:pt x="6711045" y="0"/>
                </a:cubicBezTo>
                <a:cubicBezTo>
                  <a:pt x="6870297" y="-33870"/>
                  <a:pt x="7034448" y="39555"/>
                  <a:pt x="7186328" y="0"/>
                </a:cubicBezTo>
                <a:cubicBezTo>
                  <a:pt x="7338208" y="-39555"/>
                  <a:pt x="7722028" y="54888"/>
                  <a:pt x="7870271" y="0"/>
                </a:cubicBezTo>
                <a:cubicBezTo>
                  <a:pt x="8018514" y="-54888"/>
                  <a:pt x="8034256" y="5656"/>
                  <a:pt x="8136893" y="0"/>
                </a:cubicBezTo>
                <a:cubicBezTo>
                  <a:pt x="8239530" y="-5656"/>
                  <a:pt x="8313107" y="30271"/>
                  <a:pt x="8403515" y="0"/>
                </a:cubicBezTo>
                <a:cubicBezTo>
                  <a:pt x="8493923" y="-30271"/>
                  <a:pt x="8553971" y="2089"/>
                  <a:pt x="8670137" y="0"/>
                </a:cubicBezTo>
                <a:cubicBezTo>
                  <a:pt x="8786303" y="-2089"/>
                  <a:pt x="9104002" y="66431"/>
                  <a:pt x="9354081" y="0"/>
                </a:cubicBezTo>
                <a:cubicBezTo>
                  <a:pt x="9604160" y="-66431"/>
                  <a:pt x="9804694" y="49464"/>
                  <a:pt x="10038024" y="0"/>
                </a:cubicBezTo>
                <a:cubicBezTo>
                  <a:pt x="10271354" y="-49464"/>
                  <a:pt x="10448639" y="79707"/>
                  <a:pt x="10721968" y="0"/>
                </a:cubicBezTo>
                <a:cubicBezTo>
                  <a:pt x="10860286" y="-13732"/>
                  <a:pt x="10973745" y="130978"/>
                  <a:pt x="11010899" y="288931"/>
                </a:cubicBezTo>
                <a:cubicBezTo>
                  <a:pt x="11050446" y="453161"/>
                  <a:pt x="10952252" y="734700"/>
                  <a:pt x="11010899" y="889889"/>
                </a:cubicBezTo>
                <a:cubicBezTo>
                  <a:pt x="11069546" y="1045078"/>
                  <a:pt x="10948859" y="1202828"/>
                  <a:pt x="11010899" y="1444619"/>
                </a:cubicBezTo>
                <a:cubicBezTo>
                  <a:pt x="10999867" y="1624868"/>
                  <a:pt x="10887111" y="1737724"/>
                  <a:pt x="10721968" y="1733550"/>
                </a:cubicBezTo>
                <a:cubicBezTo>
                  <a:pt x="10561480" y="1763030"/>
                  <a:pt x="10479838" y="1732828"/>
                  <a:pt x="10351016" y="1733550"/>
                </a:cubicBezTo>
                <a:cubicBezTo>
                  <a:pt x="10222194" y="1734272"/>
                  <a:pt x="9994500" y="1722378"/>
                  <a:pt x="9875733" y="1733550"/>
                </a:cubicBezTo>
                <a:cubicBezTo>
                  <a:pt x="9756966" y="1744722"/>
                  <a:pt x="9474226" y="1686740"/>
                  <a:pt x="9191789" y="1733550"/>
                </a:cubicBezTo>
                <a:cubicBezTo>
                  <a:pt x="8909352" y="1780360"/>
                  <a:pt x="8681726" y="1683081"/>
                  <a:pt x="8507846" y="1733550"/>
                </a:cubicBezTo>
                <a:cubicBezTo>
                  <a:pt x="8333966" y="1784019"/>
                  <a:pt x="8132003" y="1684518"/>
                  <a:pt x="8032563" y="1733550"/>
                </a:cubicBezTo>
                <a:cubicBezTo>
                  <a:pt x="7933123" y="1782582"/>
                  <a:pt x="7766372" y="1698877"/>
                  <a:pt x="7557280" y="1733550"/>
                </a:cubicBezTo>
                <a:cubicBezTo>
                  <a:pt x="7348188" y="1768223"/>
                  <a:pt x="7174845" y="1655765"/>
                  <a:pt x="6873337" y="1733550"/>
                </a:cubicBezTo>
                <a:cubicBezTo>
                  <a:pt x="6571829" y="1811335"/>
                  <a:pt x="6314719" y="1682806"/>
                  <a:pt x="6085063" y="1733550"/>
                </a:cubicBezTo>
                <a:cubicBezTo>
                  <a:pt x="5855407" y="1784294"/>
                  <a:pt x="5786460" y="1697204"/>
                  <a:pt x="5609780" y="1733550"/>
                </a:cubicBezTo>
                <a:cubicBezTo>
                  <a:pt x="5433100" y="1769896"/>
                  <a:pt x="5299949" y="1673608"/>
                  <a:pt x="5030167" y="1733550"/>
                </a:cubicBezTo>
                <a:cubicBezTo>
                  <a:pt x="4760385" y="1793492"/>
                  <a:pt x="4617199" y="1695763"/>
                  <a:pt x="4346223" y="1733550"/>
                </a:cubicBezTo>
                <a:cubicBezTo>
                  <a:pt x="4075247" y="1771337"/>
                  <a:pt x="3816162" y="1675401"/>
                  <a:pt x="3662280" y="1733550"/>
                </a:cubicBezTo>
                <a:cubicBezTo>
                  <a:pt x="3508398" y="1791699"/>
                  <a:pt x="3253133" y="1714279"/>
                  <a:pt x="3082666" y="1733550"/>
                </a:cubicBezTo>
                <a:cubicBezTo>
                  <a:pt x="2912199" y="1752821"/>
                  <a:pt x="2803698" y="1729050"/>
                  <a:pt x="2711714" y="1733550"/>
                </a:cubicBezTo>
                <a:cubicBezTo>
                  <a:pt x="2619730" y="1738050"/>
                  <a:pt x="2248658" y="1731013"/>
                  <a:pt x="1923440" y="1733550"/>
                </a:cubicBezTo>
                <a:cubicBezTo>
                  <a:pt x="1598222" y="1736087"/>
                  <a:pt x="1652654" y="1719700"/>
                  <a:pt x="1552488" y="1733550"/>
                </a:cubicBezTo>
                <a:cubicBezTo>
                  <a:pt x="1452322" y="1747400"/>
                  <a:pt x="1341050" y="1720783"/>
                  <a:pt x="1285866" y="1733550"/>
                </a:cubicBezTo>
                <a:cubicBezTo>
                  <a:pt x="1230682" y="1746317"/>
                  <a:pt x="552661" y="1704429"/>
                  <a:pt x="288931" y="1733550"/>
                </a:cubicBezTo>
                <a:cubicBezTo>
                  <a:pt x="168475" y="1717964"/>
                  <a:pt x="-13053" y="1622098"/>
                  <a:pt x="0" y="1444619"/>
                </a:cubicBezTo>
                <a:cubicBezTo>
                  <a:pt x="-43574" y="1274332"/>
                  <a:pt x="3268" y="1152550"/>
                  <a:pt x="0" y="901446"/>
                </a:cubicBezTo>
                <a:cubicBezTo>
                  <a:pt x="-3268" y="650342"/>
                  <a:pt x="64917" y="561167"/>
                  <a:pt x="0" y="288931"/>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chuyện xảy ra với ông Trái Đất như: nhiệt độ Trái Đất tang cao, núi lửa phun trào, hạn hán, lũ lụt và ô nhiễm môi trường chính là biểu hiện của Trái Đất đang bị biến đổi. Bản thân mỗi chúng ta cũng từng chứng kiến sự thay đổi đó. VD: mùa hè có những ngày nhiệt độ lên đến 40 độ C, hay lũ lụt, sạt lở đất,..</a:t>
            </a:r>
            <a:endParaRPr kumimoji="0" lang="en-GB"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2182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6" name="Group 15">
            <a:extLst>
              <a:ext uri="{FF2B5EF4-FFF2-40B4-BE49-F238E27FC236}">
                <a16:creationId xmlns:a16="http://schemas.microsoft.com/office/drawing/2014/main" id="{07FE6D94-B73F-4088-99FF-4E356A8FC19E}"/>
              </a:ext>
            </a:extLst>
          </p:cNvPr>
          <p:cNvGrpSpPr/>
          <p:nvPr/>
        </p:nvGrpSpPr>
        <p:grpSpPr>
          <a:xfrm>
            <a:off x="1536019" y="1220173"/>
            <a:ext cx="9341531" cy="1200329"/>
            <a:chOff x="156606" y="1098998"/>
            <a:chExt cx="9313215" cy="797025"/>
          </a:xfrm>
        </p:grpSpPr>
        <p:sp>
          <p:nvSpPr>
            <p:cNvPr id="17" name="Rectangle 16">
              <a:extLst>
                <a:ext uri="{FF2B5EF4-FFF2-40B4-BE49-F238E27FC236}">
                  <a16:creationId xmlns:a16="http://schemas.microsoft.com/office/drawing/2014/main" id="{CE981A8F-CEAD-4A64-80F3-CF62B2DF102E}"/>
                </a:ext>
              </a:extLst>
            </p:cNvPr>
            <p:cNvSpPr/>
            <p:nvPr/>
          </p:nvSpPr>
          <p:spPr>
            <a:xfrm>
              <a:off x="883560" y="1098998"/>
              <a:ext cx="8586261" cy="797025"/>
            </a:xfrm>
            <a:prstGeom prst="rect">
              <a:avLst/>
            </a:prstGeom>
          </p:spPr>
          <p:txBody>
            <a:bodyPr wrap="square">
              <a:spAutoFit/>
            </a:bodyPr>
            <a:lstStyle/>
            <a:p>
              <a:pPr marL="0" marR="0" algn="just">
                <a:spcBef>
                  <a:spcPts val="0"/>
                </a:spcBef>
                <a:spcAft>
                  <a:spcPts val="0"/>
                </a:spcAft>
              </a:pP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Con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trạng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vậy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031800B6-C189-4B1D-99BA-9B9C1994555D}"/>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8" name="Rounded Rectangle 14">
            <a:extLst>
              <a:ext uri="{FF2B5EF4-FFF2-40B4-BE49-F238E27FC236}">
                <a16:creationId xmlns:a16="http://schemas.microsoft.com/office/drawing/2014/main" id="{C0B9D282-161E-4474-A4D0-A4CB138A7E7C}"/>
              </a:ext>
            </a:extLst>
          </p:cNvPr>
          <p:cNvSpPr/>
          <p:nvPr/>
        </p:nvSpPr>
        <p:spPr>
          <a:xfrm>
            <a:off x="1439092" y="3053154"/>
            <a:ext cx="9313816" cy="838669"/>
          </a:xfrm>
          <a:custGeom>
            <a:avLst/>
            <a:gdLst>
              <a:gd name="connsiteX0" fmla="*/ 0 w 9313816"/>
              <a:gd name="connsiteY0" fmla="*/ 139781 h 838669"/>
              <a:gd name="connsiteX1" fmla="*/ 139781 w 9313816"/>
              <a:gd name="connsiteY1" fmla="*/ 0 h 838669"/>
              <a:gd name="connsiteX2" fmla="*/ 885107 w 9313816"/>
              <a:gd name="connsiteY2" fmla="*/ 0 h 838669"/>
              <a:gd name="connsiteX3" fmla="*/ 1630433 w 9313816"/>
              <a:gd name="connsiteY3" fmla="*/ 0 h 838669"/>
              <a:gd name="connsiteX4" fmla="*/ 2285416 w 9313816"/>
              <a:gd name="connsiteY4" fmla="*/ 0 h 838669"/>
              <a:gd name="connsiteX5" fmla="*/ 2669372 w 9313816"/>
              <a:gd name="connsiteY5" fmla="*/ 0 h 838669"/>
              <a:gd name="connsiteX6" fmla="*/ 3143670 w 9313816"/>
              <a:gd name="connsiteY6" fmla="*/ 0 h 838669"/>
              <a:gd name="connsiteX7" fmla="*/ 3798654 w 9313816"/>
              <a:gd name="connsiteY7" fmla="*/ 0 h 838669"/>
              <a:gd name="connsiteX8" fmla="*/ 4182610 w 9313816"/>
              <a:gd name="connsiteY8" fmla="*/ 0 h 838669"/>
              <a:gd name="connsiteX9" fmla="*/ 4837593 w 9313816"/>
              <a:gd name="connsiteY9" fmla="*/ 0 h 838669"/>
              <a:gd name="connsiteX10" fmla="*/ 5402234 w 9313816"/>
              <a:gd name="connsiteY10" fmla="*/ 0 h 838669"/>
              <a:gd name="connsiteX11" fmla="*/ 5695847 w 9313816"/>
              <a:gd name="connsiteY11" fmla="*/ 0 h 838669"/>
              <a:gd name="connsiteX12" fmla="*/ 6441173 w 9313816"/>
              <a:gd name="connsiteY12" fmla="*/ 0 h 838669"/>
              <a:gd name="connsiteX13" fmla="*/ 7005814 w 9313816"/>
              <a:gd name="connsiteY13" fmla="*/ 0 h 838669"/>
              <a:gd name="connsiteX14" fmla="*/ 7389770 w 9313816"/>
              <a:gd name="connsiteY14" fmla="*/ 0 h 838669"/>
              <a:gd name="connsiteX15" fmla="*/ 7864068 w 9313816"/>
              <a:gd name="connsiteY15" fmla="*/ 0 h 838669"/>
              <a:gd name="connsiteX16" fmla="*/ 8519052 w 9313816"/>
              <a:gd name="connsiteY16" fmla="*/ 0 h 838669"/>
              <a:gd name="connsiteX17" fmla="*/ 9174035 w 9313816"/>
              <a:gd name="connsiteY17" fmla="*/ 0 h 838669"/>
              <a:gd name="connsiteX18" fmla="*/ 9313816 w 9313816"/>
              <a:gd name="connsiteY18" fmla="*/ 139781 h 838669"/>
              <a:gd name="connsiteX19" fmla="*/ 9313816 w 9313816"/>
              <a:gd name="connsiteY19" fmla="*/ 698888 h 838669"/>
              <a:gd name="connsiteX20" fmla="*/ 9174035 w 9313816"/>
              <a:gd name="connsiteY20" fmla="*/ 838669 h 838669"/>
              <a:gd name="connsiteX21" fmla="*/ 8428709 w 9313816"/>
              <a:gd name="connsiteY21" fmla="*/ 838669 h 838669"/>
              <a:gd name="connsiteX22" fmla="*/ 8044753 w 9313816"/>
              <a:gd name="connsiteY22" fmla="*/ 838669 h 838669"/>
              <a:gd name="connsiteX23" fmla="*/ 7660797 w 9313816"/>
              <a:gd name="connsiteY23" fmla="*/ 838669 h 838669"/>
              <a:gd name="connsiteX24" fmla="*/ 7096157 w 9313816"/>
              <a:gd name="connsiteY24" fmla="*/ 838669 h 838669"/>
              <a:gd name="connsiteX25" fmla="*/ 6531516 w 9313816"/>
              <a:gd name="connsiteY25" fmla="*/ 838669 h 838669"/>
              <a:gd name="connsiteX26" fmla="*/ 5786190 w 9313816"/>
              <a:gd name="connsiteY26" fmla="*/ 838669 h 838669"/>
              <a:gd name="connsiteX27" fmla="*/ 5221549 w 9313816"/>
              <a:gd name="connsiteY27" fmla="*/ 838669 h 838669"/>
              <a:gd name="connsiteX28" fmla="*/ 4656908 w 9313816"/>
              <a:gd name="connsiteY28" fmla="*/ 838669 h 838669"/>
              <a:gd name="connsiteX29" fmla="*/ 3911582 w 9313816"/>
              <a:gd name="connsiteY29" fmla="*/ 838669 h 838669"/>
              <a:gd name="connsiteX30" fmla="*/ 3437284 w 9313816"/>
              <a:gd name="connsiteY30" fmla="*/ 838669 h 838669"/>
              <a:gd name="connsiteX31" fmla="*/ 3143670 w 9313816"/>
              <a:gd name="connsiteY31" fmla="*/ 838669 h 838669"/>
              <a:gd name="connsiteX32" fmla="*/ 2579030 w 9313816"/>
              <a:gd name="connsiteY32" fmla="*/ 838669 h 838669"/>
              <a:gd name="connsiteX33" fmla="*/ 2014389 w 9313816"/>
              <a:gd name="connsiteY33" fmla="*/ 838669 h 838669"/>
              <a:gd name="connsiteX34" fmla="*/ 1630433 w 9313816"/>
              <a:gd name="connsiteY34" fmla="*/ 838669 h 838669"/>
              <a:gd name="connsiteX35" fmla="*/ 975449 w 9313816"/>
              <a:gd name="connsiteY35" fmla="*/ 838669 h 838669"/>
              <a:gd name="connsiteX36" fmla="*/ 681836 w 9313816"/>
              <a:gd name="connsiteY36" fmla="*/ 838669 h 838669"/>
              <a:gd name="connsiteX37" fmla="*/ 139781 w 9313816"/>
              <a:gd name="connsiteY37" fmla="*/ 838669 h 838669"/>
              <a:gd name="connsiteX38" fmla="*/ 0 w 9313816"/>
              <a:gd name="connsiteY38" fmla="*/ 698888 h 838669"/>
              <a:gd name="connsiteX39" fmla="*/ 0 w 9313816"/>
              <a:gd name="connsiteY39" fmla="*/ 139781 h 8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13816" h="838669" fill="none" extrusionOk="0">
                <a:moveTo>
                  <a:pt x="0" y="139781"/>
                </a:moveTo>
                <a:cubicBezTo>
                  <a:pt x="-11588" y="67885"/>
                  <a:pt x="70128" y="-19101"/>
                  <a:pt x="139781" y="0"/>
                </a:cubicBezTo>
                <a:cubicBezTo>
                  <a:pt x="496243" y="-18145"/>
                  <a:pt x="720303" y="40977"/>
                  <a:pt x="885107" y="0"/>
                </a:cubicBezTo>
                <a:cubicBezTo>
                  <a:pt x="1049911" y="-40977"/>
                  <a:pt x="1316914" y="577"/>
                  <a:pt x="1630433" y="0"/>
                </a:cubicBezTo>
                <a:cubicBezTo>
                  <a:pt x="1943952" y="-577"/>
                  <a:pt x="2139838" y="60740"/>
                  <a:pt x="2285416" y="0"/>
                </a:cubicBezTo>
                <a:cubicBezTo>
                  <a:pt x="2430994" y="-60740"/>
                  <a:pt x="2528283" y="37886"/>
                  <a:pt x="2669372" y="0"/>
                </a:cubicBezTo>
                <a:cubicBezTo>
                  <a:pt x="2810461" y="-37886"/>
                  <a:pt x="2970670" y="27520"/>
                  <a:pt x="3143670" y="0"/>
                </a:cubicBezTo>
                <a:cubicBezTo>
                  <a:pt x="3316670" y="-27520"/>
                  <a:pt x="3516112" y="71932"/>
                  <a:pt x="3798654" y="0"/>
                </a:cubicBezTo>
                <a:cubicBezTo>
                  <a:pt x="4081196" y="-71932"/>
                  <a:pt x="4067234" y="186"/>
                  <a:pt x="4182610" y="0"/>
                </a:cubicBezTo>
                <a:cubicBezTo>
                  <a:pt x="4297986" y="-186"/>
                  <a:pt x="4553570" y="38465"/>
                  <a:pt x="4837593" y="0"/>
                </a:cubicBezTo>
                <a:cubicBezTo>
                  <a:pt x="5121616" y="-38465"/>
                  <a:pt x="5161589" y="28715"/>
                  <a:pt x="5402234" y="0"/>
                </a:cubicBezTo>
                <a:cubicBezTo>
                  <a:pt x="5642879" y="-28715"/>
                  <a:pt x="5628890" y="29391"/>
                  <a:pt x="5695847" y="0"/>
                </a:cubicBezTo>
                <a:cubicBezTo>
                  <a:pt x="5762804" y="-29391"/>
                  <a:pt x="6263533" y="7241"/>
                  <a:pt x="6441173" y="0"/>
                </a:cubicBezTo>
                <a:cubicBezTo>
                  <a:pt x="6618813" y="-7241"/>
                  <a:pt x="6883534" y="40640"/>
                  <a:pt x="7005814" y="0"/>
                </a:cubicBezTo>
                <a:cubicBezTo>
                  <a:pt x="7128094" y="-40640"/>
                  <a:pt x="7277451" y="18809"/>
                  <a:pt x="7389770" y="0"/>
                </a:cubicBezTo>
                <a:cubicBezTo>
                  <a:pt x="7502089" y="-18809"/>
                  <a:pt x="7641932" y="38372"/>
                  <a:pt x="7864068" y="0"/>
                </a:cubicBezTo>
                <a:cubicBezTo>
                  <a:pt x="8086204" y="-38372"/>
                  <a:pt x="8368833" y="14837"/>
                  <a:pt x="8519052" y="0"/>
                </a:cubicBezTo>
                <a:cubicBezTo>
                  <a:pt x="8669271" y="-14837"/>
                  <a:pt x="8997540" y="40257"/>
                  <a:pt x="9174035" y="0"/>
                </a:cubicBezTo>
                <a:cubicBezTo>
                  <a:pt x="9247688" y="-2849"/>
                  <a:pt x="9318980" y="40592"/>
                  <a:pt x="9313816" y="139781"/>
                </a:cubicBezTo>
                <a:cubicBezTo>
                  <a:pt x="9333914" y="317200"/>
                  <a:pt x="9302059" y="537599"/>
                  <a:pt x="9313816" y="698888"/>
                </a:cubicBezTo>
                <a:cubicBezTo>
                  <a:pt x="9298502" y="765934"/>
                  <a:pt x="9256713" y="851367"/>
                  <a:pt x="9174035" y="838669"/>
                </a:cubicBezTo>
                <a:cubicBezTo>
                  <a:pt x="8966003" y="919793"/>
                  <a:pt x="8791233" y="796445"/>
                  <a:pt x="8428709" y="838669"/>
                </a:cubicBezTo>
                <a:cubicBezTo>
                  <a:pt x="8066185" y="880893"/>
                  <a:pt x="8234062" y="802635"/>
                  <a:pt x="8044753" y="838669"/>
                </a:cubicBezTo>
                <a:cubicBezTo>
                  <a:pt x="7855444" y="874703"/>
                  <a:pt x="7837890" y="827639"/>
                  <a:pt x="7660797" y="838669"/>
                </a:cubicBezTo>
                <a:cubicBezTo>
                  <a:pt x="7483704" y="849699"/>
                  <a:pt x="7356014" y="790949"/>
                  <a:pt x="7096157" y="838669"/>
                </a:cubicBezTo>
                <a:cubicBezTo>
                  <a:pt x="6836300" y="886389"/>
                  <a:pt x="6754888" y="780312"/>
                  <a:pt x="6531516" y="838669"/>
                </a:cubicBezTo>
                <a:cubicBezTo>
                  <a:pt x="6308144" y="897026"/>
                  <a:pt x="5960119" y="830266"/>
                  <a:pt x="5786190" y="838669"/>
                </a:cubicBezTo>
                <a:cubicBezTo>
                  <a:pt x="5612261" y="847072"/>
                  <a:pt x="5435399" y="779382"/>
                  <a:pt x="5221549" y="838669"/>
                </a:cubicBezTo>
                <a:cubicBezTo>
                  <a:pt x="5007699" y="897956"/>
                  <a:pt x="4902960" y="827244"/>
                  <a:pt x="4656908" y="838669"/>
                </a:cubicBezTo>
                <a:cubicBezTo>
                  <a:pt x="4410856" y="850094"/>
                  <a:pt x="4155915" y="791460"/>
                  <a:pt x="3911582" y="838669"/>
                </a:cubicBezTo>
                <a:cubicBezTo>
                  <a:pt x="3667249" y="885878"/>
                  <a:pt x="3595188" y="799280"/>
                  <a:pt x="3437284" y="838669"/>
                </a:cubicBezTo>
                <a:cubicBezTo>
                  <a:pt x="3279380" y="878058"/>
                  <a:pt x="3207510" y="811581"/>
                  <a:pt x="3143670" y="838669"/>
                </a:cubicBezTo>
                <a:cubicBezTo>
                  <a:pt x="3079830" y="865757"/>
                  <a:pt x="2721336" y="791964"/>
                  <a:pt x="2579030" y="838669"/>
                </a:cubicBezTo>
                <a:cubicBezTo>
                  <a:pt x="2436724" y="885374"/>
                  <a:pt x="2247567" y="823118"/>
                  <a:pt x="2014389" y="838669"/>
                </a:cubicBezTo>
                <a:cubicBezTo>
                  <a:pt x="1781211" y="854220"/>
                  <a:pt x="1739691" y="809447"/>
                  <a:pt x="1630433" y="838669"/>
                </a:cubicBezTo>
                <a:cubicBezTo>
                  <a:pt x="1521175" y="867891"/>
                  <a:pt x="1286436" y="837049"/>
                  <a:pt x="975449" y="838669"/>
                </a:cubicBezTo>
                <a:cubicBezTo>
                  <a:pt x="664462" y="840289"/>
                  <a:pt x="754233" y="809695"/>
                  <a:pt x="681836" y="838669"/>
                </a:cubicBezTo>
                <a:cubicBezTo>
                  <a:pt x="609439" y="867643"/>
                  <a:pt x="360569" y="836755"/>
                  <a:pt x="139781" y="838669"/>
                </a:cubicBezTo>
                <a:cubicBezTo>
                  <a:pt x="68820" y="837335"/>
                  <a:pt x="8465" y="789088"/>
                  <a:pt x="0" y="698888"/>
                </a:cubicBezTo>
                <a:cubicBezTo>
                  <a:pt x="-34544" y="456194"/>
                  <a:pt x="44213" y="287157"/>
                  <a:pt x="0" y="139781"/>
                </a:cubicBezTo>
                <a:close/>
              </a:path>
              <a:path w="9313816" h="838669" stroke="0" extrusionOk="0">
                <a:moveTo>
                  <a:pt x="0" y="139781"/>
                </a:moveTo>
                <a:cubicBezTo>
                  <a:pt x="2436" y="49757"/>
                  <a:pt x="83959" y="-6426"/>
                  <a:pt x="139781" y="0"/>
                </a:cubicBezTo>
                <a:cubicBezTo>
                  <a:pt x="241199" y="-32495"/>
                  <a:pt x="354346" y="25486"/>
                  <a:pt x="523737" y="0"/>
                </a:cubicBezTo>
                <a:cubicBezTo>
                  <a:pt x="693128" y="-25486"/>
                  <a:pt x="952997" y="10845"/>
                  <a:pt x="1178720" y="0"/>
                </a:cubicBezTo>
                <a:cubicBezTo>
                  <a:pt x="1404443" y="-10845"/>
                  <a:pt x="1702633" y="22083"/>
                  <a:pt x="1833704" y="0"/>
                </a:cubicBezTo>
                <a:cubicBezTo>
                  <a:pt x="1964775" y="-22083"/>
                  <a:pt x="2370707" y="85111"/>
                  <a:pt x="2579030" y="0"/>
                </a:cubicBezTo>
                <a:cubicBezTo>
                  <a:pt x="2787353" y="-85111"/>
                  <a:pt x="2971371" y="49680"/>
                  <a:pt x="3324356" y="0"/>
                </a:cubicBezTo>
                <a:cubicBezTo>
                  <a:pt x="3677341" y="-49680"/>
                  <a:pt x="3597429" y="42377"/>
                  <a:pt x="3708311" y="0"/>
                </a:cubicBezTo>
                <a:cubicBezTo>
                  <a:pt x="3819194" y="-42377"/>
                  <a:pt x="4134306" y="63967"/>
                  <a:pt x="4453637" y="0"/>
                </a:cubicBezTo>
                <a:cubicBezTo>
                  <a:pt x="4772968" y="-63967"/>
                  <a:pt x="4782880" y="27547"/>
                  <a:pt x="5108621" y="0"/>
                </a:cubicBezTo>
                <a:cubicBezTo>
                  <a:pt x="5434362" y="-27547"/>
                  <a:pt x="5558390" y="44967"/>
                  <a:pt x="5763604" y="0"/>
                </a:cubicBezTo>
                <a:cubicBezTo>
                  <a:pt x="5968818" y="-44967"/>
                  <a:pt x="6171813" y="37336"/>
                  <a:pt x="6328245" y="0"/>
                </a:cubicBezTo>
                <a:cubicBezTo>
                  <a:pt x="6484677" y="-37336"/>
                  <a:pt x="6602560" y="41508"/>
                  <a:pt x="6802543" y="0"/>
                </a:cubicBezTo>
                <a:cubicBezTo>
                  <a:pt x="7002526" y="-41508"/>
                  <a:pt x="7312944" y="34680"/>
                  <a:pt x="7457527" y="0"/>
                </a:cubicBezTo>
                <a:cubicBezTo>
                  <a:pt x="7602110" y="-34680"/>
                  <a:pt x="7607705" y="10682"/>
                  <a:pt x="7751140" y="0"/>
                </a:cubicBezTo>
                <a:cubicBezTo>
                  <a:pt x="7894575" y="-10682"/>
                  <a:pt x="7916267" y="35162"/>
                  <a:pt x="8044753" y="0"/>
                </a:cubicBezTo>
                <a:cubicBezTo>
                  <a:pt x="8173239" y="-35162"/>
                  <a:pt x="8204524" y="23364"/>
                  <a:pt x="8338367" y="0"/>
                </a:cubicBezTo>
                <a:cubicBezTo>
                  <a:pt x="8472210" y="-23364"/>
                  <a:pt x="8759384" y="1290"/>
                  <a:pt x="9174035" y="0"/>
                </a:cubicBezTo>
                <a:cubicBezTo>
                  <a:pt x="9258079" y="10341"/>
                  <a:pt x="9326289" y="66069"/>
                  <a:pt x="9313816" y="139781"/>
                </a:cubicBezTo>
                <a:cubicBezTo>
                  <a:pt x="9337499" y="376369"/>
                  <a:pt x="9302010" y="553508"/>
                  <a:pt x="9313816" y="698888"/>
                </a:cubicBezTo>
                <a:cubicBezTo>
                  <a:pt x="9298933" y="781896"/>
                  <a:pt x="9247910" y="839511"/>
                  <a:pt x="9174035" y="838669"/>
                </a:cubicBezTo>
                <a:cubicBezTo>
                  <a:pt x="9032972" y="866440"/>
                  <a:pt x="9010493" y="828226"/>
                  <a:pt x="8880422" y="838669"/>
                </a:cubicBezTo>
                <a:cubicBezTo>
                  <a:pt x="8750351" y="849112"/>
                  <a:pt x="8720362" y="825890"/>
                  <a:pt x="8586808" y="838669"/>
                </a:cubicBezTo>
                <a:cubicBezTo>
                  <a:pt x="8453254" y="851448"/>
                  <a:pt x="8376872" y="793023"/>
                  <a:pt x="8202853" y="838669"/>
                </a:cubicBezTo>
                <a:cubicBezTo>
                  <a:pt x="8028835" y="884315"/>
                  <a:pt x="7870913" y="792202"/>
                  <a:pt x="7547869" y="838669"/>
                </a:cubicBezTo>
                <a:cubicBezTo>
                  <a:pt x="7224825" y="885136"/>
                  <a:pt x="7275660" y="809368"/>
                  <a:pt x="7073571" y="838669"/>
                </a:cubicBezTo>
                <a:cubicBezTo>
                  <a:pt x="6871482" y="867970"/>
                  <a:pt x="6735138" y="797349"/>
                  <a:pt x="6418588" y="838669"/>
                </a:cubicBezTo>
                <a:cubicBezTo>
                  <a:pt x="6102038" y="879989"/>
                  <a:pt x="6043772" y="783903"/>
                  <a:pt x="5763604" y="838669"/>
                </a:cubicBezTo>
                <a:cubicBezTo>
                  <a:pt x="5483436" y="893435"/>
                  <a:pt x="5492272" y="828529"/>
                  <a:pt x="5289306" y="838669"/>
                </a:cubicBezTo>
                <a:cubicBezTo>
                  <a:pt x="5086340" y="848809"/>
                  <a:pt x="5017571" y="829697"/>
                  <a:pt x="4815007" y="838669"/>
                </a:cubicBezTo>
                <a:cubicBezTo>
                  <a:pt x="4612443" y="847641"/>
                  <a:pt x="4396405" y="766506"/>
                  <a:pt x="4160024" y="838669"/>
                </a:cubicBezTo>
                <a:cubicBezTo>
                  <a:pt x="3923643" y="910832"/>
                  <a:pt x="3713915" y="817852"/>
                  <a:pt x="3414698" y="838669"/>
                </a:cubicBezTo>
                <a:cubicBezTo>
                  <a:pt x="3115481" y="859486"/>
                  <a:pt x="3073221" y="816271"/>
                  <a:pt x="2940400" y="838669"/>
                </a:cubicBezTo>
                <a:cubicBezTo>
                  <a:pt x="2807579" y="861067"/>
                  <a:pt x="2587476" y="803709"/>
                  <a:pt x="2375759" y="838669"/>
                </a:cubicBezTo>
                <a:cubicBezTo>
                  <a:pt x="2164042" y="873629"/>
                  <a:pt x="2043958" y="809471"/>
                  <a:pt x="1720775" y="838669"/>
                </a:cubicBezTo>
                <a:cubicBezTo>
                  <a:pt x="1397592" y="867867"/>
                  <a:pt x="1392304" y="796671"/>
                  <a:pt x="1065792" y="838669"/>
                </a:cubicBezTo>
                <a:cubicBezTo>
                  <a:pt x="739280" y="880667"/>
                  <a:pt x="597831" y="740247"/>
                  <a:pt x="139781" y="838669"/>
                </a:cubicBezTo>
                <a:cubicBezTo>
                  <a:pt x="67422" y="834988"/>
                  <a:pt x="19466" y="782226"/>
                  <a:pt x="0" y="698888"/>
                </a:cubicBezTo>
                <a:cubicBezTo>
                  <a:pt x="-36873" y="495643"/>
                  <a:pt x="42441" y="358089"/>
                  <a:pt x="0" y="139781"/>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văn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C8C23A68-F7AC-4219-BE01-30DF0110AEE3}"/>
              </a:ext>
            </a:extLst>
          </p:cNvPr>
          <p:cNvSpPr/>
          <p:nvPr/>
        </p:nvSpPr>
        <p:spPr>
          <a:xfrm>
            <a:off x="1228726" y="4286859"/>
            <a:ext cx="9991724" cy="1790091"/>
          </a:xfrm>
          <a:custGeom>
            <a:avLst/>
            <a:gdLst>
              <a:gd name="connsiteX0" fmla="*/ 0 w 9991724"/>
              <a:gd name="connsiteY0" fmla="*/ 298354 h 1790091"/>
              <a:gd name="connsiteX1" fmla="*/ 298354 w 9991724"/>
              <a:gd name="connsiteY1" fmla="*/ 0 h 1790091"/>
              <a:gd name="connsiteX2" fmla="*/ 885543 w 9991724"/>
              <a:gd name="connsiteY2" fmla="*/ 0 h 1790091"/>
              <a:gd name="connsiteX3" fmla="*/ 1566681 w 9991724"/>
              <a:gd name="connsiteY3" fmla="*/ 0 h 1790091"/>
              <a:gd name="connsiteX4" fmla="*/ 1965969 w 9991724"/>
              <a:gd name="connsiteY4" fmla="*/ 0 h 1790091"/>
              <a:gd name="connsiteX5" fmla="*/ 2459208 w 9991724"/>
              <a:gd name="connsiteY5" fmla="*/ 0 h 1790091"/>
              <a:gd name="connsiteX6" fmla="*/ 3140346 w 9991724"/>
              <a:gd name="connsiteY6" fmla="*/ 0 h 1790091"/>
              <a:gd name="connsiteX7" fmla="*/ 3539635 w 9991724"/>
              <a:gd name="connsiteY7" fmla="*/ 0 h 1790091"/>
              <a:gd name="connsiteX8" fmla="*/ 4220773 w 9991724"/>
              <a:gd name="connsiteY8" fmla="*/ 0 h 1790091"/>
              <a:gd name="connsiteX9" fmla="*/ 4807962 w 9991724"/>
              <a:gd name="connsiteY9" fmla="*/ 0 h 1790091"/>
              <a:gd name="connsiteX10" fmla="*/ 5113300 w 9991724"/>
              <a:gd name="connsiteY10" fmla="*/ 0 h 1790091"/>
              <a:gd name="connsiteX11" fmla="*/ 5888389 w 9991724"/>
              <a:gd name="connsiteY11" fmla="*/ 0 h 1790091"/>
              <a:gd name="connsiteX12" fmla="*/ 6475577 w 9991724"/>
              <a:gd name="connsiteY12" fmla="*/ 0 h 1790091"/>
              <a:gd name="connsiteX13" fmla="*/ 6874865 w 9991724"/>
              <a:gd name="connsiteY13" fmla="*/ 0 h 1790091"/>
              <a:gd name="connsiteX14" fmla="*/ 7368104 w 9991724"/>
              <a:gd name="connsiteY14" fmla="*/ 0 h 1790091"/>
              <a:gd name="connsiteX15" fmla="*/ 8049242 w 9991724"/>
              <a:gd name="connsiteY15" fmla="*/ 0 h 1790091"/>
              <a:gd name="connsiteX16" fmla="*/ 8448530 w 9991724"/>
              <a:gd name="connsiteY16" fmla="*/ 0 h 1790091"/>
              <a:gd name="connsiteX17" fmla="*/ 9035719 w 9991724"/>
              <a:gd name="connsiteY17" fmla="*/ 0 h 1790091"/>
              <a:gd name="connsiteX18" fmla="*/ 9693370 w 9991724"/>
              <a:gd name="connsiteY18" fmla="*/ 0 h 1790091"/>
              <a:gd name="connsiteX19" fmla="*/ 9991724 w 9991724"/>
              <a:gd name="connsiteY19" fmla="*/ 298354 h 1790091"/>
              <a:gd name="connsiteX20" fmla="*/ 9991724 w 9991724"/>
              <a:gd name="connsiteY20" fmla="*/ 871178 h 1790091"/>
              <a:gd name="connsiteX21" fmla="*/ 9991724 w 9991724"/>
              <a:gd name="connsiteY21" fmla="*/ 1491737 h 1790091"/>
              <a:gd name="connsiteX22" fmla="*/ 9693370 w 9991724"/>
              <a:gd name="connsiteY22" fmla="*/ 1790091 h 1790091"/>
              <a:gd name="connsiteX23" fmla="*/ 9294082 w 9991724"/>
              <a:gd name="connsiteY23" fmla="*/ 1790091 h 1790091"/>
              <a:gd name="connsiteX24" fmla="*/ 8706893 w 9991724"/>
              <a:gd name="connsiteY24" fmla="*/ 1790091 h 1790091"/>
              <a:gd name="connsiteX25" fmla="*/ 7931805 w 9991724"/>
              <a:gd name="connsiteY25" fmla="*/ 1790091 h 1790091"/>
              <a:gd name="connsiteX26" fmla="*/ 7344616 w 9991724"/>
              <a:gd name="connsiteY26" fmla="*/ 1790091 h 1790091"/>
              <a:gd name="connsiteX27" fmla="*/ 6757428 w 9991724"/>
              <a:gd name="connsiteY27" fmla="*/ 1790091 h 1790091"/>
              <a:gd name="connsiteX28" fmla="*/ 5982339 w 9991724"/>
              <a:gd name="connsiteY28" fmla="*/ 1790091 h 1790091"/>
              <a:gd name="connsiteX29" fmla="*/ 5489100 w 9991724"/>
              <a:gd name="connsiteY29" fmla="*/ 1790091 h 1790091"/>
              <a:gd name="connsiteX30" fmla="*/ 5183762 w 9991724"/>
              <a:gd name="connsiteY30" fmla="*/ 1790091 h 1790091"/>
              <a:gd name="connsiteX31" fmla="*/ 4596574 w 9991724"/>
              <a:gd name="connsiteY31" fmla="*/ 1790091 h 1790091"/>
              <a:gd name="connsiteX32" fmla="*/ 4009385 w 9991724"/>
              <a:gd name="connsiteY32" fmla="*/ 1790091 h 1790091"/>
              <a:gd name="connsiteX33" fmla="*/ 3610097 w 9991724"/>
              <a:gd name="connsiteY33" fmla="*/ 1790091 h 1790091"/>
              <a:gd name="connsiteX34" fmla="*/ 2928958 w 9991724"/>
              <a:gd name="connsiteY34" fmla="*/ 1790091 h 1790091"/>
              <a:gd name="connsiteX35" fmla="*/ 2623620 w 9991724"/>
              <a:gd name="connsiteY35" fmla="*/ 1790091 h 1790091"/>
              <a:gd name="connsiteX36" fmla="*/ 2224332 w 9991724"/>
              <a:gd name="connsiteY36" fmla="*/ 1790091 h 1790091"/>
              <a:gd name="connsiteX37" fmla="*/ 1637144 w 9991724"/>
              <a:gd name="connsiteY37" fmla="*/ 1790091 h 1790091"/>
              <a:gd name="connsiteX38" fmla="*/ 862055 w 9991724"/>
              <a:gd name="connsiteY38" fmla="*/ 1790091 h 1790091"/>
              <a:gd name="connsiteX39" fmla="*/ 298354 w 9991724"/>
              <a:gd name="connsiteY39" fmla="*/ 1790091 h 1790091"/>
              <a:gd name="connsiteX40" fmla="*/ 0 w 9991724"/>
              <a:gd name="connsiteY40" fmla="*/ 1491737 h 1790091"/>
              <a:gd name="connsiteX41" fmla="*/ 0 w 9991724"/>
              <a:gd name="connsiteY41" fmla="*/ 930847 h 1790091"/>
              <a:gd name="connsiteX42" fmla="*/ 0 w 9991724"/>
              <a:gd name="connsiteY42" fmla="*/ 298354 h 17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91724" h="1790091" fill="none" extrusionOk="0">
                <a:moveTo>
                  <a:pt x="0" y="298354"/>
                </a:moveTo>
                <a:cubicBezTo>
                  <a:pt x="10466" y="94021"/>
                  <a:pt x="109508" y="-21905"/>
                  <a:pt x="298354" y="0"/>
                </a:cubicBezTo>
                <a:cubicBezTo>
                  <a:pt x="508032" y="-21777"/>
                  <a:pt x="689581" y="12241"/>
                  <a:pt x="885543" y="0"/>
                </a:cubicBezTo>
                <a:cubicBezTo>
                  <a:pt x="1081505" y="-12241"/>
                  <a:pt x="1274232" y="16139"/>
                  <a:pt x="1566681" y="0"/>
                </a:cubicBezTo>
                <a:cubicBezTo>
                  <a:pt x="1859130" y="-16139"/>
                  <a:pt x="1822330" y="14304"/>
                  <a:pt x="1965969" y="0"/>
                </a:cubicBezTo>
                <a:cubicBezTo>
                  <a:pt x="2109608" y="-14304"/>
                  <a:pt x="2323283" y="6808"/>
                  <a:pt x="2459208" y="0"/>
                </a:cubicBezTo>
                <a:cubicBezTo>
                  <a:pt x="2595133" y="-6808"/>
                  <a:pt x="2993809" y="32227"/>
                  <a:pt x="3140346" y="0"/>
                </a:cubicBezTo>
                <a:cubicBezTo>
                  <a:pt x="3286883" y="-32227"/>
                  <a:pt x="3443755" y="19073"/>
                  <a:pt x="3539635" y="0"/>
                </a:cubicBezTo>
                <a:cubicBezTo>
                  <a:pt x="3635515" y="-19073"/>
                  <a:pt x="3909368" y="2087"/>
                  <a:pt x="4220773" y="0"/>
                </a:cubicBezTo>
                <a:cubicBezTo>
                  <a:pt x="4532178" y="-2087"/>
                  <a:pt x="4602608" y="57857"/>
                  <a:pt x="4807962" y="0"/>
                </a:cubicBezTo>
                <a:cubicBezTo>
                  <a:pt x="5013316" y="-57857"/>
                  <a:pt x="5004555" y="3168"/>
                  <a:pt x="5113300" y="0"/>
                </a:cubicBezTo>
                <a:cubicBezTo>
                  <a:pt x="5222045" y="-3168"/>
                  <a:pt x="5677557" y="28035"/>
                  <a:pt x="5888389" y="0"/>
                </a:cubicBezTo>
                <a:cubicBezTo>
                  <a:pt x="6099221" y="-28035"/>
                  <a:pt x="6267343" y="17409"/>
                  <a:pt x="6475577" y="0"/>
                </a:cubicBezTo>
                <a:cubicBezTo>
                  <a:pt x="6683811" y="-17409"/>
                  <a:pt x="6730960" y="23482"/>
                  <a:pt x="6874865" y="0"/>
                </a:cubicBezTo>
                <a:cubicBezTo>
                  <a:pt x="7018770" y="-23482"/>
                  <a:pt x="7199937" y="29246"/>
                  <a:pt x="7368104" y="0"/>
                </a:cubicBezTo>
                <a:cubicBezTo>
                  <a:pt x="7536271" y="-29246"/>
                  <a:pt x="7860711" y="46423"/>
                  <a:pt x="8049242" y="0"/>
                </a:cubicBezTo>
                <a:cubicBezTo>
                  <a:pt x="8237773" y="-46423"/>
                  <a:pt x="8250423" y="21703"/>
                  <a:pt x="8448530" y="0"/>
                </a:cubicBezTo>
                <a:cubicBezTo>
                  <a:pt x="8646637" y="-21703"/>
                  <a:pt x="8850607" y="27283"/>
                  <a:pt x="9035719" y="0"/>
                </a:cubicBezTo>
                <a:cubicBezTo>
                  <a:pt x="9220831" y="-27283"/>
                  <a:pt x="9420041" y="222"/>
                  <a:pt x="9693370" y="0"/>
                </a:cubicBezTo>
                <a:cubicBezTo>
                  <a:pt x="9838303" y="42011"/>
                  <a:pt x="9983721" y="116456"/>
                  <a:pt x="9991724" y="298354"/>
                </a:cubicBezTo>
                <a:cubicBezTo>
                  <a:pt x="10053414" y="536831"/>
                  <a:pt x="9982913" y="734401"/>
                  <a:pt x="9991724" y="871178"/>
                </a:cubicBezTo>
                <a:cubicBezTo>
                  <a:pt x="10000535" y="1007955"/>
                  <a:pt x="9946900" y="1263788"/>
                  <a:pt x="9991724" y="1491737"/>
                </a:cubicBezTo>
                <a:cubicBezTo>
                  <a:pt x="9992525" y="1667224"/>
                  <a:pt x="9855159" y="1787454"/>
                  <a:pt x="9693370" y="1790091"/>
                </a:cubicBezTo>
                <a:cubicBezTo>
                  <a:pt x="9592861" y="1798578"/>
                  <a:pt x="9483813" y="1785971"/>
                  <a:pt x="9294082" y="1790091"/>
                </a:cubicBezTo>
                <a:cubicBezTo>
                  <a:pt x="9104351" y="1794211"/>
                  <a:pt x="8839248" y="1785476"/>
                  <a:pt x="8706893" y="1790091"/>
                </a:cubicBezTo>
                <a:cubicBezTo>
                  <a:pt x="8574538" y="1794706"/>
                  <a:pt x="8207437" y="1749340"/>
                  <a:pt x="7931805" y="1790091"/>
                </a:cubicBezTo>
                <a:cubicBezTo>
                  <a:pt x="7656173" y="1830842"/>
                  <a:pt x="7463105" y="1778874"/>
                  <a:pt x="7344616" y="1790091"/>
                </a:cubicBezTo>
                <a:cubicBezTo>
                  <a:pt x="7226127" y="1801308"/>
                  <a:pt x="6973738" y="1779698"/>
                  <a:pt x="6757428" y="1790091"/>
                </a:cubicBezTo>
                <a:cubicBezTo>
                  <a:pt x="6541118" y="1800484"/>
                  <a:pt x="6153364" y="1700767"/>
                  <a:pt x="5982339" y="1790091"/>
                </a:cubicBezTo>
                <a:cubicBezTo>
                  <a:pt x="5811314" y="1879415"/>
                  <a:pt x="5704680" y="1768038"/>
                  <a:pt x="5489100" y="1790091"/>
                </a:cubicBezTo>
                <a:cubicBezTo>
                  <a:pt x="5273520" y="1812144"/>
                  <a:pt x="5248002" y="1759880"/>
                  <a:pt x="5183762" y="1790091"/>
                </a:cubicBezTo>
                <a:cubicBezTo>
                  <a:pt x="5119522" y="1820302"/>
                  <a:pt x="4758782" y="1774810"/>
                  <a:pt x="4596574" y="1790091"/>
                </a:cubicBezTo>
                <a:cubicBezTo>
                  <a:pt x="4434366" y="1805372"/>
                  <a:pt x="4166516" y="1770498"/>
                  <a:pt x="4009385" y="1790091"/>
                </a:cubicBezTo>
                <a:cubicBezTo>
                  <a:pt x="3852254" y="1809684"/>
                  <a:pt x="3701216" y="1761449"/>
                  <a:pt x="3610097" y="1790091"/>
                </a:cubicBezTo>
                <a:cubicBezTo>
                  <a:pt x="3518978" y="1818733"/>
                  <a:pt x="3222719" y="1752195"/>
                  <a:pt x="2928958" y="1790091"/>
                </a:cubicBezTo>
                <a:cubicBezTo>
                  <a:pt x="2635197" y="1827987"/>
                  <a:pt x="2774575" y="1778766"/>
                  <a:pt x="2623620" y="1790091"/>
                </a:cubicBezTo>
                <a:cubicBezTo>
                  <a:pt x="2472665" y="1801416"/>
                  <a:pt x="2371451" y="1776760"/>
                  <a:pt x="2224332" y="1790091"/>
                </a:cubicBezTo>
                <a:cubicBezTo>
                  <a:pt x="2077213" y="1803422"/>
                  <a:pt x="1882994" y="1773113"/>
                  <a:pt x="1637144" y="1790091"/>
                </a:cubicBezTo>
                <a:cubicBezTo>
                  <a:pt x="1391294" y="1807069"/>
                  <a:pt x="1243052" y="1714480"/>
                  <a:pt x="862055" y="1790091"/>
                </a:cubicBezTo>
                <a:cubicBezTo>
                  <a:pt x="481058" y="1865702"/>
                  <a:pt x="446999" y="1768765"/>
                  <a:pt x="298354" y="1790091"/>
                </a:cubicBezTo>
                <a:cubicBezTo>
                  <a:pt x="130141" y="1746861"/>
                  <a:pt x="17449" y="1623655"/>
                  <a:pt x="0" y="1491737"/>
                </a:cubicBezTo>
                <a:cubicBezTo>
                  <a:pt x="-66158" y="1223785"/>
                  <a:pt x="47150" y="1077414"/>
                  <a:pt x="0" y="930847"/>
                </a:cubicBezTo>
                <a:cubicBezTo>
                  <a:pt x="-47150" y="784280"/>
                  <a:pt x="12099" y="453273"/>
                  <a:pt x="0" y="298354"/>
                </a:cubicBezTo>
                <a:close/>
              </a:path>
              <a:path w="9991724" h="1790091" stroke="0" extrusionOk="0">
                <a:moveTo>
                  <a:pt x="0" y="298354"/>
                </a:moveTo>
                <a:cubicBezTo>
                  <a:pt x="4151" y="111725"/>
                  <a:pt x="177219" y="-13119"/>
                  <a:pt x="298354" y="0"/>
                </a:cubicBezTo>
                <a:cubicBezTo>
                  <a:pt x="411027" y="-17524"/>
                  <a:pt x="522132" y="11541"/>
                  <a:pt x="697642" y="0"/>
                </a:cubicBezTo>
                <a:cubicBezTo>
                  <a:pt x="873152" y="-11541"/>
                  <a:pt x="1183147" y="29181"/>
                  <a:pt x="1378781" y="0"/>
                </a:cubicBezTo>
                <a:cubicBezTo>
                  <a:pt x="1574415" y="-29181"/>
                  <a:pt x="1757885" y="59303"/>
                  <a:pt x="2059920" y="0"/>
                </a:cubicBezTo>
                <a:cubicBezTo>
                  <a:pt x="2361955" y="-59303"/>
                  <a:pt x="2625090" y="77711"/>
                  <a:pt x="2835008" y="0"/>
                </a:cubicBezTo>
                <a:cubicBezTo>
                  <a:pt x="3044926" y="-77711"/>
                  <a:pt x="3228538" y="19034"/>
                  <a:pt x="3610097" y="0"/>
                </a:cubicBezTo>
                <a:cubicBezTo>
                  <a:pt x="3991656" y="-19034"/>
                  <a:pt x="3898466" y="21035"/>
                  <a:pt x="4009385" y="0"/>
                </a:cubicBezTo>
                <a:cubicBezTo>
                  <a:pt x="4120304" y="-21035"/>
                  <a:pt x="4563937" y="70937"/>
                  <a:pt x="4784474" y="0"/>
                </a:cubicBezTo>
                <a:cubicBezTo>
                  <a:pt x="5005011" y="-70937"/>
                  <a:pt x="5211292" y="40833"/>
                  <a:pt x="5465613" y="0"/>
                </a:cubicBezTo>
                <a:cubicBezTo>
                  <a:pt x="5719934" y="-40833"/>
                  <a:pt x="5918427" y="71082"/>
                  <a:pt x="6146751" y="0"/>
                </a:cubicBezTo>
                <a:cubicBezTo>
                  <a:pt x="6375075" y="-71082"/>
                  <a:pt x="6583153" y="53448"/>
                  <a:pt x="6733940" y="0"/>
                </a:cubicBezTo>
                <a:cubicBezTo>
                  <a:pt x="6884727" y="-53448"/>
                  <a:pt x="7107466" y="13548"/>
                  <a:pt x="7227178" y="0"/>
                </a:cubicBezTo>
                <a:cubicBezTo>
                  <a:pt x="7346890" y="-13548"/>
                  <a:pt x="7606127" y="30041"/>
                  <a:pt x="7908317" y="0"/>
                </a:cubicBezTo>
                <a:cubicBezTo>
                  <a:pt x="8210507" y="-30041"/>
                  <a:pt x="8146258" y="8099"/>
                  <a:pt x="8213655" y="0"/>
                </a:cubicBezTo>
                <a:cubicBezTo>
                  <a:pt x="8281052" y="-8099"/>
                  <a:pt x="8434339" y="30558"/>
                  <a:pt x="8518993" y="0"/>
                </a:cubicBezTo>
                <a:cubicBezTo>
                  <a:pt x="8603647" y="-30558"/>
                  <a:pt x="8691745" y="17397"/>
                  <a:pt x="8824331" y="0"/>
                </a:cubicBezTo>
                <a:cubicBezTo>
                  <a:pt x="8956917" y="-17397"/>
                  <a:pt x="9354488" y="40124"/>
                  <a:pt x="9693370" y="0"/>
                </a:cubicBezTo>
                <a:cubicBezTo>
                  <a:pt x="9879574" y="32373"/>
                  <a:pt x="10013023" y="139532"/>
                  <a:pt x="9991724" y="298354"/>
                </a:cubicBezTo>
                <a:cubicBezTo>
                  <a:pt x="10011730" y="537544"/>
                  <a:pt x="9984093" y="673188"/>
                  <a:pt x="9991724" y="918913"/>
                </a:cubicBezTo>
                <a:cubicBezTo>
                  <a:pt x="9999355" y="1164638"/>
                  <a:pt x="9974416" y="1250217"/>
                  <a:pt x="9991724" y="1491737"/>
                </a:cubicBezTo>
                <a:cubicBezTo>
                  <a:pt x="10013796" y="1630186"/>
                  <a:pt x="9872426" y="1749806"/>
                  <a:pt x="9693370" y="1790091"/>
                </a:cubicBezTo>
                <a:cubicBezTo>
                  <a:pt x="9428457" y="1830179"/>
                  <a:pt x="9220150" y="1736435"/>
                  <a:pt x="9012231" y="1790091"/>
                </a:cubicBezTo>
                <a:cubicBezTo>
                  <a:pt x="8804312" y="1843747"/>
                  <a:pt x="8776893" y="1777110"/>
                  <a:pt x="8612943" y="1790091"/>
                </a:cubicBezTo>
                <a:cubicBezTo>
                  <a:pt x="8448993" y="1803072"/>
                  <a:pt x="8232446" y="1779579"/>
                  <a:pt x="7931805" y="1790091"/>
                </a:cubicBezTo>
                <a:cubicBezTo>
                  <a:pt x="7631164" y="1800603"/>
                  <a:pt x="7648712" y="1747299"/>
                  <a:pt x="7438566" y="1790091"/>
                </a:cubicBezTo>
                <a:cubicBezTo>
                  <a:pt x="7228420" y="1832883"/>
                  <a:pt x="6973319" y="1743241"/>
                  <a:pt x="6757428" y="1790091"/>
                </a:cubicBezTo>
                <a:cubicBezTo>
                  <a:pt x="6541537" y="1836941"/>
                  <a:pt x="6399784" y="1755564"/>
                  <a:pt x="6076289" y="1790091"/>
                </a:cubicBezTo>
                <a:cubicBezTo>
                  <a:pt x="5752794" y="1824618"/>
                  <a:pt x="5733507" y="1745738"/>
                  <a:pt x="5583051" y="1790091"/>
                </a:cubicBezTo>
                <a:cubicBezTo>
                  <a:pt x="5432595" y="1834444"/>
                  <a:pt x="5239870" y="1776997"/>
                  <a:pt x="5089812" y="1790091"/>
                </a:cubicBezTo>
                <a:cubicBezTo>
                  <a:pt x="4939754" y="1803185"/>
                  <a:pt x="4734744" y="1772414"/>
                  <a:pt x="4408674" y="1790091"/>
                </a:cubicBezTo>
                <a:cubicBezTo>
                  <a:pt x="4082604" y="1807768"/>
                  <a:pt x="3871635" y="1698880"/>
                  <a:pt x="3633585" y="1790091"/>
                </a:cubicBezTo>
                <a:cubicBezTo>
                  <a:pt x="3395535" y="1881302"/>
                  <a:pt x="3272247" y="1760606"/>
                  <a:pt x="3140346" y="1790091"/>
                </a:cubicBezTo>
                <a:cubicBezTo>
                  <a:pt x="3008445" y="1819576"/>
                  <a:pt x="2715762" y="1779121"/>
                  <a:pt x="2553158" y="1790091"/>
                </a:cubicBezTo>
                <a:cubicBezTo>
                  <a:pt x="2390554" y="1801061"/>
                  <a:pt x="2079814" y="1784740"/>
                  <a:pt x="1872019" y="1790091"/>
                </a:cubicBezTo>
                <a:cubicBezTo>
                  <a:pt x="1664224" y="1795442"/>
                  <a:pt x="1511505" y="1719371"/>
                  <a:pt x="1190881" y="1790091"/>
                </a:cubicBezTo>
                <a:cubicBezTo>
                  <a:pt x="870257" y="1860811"/>
                  <a:pt x="586563" y="1702245"/>
                  <a:pt x="298354" y="1790091"/>
                </a:cubicBezTo>
                <a:cubicBezTo>
                  <a:pt x="136389" y="1787953"/>
                  <a:pt x="28593" y="1665530"/>
                  <a:pt x="0" y="1491737"/>
                </a:cubicBezTo>
                <a:cubicBezTo>
                  <a:pt x="-59953" y="1328358"/>
                  <a:pt x="46799" y="1084896"/>
                  <a:pt x="0" y="918913"/>
                </a:cubicBezTo>
                <a:cubicBezTo>
                  <a:pt x="-46799" y="752930"/>
                  <a:pt x="66893" y="525022"/>
                  <a:pt x="0" y="298354"/>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người đã làm tổn hại Trái Đất qua việc: xả rác bừa bãi, chặt cây phá rừng, lãng phí nguồn nước, săn bắn động vật hoang dã,...)</a:t>
            </a:r>
            <a:endParaRPr kumimoji="0" lang="en-GB"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268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9" name="Group 18">
            <a:extLst>
              <a:ext uri="{FF2B5EF4-FFF2-40B4-BE49-F238E27FC236}">
                <a16:creationId xmlns:a16="http://schemas.microsoft.com/office/drawing/2014/main" id="{3AF86D79-D843-4D7A-990C-4C4B073A1AED}"/>
              </a:ext>
            </a:extLst>
          </p:cNvPr>
          <p:cNvGrpSpPr/>
          <p:nvPr/>
        </p:nvGrpSpPr>
        <p:grpSpPr>
          <a:xfrm>
            <a:off x="1912592" y="767385"/>
            <a:ext cx="11013838" cy="646331"/>
            <a:chOff x="148609" y="1111407"/>
            <a:chExt cx="10466214" cy="429167"/>
          </a:xfrm>
        </p:grpSpPr>
        <p:sp>
          <p:nvSpPr>
            <p:cNvPr id="20" name="Rectangle 19">
              <a:extLst>
                <a:ext uri="{FF2B5EF4-FFF2-40B4-BE49-F238E27FC236}">
                  <a16:creationId xmlns:a16="http://schemas.microsoft.com/office/drawing/2014/main" id="{3276DDF3-3C91-43D0-A88B-76BDE27AF718}"/>
                </a:ext>
              </a:extLst>
            </p:cNvPr>
            <p:cNvSpPr/>
            <p:nvPr/>
          </p:nvSpPr>
          <p:spPr>
            <a:xfrm>
              <a:off x="748392" y="1111407"/>
              <a:ext cx="9866431" cy="429167"/>
            </a:xfrm>
            <a:prstGeom prst="rect">
              <a:avLst/>
            </a:prstGeom>
          </p:spPr>
          <p:txBody>
            <a:bodyPr wrap="square">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Oval 20">
              <a:extLst>
                <a:ext uri="{FF2B5EF4-FFF2-40B4-BE49-F238E27FC236}">
                  <a16:creationId xmlns:a16="http://schemas.microsoft.com/office/drawing/2014/main" id="{65426353-2931-4A3A-AE39-75874C6BBB64}"/>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8" name="Rounded Rectangle 14">
            <a:extLst>
              <a:ext uri="{FF2B5EF4-FFF2-40B4-BE49-F238E27FC236}">
                <a16:creationId xmlns:a16="http://schemas.microsoft.com/office/drawing/2014/main" id="{926573A4-9176-4A75-9108-4C962E271AA5}"/>
              </a:ext>
            </a:extLst>
          </p:cNvPr>
          <p:cNvSpPr/>
          <p:nvPr/>
        </p:nvSpPr>
        <p:spPr>
          <a:xfrm>
            <a:off x="2222518" y="1582444"/>
            <a:ext cx="7378100" cy="817855"/>
          </a:xfrm>
          <a:custGeom>
            <a:avLst/>
            <a:gdLst>
              <a:gd name="connsiteX0" fmla="*/ 0 w 7378100"/>
              <a:gd name="connsiteY0" fmla="*/ 136312 h 817855"/>
              <a:gd name="connsiteX1" fmla="*/ 136312 w 7378100"/>
              <a:gd name="connsiteY1" fmla="*/ 0 h 817855"/>
              <a:gd name="connsiteX2" fmla="*/ 728435 w 7378100"/>
              <a:gd name="connsiteY2" fmla="*/ 0 h 817855"/>
              <a:gd name="connsiteX3" fmla="*/ 1391613 w 7378100"/>
              <a:gd name="connsiteY3" fmla="*/ 0 h 817855"/>
              <a:gd name="connsiteX4" fmla="*/ 2054791 w 7378100"/>
              <a:gd name="connsiteY4" fmla="*/ 0 h 817855"/>
              <a:gd name="connsiteX5" fmla="*/ 2646914 w 7378100"/>
              <a:gd name="connsiteY5" fmla="*/ 0 h 817855"/>
              <a:gd name="connsiteX6" fmla="*/ 3096927 w 7378100"/>
              <a:gd name="connsiteY6" fmla="*/ 0 h 817855"/>
              <a:gd name="connsiteX7" fmla="*/ 3831160 w 7378100"/>
              <a:gd name="connsiteY7" fmla="*/ 0 h 817855"/>
              <a:gd name="connsiteX8" fmla="*/ 4281173 w 7378100"/>
              <a:gd name="connsiteY8" fmla="*/ 0 h 817855"/>
              <a:gd name="connsiteX9" fmla="*/ 4660132 w 7378100"/>
              <a:gd name="connsiteY9" fmla="*/ 0 h 817855"/>
              <a:gd name="connsiteX10" fmla="*/ 5323309 w 7378100"/>
              <a:gd name="connsiteY10" fmla="*/ 0 h 817855"/>
              <a:gd name="connsiteX11" fmla="*/ 5844378 w 7378100"/>
              <a:gd name="connsiteY11" fmla="*/ 0 h 817855"/>
              <a:gd name="connsiteX12" fmla="*/ 6578610 w 7378100"/>
              <a:gd name="connsiteY12" fmla="*/ 0 h 817855"/>
              <a:gd name="connsiteX13" fmla="*/ 7241788 w 7378100"/>
              <a:gd name="connsiteY13" fmla="*/ 0 h 817855"/>
              <a:gd name="connsiteX14" fmla="*/ 7378100 w 7378100"/>
              <a:gd name="connsiteY14" fmla="*/ 136312 h 817855"/>
              <a:gd name="connsiteX15" fmla="*/ 7378100 w 7378100"/>
              <a:gd name="connsiteY15" fmla="*/ 681543 h 817855"/>
              <a:gd name="connsiteX16" fmla="*/ 7241788 w 7378100"/>
              <a:gd name="connsiteY16" fmla="*/ 817855 h 817855"/>
              <a:gd name="connsiteX17" fmla="*/ 6578610 w 7378100"/>
              <a:gd name="connsiteY17" fmla="*/ 817855 h 817855"/>
              <a:gd name="connsiteX18" fmla="*/ 6199652 w 7378100"/>
              <a:gd name="connsiteY18" fmla="*/ 817855 h 817855"/>
              <a:gd name="connsiteX19" fmla="*/ 5465419 w 7378100"/>
              <a:gd name="connsiteY19" fmla="*/ 817855 h 817855"/>
              <a:gd name="connsiteX20" fmla="*/ 4873296 w 7378100"/>
              <a:gd name="connsiteY20" fmla="*/ 817855 h 817855"/>
              <a:gd name="connsiteX21" fmla="*/ 4423283 w 7378100"/>
              <a:gd name="connsiteY21" fmla="*/ 817855 h 817855"/>
              <a:gd name="connsiteX22" fmla="*/ 3902214 w 7378100"/>
              <a:gd name="connsiteY22" fmla="*/ 817855 h 817855"/>
              <a:gd name="connsiteX23" fmla="*/ 3239037 w 7378100"/>
              <a:gd name="connsiteY23" fmla="*/ 817855 h 817855"/>
              <a:gd name="connsiteX24" fmla="*/ 2789023 w 7378100"/>
              <a:gd name="connsiteY24" fmla="*/ 817855 h 817855"/>
              <a:gd name="connsiteX25" fmla="*/ 2196900 w 7378100"/>
              <a:gd name="connsiteY25" fmla="*/ 817855 h 817855"/>
              <a:gd name="connsiteX26" fmla="*/ 1462668 w 7378100"/>
              <a:gd name="connsiteY26" fmla="*/ 817855 h 817855"/>
              <a:gd name="connsiteX27" fmla="*/ 941599 w 7378100"/>
              <a:gd name="connsiteY27" fmla="*/ 817855 h 817855"/>
              <a:gd name="connsiteX28" fmla="*/ 136312 w 7378100"/>
              <a:gd name="connsiteY28" fmla="*/ 817855 h 817855"/>
              <a:gd name="connsiteX29" fmla="*/ 0 w 7378100"/>
              <a:gd name="connsiteY29" fmla="*/ 681543 h 817855"/>
              <a:gd name="connsiteX30" fmla="*/ 0 w 7378100"/>
              <a:gd name="connsiteY30" fmla="*/ 136312 h 81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78100" h="817855" fill="none" extrusionOk="0">
                <a:moveTo>
                  <a:pt x="0" y="136312"/>
                </a:moveTo>
                <a:cubicBezTo>
                  <a:pt x="2920" y="58822"/>
                  <a:pt x="63553" y="569"/>
                  <a:pt x="136312" y="0"/>
                </a:cubicBezTo>
                <a:cubicBezTo>
                  <a:pt x="286377" y="-9234"/>
                  <a:pt x="570324" y="13464"/>
                  <a:pt x="728435" y="0"/>
                </a:cubicBezTo>
                <a:cubicBezTo>
                  <a:pt x="886546" y="-13464"/>
                  <a:pt x="1103576" y="49692"/>
                  <a:pt x="1391613" y="0"/>
                </a:cubicBezTo>
                <a:cubicBezTo>
                  <a:pt x="1679650" y="-49692"/>
                  <a:pt x="1796598" y="35023"/>
                  <a:pt x="2054791" y="0"/>
                </a:cubicBezTo>
                <a:cubicBezTo>
                  <a:pt x="2312984" y="-35023"/>
                  <a:pt x="2353803" y="28193"/>
                  <a:pt x="2646914" y="0"/>
                </a:cubicBezTo>
                <a:cubicBezTo>
                  <a:pt x="2940025" y="-28193"/>
                  <a:pt x="2987684" y="26934"/>
                  <a:pt x="3096927" y="0"/>
                </a:cubicBezTo>
                <a:cubicBezTo>
                  <a:pt x="3206170" y="-26934"/>
                  <a:pt x="3509032" y="66299"/>
                  <a:pt x="3831160" y="0"/>
                </a:cubicBezTo>
                <a:cubicBezTo>
                  <a:pt x="4153288" y="-66299"/>
                  <a:pt x="4107525" y="24024"/>
                  <a:pt x="4281173" y="0"/>
                </a:cubicBezTo>
                <a:cubicBezTo>
                  <a:pt x="4454821" y="-24024"/>
                  <a:pt x="4471990" y="33500"/>
                  <a:pt x="4660132" y="0"/>
                </a:cubicBezTo>
                <a:cubicBezTo>
                  <a:pt x="4848274" y="-33500"/>
                  <a:pt x="5041624" y="17758"/>
                  <a:pt x="5323309" y="0"/>
                </a:cubicBezTo>
                <a:cubicBezTo>
                  <a:pt x="5604994" y="-17758"/>
                  <a:pt x="5726733" y="32270"/>
                  <a:pt x="5844378" y="0"/>
                </a:cubicBezTo>
                <a:cubicBezTo>
                  <a:pt x="5962023" y="-32270"/>
                  <a:pt x="6348732" y="63987"/>
                  <a:pt x="6578610" y="0"/>
                </a:cubicBezTo>
                <a:cubicBezTo>
                  <a:pt x="6808488" y="-63987"/>
                  <a:pt x="7039575" y="65023"/>
                  <a:pt x="7241788" y="0"/>
                </a:cubicBezTo>
                <a:cubicBezTo>
                  <a:pt x="7316861" y="2251"/>
                  <a:pt x="7365264" y="67818"/>
                  <a:pt x="7378100" y="136312"/>
                </a:cubicBezTo>
                <a:cubicBezTo>
                  <a:pt x="7419852" y="329216"/>
                  <a:pt x="7347536" y="437961"/>
                  <a:pt x="7378100" y="681543"/>
                </a:cubicBezTo>
                <a:cubicBezTo>
                  <a:pt x="7381515" y="750599"/>
                  <a:pt x="7325861" y="827067"/>
                  <a:pt x="7241788" y="817855"/>
                </a:cubicBezTo>
                <a:cubicBezTo>
                  <a:pt x="6969489" y="846543"/>
                  <a:pt x="6897704" y="743285"/>
                  <a:pt x="6578610" y="817855"/>
                </a:cubicBezTo>
                <a:cubicBezTo>
                  <a:pt x="6259516" y="892425"/>
                  <a:pt x="6294585" y="812863"/>
                  <a:pt x="6199652" y="817855"/>
                </a:cubicBezTo>
                <a:cubicBezTo>
                  <a:pt x="6104719" y="822847"/>
                  <a:pt x="5647742" y="805737"/>
                  <a:pt x="5465419" y="817855"/>
                </a:cubicBezTo>
                <a:cubicBezTo>
                  <a:pt x="5283096" y="829973"/>
                  <a:pt x="5108238" y="797549"/>
                  <a:pt x="4873296" y="817855"/>
                </a:cubicBezTo>
                <a:cubicBezTo>
                  <a:pt x="4638354" y="838161"/>
                  <a:pt x="4639577" y="805402"/>
                  <a:pt x="4423283" y="817855"/>
                </a:cubicBezTo>
                <a:cubicBezTo>
                  <a:pt x="4206989" y="830308"/>
                  <a:pt x="4071507" y="764598"/>
                  <a:pt x="3902214" y="817855"/>
                </a:cubicBezTo>
                <a:cubicBezTo>
                  <a:pt x="3732921" y="871112"/>
                  <a:pt x="3439469" y="798057"/>
                  <a:pt x="3239037" y="817855"/>
                </a:cubicBezTo>
                <a:cubicBezTo>
                  <a:pt x="3038605" y="837653"/>
                  <a:pt x="2986700" y="813382"/>
                  <a:pt x="2789023" y="817855"/>
                </a:cubicBezTo>
                <a:cubicBezTo>
                  <a:pt x="2591346" y="822328"/>
                  <a:pt x="2453305" y="788611"/>
                  <a:pt x="2196900" y="817855"/>
                </a:cubicBezTo>
                <a:cubicBezTo>
                  <a:pt x="1940495" y="847099"/>
                  <a:pt x="1779651" y="812833"/>
                  <a:pt x="1462668" y="817855"/>
                </a:cubicBezTo>
                <a:cubicBezTo>
                  <a:pt x="1145685" y="822877"/>
                  <a:pt x="1194312" y="813307"/>
                  <a:pt x="941599" y="817855"/>
                </a:cubicBezTo>
                <a:cubicBezTo>
                  <a:pt x="688886" y="822403"/>
                  <a:pt x="305927" y="790038"/>
                  <a:pt x="136312" y="817855"/>
                </a:cubicBezTo>
                <a:cubicBezTo>
                  <a:pt x="49070" y="803765"/>
                  <a:pt x="-8776" y="774252"/>
                  <a:pt x="0" y="681543"/>
                </a:cubicBezTo>
                <a:cubicBezTo>
                  <a:pt x="-16811" y="475560"/>
                  <a:pt x="31566" y="390854"/>
                  <a:pt x="0" y="136312"/>
                </a:cubicBezTo>
                <a:close/>
              </a:path>
              <a:path w="7378100" h="817855" stroke="0" extrusionOk="0">
                <a:moveTo>
                  <a:pt x="0" y="136312"/>
                </a:moveTo>
                <a:cubicBezTo>
                  <a:pt x="1529" y="52979"/>
                  <a:pt x="63316" y="-687"/>
                  <a:pt x="136312" y="0"/>
                </a:cubicBezTo>
                <a:cubicBezTo>
                  <a:pt x="349788" y="-39529"/>
                  <a:pt x="413810" y="21159"/>
                  <a:pt x="586325" y="0"/>
                </a:cubicBezTo>
                <a:cubicBezTo>
                  <a:pt x="758840" y="-21159"/>
                  <a:pt x="1115990" y="55810"/>
                  <a:pt x="1249503" y="0"/>
                </a:cubicBezTo>
                <a:cubicBezTo>
                  <a:pt x="1383016" y="-55810"/>
                  <a:pt x="1656579" y="64203"/>
                  <a:pt x="1912681" y="0"/>
                </a:cubicBezTo>
                <a:cubicBezTo>
                  <a:pt x="2168783" y="-64203"/>
                  <a:pt x="2420600" y="63382"/>
                  <a:pt x="2646914" y="0"/>
                </a:cubicBezTo>
                <a:cubicBezTo>
                  <a:pt x="2873228" y="-63382"/>
                  <a:pt x="3062909" y="74512"/>
                  <a:pt x="3381146" y="0"/>
                </a:cubicBezTo>
                <a:cubicBezTo>
                  <a:pt x="3699383" y="-74512"/>
                  <a:pt x="3625049" y="21228"/>
                  <a:pt x="3831160" y="0"/>
                </a:cubicBezTo>
                <a:cubicBezTo>
                  <a:pt x="4037271" y="-21228"/>
                  <a:pt x="4256388" y="4027"/>
                  <a:pt x="4565392" y="0"/>
                </a:cubicBezTo>
                <a:cubicBezTo>
                  <a:pt x="4874396" y="-4027"/>
                  <a:pt x="5051960" y="60642"/>
                  <a:pt x="5228570" y="0"/>
                </a:cubicBezTo>
                <a:cubicBezTo>
                  <a:pt x="5405180" y="-60642"/>
                  <a:pt x="5665446" y="14317"/>
                  <a:pt x="5891748" y="0"/>
                </a:cubicBezTo>
                <a:cubicBezTo>
                  <a:pt x="6118050" y="-14317"/>
                  <a:pt x="6296232" y="2038"/>
                  <a:pt x="6483871" y="0"/>
                </a:cubicBezTo>
                <a:cubicBezTo>
                  <a:pt x="6671510" y="-2038"/>
                  <a:pt x="7060675" y="72213"/>
                  <a:pt x="7241788" y="0"/>
                </a:cubicBezTo>
                <a:cubicBezTo>
                  <a:pt x="7331136" y="8064"/>
                  <a:pt x="7392106" y="78166"/>
                  <a:pt x="7378100" y="136312"/>
                </a:cubicBezTo>
                <a:cubicBezTo>
                  <a:pt x="7436647" y="306897"/>
                  <a:pt x="7366487" y="524542"/>
                  <a:pt x="7378100" y="681543"/>
                </a:cubicBezTo>
                <a:cubicBezTo>
                  <a:pt x="7382194" y="759342"/>
                  <a:pt x="7305421" y="800083"/>
                  <a:pt x="7241788" y="817855"/>
                </a:cubicBezTo>
                <a:cubicBezTo>
                  <a:pt x="7135518" y="835867"/>
                  <a:pt x="7014676" y="794073"/>
                  <a:pt x="6862829" y="817855"/>
                </a:cubicBezTo>
                <a:cubicBezTo>
                  <a:pt x="6710982" y="841637"/>
                  <a:pt x="6393144" y="778821"/>
                  <a:pt x="6199652" y="817855"/>
                </a:cubicBezTo>
                <a:cubicBezTo>
                  <a:pt x="6006160" y="856889"/>
                  <a:pt x="5616554" y="781305"/>
                  <a:pt x="5465419" y="817855"/>
                </a:cubicBezTo>
                <a:cubicBezTo>
                  <a:pt x="5314284" y="854405"/>
                  <a:pt x="5227317" y="776038"/>
                  <a:pt x="5015406" y="817855"/>
                </a:cubicBezTo>
                <a:cubicBezTo>
                  <a:pt x="4803495" y="859672"/>
                  <a:pt x="4633058" y="756919"/>
                  <a:pt x="4281173" y="817855"/>
                </a:cubicBezTo>
                <a:cubicBezTo>
                  <a:pt x="3929288" y="878791"/>
                  <a:pt x="3979067" y="767609"/>
                  <a:pt x="3689050" y="817855"/>
                </a:cubicBezTo>
                <a:cubicBezTo>
                  <a:pt x="3399033" y="868101"/>
                  <a:pt x="3430909" y="806477"/>
                  <a:pt x="3310091" y="817855"/>
                </a:cubicBezTo>
                <a:cubicBezTo>
                  <a:pt x="3189273" y="829233"/>
                  <a:pt x="2975764" y="769713"/>
                  <a:pt x="2860078" y="817855"/>
                </a:cubicBezTo>
                <a:cubicBezTo>
                  <a:pt x="2744392" y="865997"/>
                  <a:pt x="2366176" y="804815"/>
                  <a:pt x="2196900" y="817855"/>
                </a:cubicBezTo>
                <a:cubicBezTo>
                  <a:pt x="2027624" y="830895"/>
                  <a:pt x="1919537" y="792880"/>
                  <a:pt x="1675832" y="817855"/>
                </a:cubicBezTo>
                <a:cubicBezTo>
                  <a:pt x="1432127" y="842830"/>
                  <a:pt x="1195602" y="811087"/>
                  <a:pt x="1012654" y="817855"/>
                </a:cubicBezTo>
                <a:cubicBezTo>
                  <a:pt x="829706" y="824623"/>
                  <a:pt x="553782" y="766583"/>
                  <a:pt x="136312" y="817855"/>
                </a:cubicBezTo>
                <a:cubicBezTo>
                  <a:pt x="66568" y="830082"/>
                  <a:pt x="15618" y="767153"/>
                  <a:pt x="0" y="681543"/>
                </a:cubicBezTo>
                <a:cubicBezTo>
                  <a:pt x="-35400" y="514191"/>
                  <a:pt x="53654" y="284869"/>
                  <a:pt x="0" y="136312"/>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AD4E6E05-D7CE-40B8-9390-5A546BA6BB30}"/>
              </a:ext>
            </a:extLst>
          </p:cNvPr>
          <p:cNvSpPr/>
          <p:nvPr/>
        </p:nvSpPr>
        <p:spPr>
          <a:xfrm>
            <a:off x="1270811" y="2604744"/>
            <a:ext cx="9650377" cy="2338731"/>
          </a:xfrm>
          <a:custGeom>
            <a:avLst/>
            <a:gdLst>
              <a:gd name="connsiteX0" fmla="*/ 0 w 9650377"/>
              <a:gd name="connsiteY0" fmla="*/ 378196 h 2338731"/>
              <a:gd name="connsiteX1" fmla="*/ 378196 w 9650377"/>
              <a:gd name="connsiteY1" fmla="*/ 0 h 2338731"/>
              <a:gd name="connsiteX2" fmla="*/ 971128 w 9650377"/>
              <a:gd name="connsiteY2" fmla="*/ 0 h 2338731"/>
              <a:gd name="connsiteX3" fmla="*/ 1653001 w 9650377"/>
              <a:gd name="connsiteY3" fmla="*/ 0 h 2338731"/>
              <a:gd name="connsiteX4" fmla="*/ 2068053 w 9650377"/>
              <a:gd name="connsiteY4" fmla="*/ 0 h 2338731"/>
              <a:gd name="connsiteX5" fmla="*/ 2572046 w 9650377"/>
              <a:gd name="connsiteY5" fmla="*/ 0 h 2338731"/>
              <a:gd name="connsiteX6" fmla="*/ 3253918 w 9650377"/>
              <a:gd name="connsiteY6" fmla="*/ 0 h 2338731"/>
              <a:gd name="connsiteX7" fmla="*/ 3668970 w 9650377"/>
              <a:gd name="connsiteY7" fmla="*/ 0 h 2338731"/>
              <a:gd name="connsiteX8" fmla="*/ 4350843 w 9650377"/>
              <a:gd name="connsiteY8" fmla="*/ 0 h 2338731"/>
              <a:gd name="connsiteX9" fmla="*/ 4943775 w 9650377"/>
              <a:gd name="connsiteY9" fmla="*/ 0 h 2338731"/>
              <a:gd name="connsiteX10" fmla="*/ 5269888 w 9650377"/>
              <a:gd name="connsiteY10" fmla="*/ 0 h 2338731"/>
              <a:gd name="connsiteX11" fmla="*/ 6040700 w 9650377"/>
              <a:gd name="connsiteY11" fmla="*/ 0 h 2338731"/>
              <a:gd name="connsiteX12" fmla="*/ 6633632 w 9650377"/>
              <a:gd name="connsiteY12" fmla="*/ 0 h 2338731"/>
              <a:gd name="connsiteX13" fmla="*/ 7048685 w 9650377"/>
              <a:gd name="connsiteY13" fmla="*/ 0 h 2338731"/>
              <a:gd name="connsiteX14" fmla="*/ 7552677 w 9650377"/>
              <a:gd name="connsiteY14" fmla="*/ 0 h 2338731"/>
              <a:gd name="connsiteX15" fmla="*/ 8234549 w 9650377"/>
              <a:gd name="connsiteY15" fmla="*/ 0 h 2338731"/>
              <a:gd name="connsiteX16" fmla="*/ 8649602 w 9650377"/>
              <a:gd name="connsiteY16" fmla="*/ 0 h 2338731"/>
              <a:gd name="connsiteX17" fmla="*/ 9272181 w 9650377"/>
              <a:gd name="connsiteY17" fmla="*/ 0 h 2338731"/>
              <a:gd name="connsiteX18" fmla="*/ 9650377 w 9650377"/>
              <a:gd name="connsiteY18" fmla="*/ 378196 h 2338731"/>
              <a:gd name="connsiteX19" fmla="*/ 9650377 w 9650377"/>
              <a:gd name="connsiteY19" fmla="*/ 889819 h 2338731"/>
              <a:gd name="connsiteX20" fmla="*/ 9650377 w 9650377"/>
              <a:gd name="connsiteY20" fmla="*/ 1401442 h 2338731"/>
              <a:gd name="connsiteX21" fmla="*/ 9650377 w 9650377"/>
              <a:gd name="connsiteY21" fmla="*/ 1960535 h 2338731"/>
              <a:gd name="connsiteX22" fmla="*/ 9272181 w 9650377"/>
              <a:gd name="connsiteY22" fmla="*/ 2338731 h 2338731"/>
              <a:gd name="connsiteX23" fmla="*/ 8857128 w 9650377"/>
              <a:gd name="connsiteY23" fmla="*/ 2338731 h 2338731"/>
              <a:gd name="connsiteX24" fmla="*/ 8264196 w 9650377"/>
              <a:gd name="connsiteY24" fmla="*/ 2338731 h 2338731"/>
              <a:gd name="connsiteX25" fmla="*/ 7493384 w 9650377"/>
              <a:gd name="connsiteY25" fmla="*/ 2338731 h 2338731"/>
              <a:gd name="connsiteX26" fmla="*/ 6900452 w 9650377"/>
              <a:gd name="connsiteY26" fmla="*/ 2338731 h 2338731"/>
              <a:gd name="connsiteX27" fmla="*/ 6307519 w 9650377"/>
              <a:gd name="connsiteY27" fmla="*/ 2338731 h 2338731"/>
              <a:gd name="connsiteX28" fmla="*/ 5536707 w 9650377"/>
              <a:gd name="connsiteY28" fmla="*/ 2338731 h 2338731"/>
              <a:gd name="connsiteX29" fmla="*/ 5032715 w 9650377"/>
              <a:gd name="connsiteY29" fmla="*/ 2338731 h 2338731"/>
              <a:gd name="connsiteX30" fmla="*/ 4706602 w 9650377"/>
              <a:gd name="connsiteY30" fmla="*/ 2338731 h 2338731"/>
              <a:gd name="connsiteX31" fmla="*/ 4113670 w 9650377"/>
              <a:gd name="connsiteY31" fmla="*/ 2338731 h 2338731"/>
              <a:gd name="connsiteX32" fmla="*/ 3520737 w 9650377"/>
              <a:gd name="connsiteY32" fmla="*/ 2338731 h 2338731"/>
              <a:gd name="connsiteX33" fmla="*/ 3105685 w 9650377"/>
              <a:gd name="connsiteY33" fmla="*/ 2338731 h 2338731"/>
              <a:gd name="connsiteX34" fmla="*/ 2423813 w 9650377"/>
              <a:gd name="connsiteY34" fmla="*/ 2338731 h 2338731"/>
              <a:gd name="connsiteX35" fmla="*/ 2097700 w 9650377"/>
              <a:gd name="connsiteY35" fmla="*/ 2338731 h 2338731"/>
              <a:gd name="connsiteX36" fmla="*/ 1682647 w 9650377"/>
              <a:gd name="connsiteY36" fmla="*/ 2338731 h 2338731"/>
              <a:gd name="connsiteX37" fmla="*/ 1089715 w 9650377"/>
              <a:gd name="connsiteY37" fmla="*/ 2338731 h 2338731"/>
              <a:gd name="connsiteX38" fmla="*/ 378196 w 9650377"/>
              <a:gd name="connsiteY38" fmla="*/ 2338731 h 2338731"/>
              <a:gd name="connsiteX39" fmla="*/ 0 w 9650377"/>
              <a:gd name="connsiteY39" fmla="*/ 1960535 h 2338731"/>
              <a:gd name="connsiteX40" fmla="*/ 0 w 9650377"/>
              <a:gd name="connsiteY40" fmla="*/ 1464735 h 2338731"/>
              <a:gd name="connsiteX41" fmla="*/ 0 w 9650377"/>
              <a:gd name="connsiteY41" fmla="*/ 984759 h 2338731"/>
              <a:gd name="connsiteX42" fmla="*/ 0 w 9650377"/>
              <a:gd name="connsiteY42" fmla="*/ 378196 h 23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50377" h="2338731" fill="none" extrusionOk="0">
                <a:moveTo>
                  <a:pt x="0" y="378196"/>
                </a:moveTo>
                <a:cubicBezTo>
                  <a:pt x="8062" y="138854"/>
                  <a:pt x="162340" y="-6356"/>
                  <a:pt x="378196" y="0"/>
                </a:cubicBezTo>
                <a:cubicBezTo>
                  <a:pt x="621471" y="-47225"/>
                  <a:pt x="674931" y="66440"/>
                  <a:pt x="971128" y="0"/>
                </a:cubicBezTo>
                <a:cubicBezTo>
                  <a:pt x="1267325" y="-66440"/>
                  <a:pt x="1401614" y="21358"/>
                  <a:pt x="1653001" y="0"/>
                </a:cubicBezTo>
                <a:cubicBezTo>
                  <a:pt x="1904388" y="-21358"/>
                  <a:pt x="1941919" y="29433"/>
                  <a:pt x="2068053" y="0"/>
                </a:cubicBezTo>
                <a:cubicBezTo>
                  <a:pt x="2194187" y="-29433"/>
                  <a:pt x="2336728" y="5772"/>
                  <a:pt x="2572046" y="0"/>
                </a:cubicBezTo>
                <a:cubicBezTo>
                  <a:pt x="2807364" y="-5772"/>
                  <a:pt x="2935255" y="68499"/>
                  <a:pt x="3253918" y="0"/>
                </a:cubicBezTo>
                <a:cubicBezTo>
                  <a:pt x="3572581" y="-68499"/>
                  <a:pt x="3528910" y="38733"/>
                  <a:pt x="3668970" y="0"/>
                </a:cubicBezTo>
                <a:cubicBezTo>
                  <a:pt x="3809030" y="-38733"/>
                  <a:pt x="4169731" y="42572"/>
                  <a:pt x="4350843" y="0"/>
                </a:cubicBezTo>
                <a:cubicBezTo>
                  <a:pt x="4531955" y="-42572"/>
                  <a:pt x="4704465" y="49640"/>
                  <a:pt x="4943775" y="0"/>
                </a:cubicBezTo>
                <a:cubicBezTo>
                  <a:pt x="5183085" y="-49640"/>
                  <a:pt x="5149154" y="19601"/>
                  <a:pt x="5269888" y="0"/>
                </a:cubicBezTo>
                <a:cubicBezTo>
                  <a:pt x="5390622" y="-19601"/>
                  <a:pt x="5663228" y="80231"/>
                  <a:pt x="6040700" y="0"/>
                </a:cubicBezTo>
                <a:cubicBezTo>
                  <a:pt x="6418172" y="-80231"/>
                  <a:pt x="6405774" y="11075"/>
                  <a:pt x="6633632" y="0"/>
                </a:cubicBezTo>
                <a:cubicBezTo>
                  <a:pt x="6861490" y="-11075"/>
                  <a:pt x="6925894" y="16110"/>
                  <a:pt x="7048685" y="0"/>
                </a:cubicBezTo>
                <a:cubicBezTo>
                  <a:pt x="7171476" y="-16110"/>
                  <a:pt x="7367210" y="12324"/>
                  <a:pt x="7552677" y="0"/>
                </a:cubicBezTo>
                <a:cubicBezTo>
                  <a:pt x="7738144" y="-12324"/>
                  <a:pt x="8002919" y="36555"/>
                  <a:pt x="8234549" y="0"/>
                </a:cubicBezTo>
                <a:cubicBezTo>
                  <a:pt x="8466179" y="-36555"/>
                  <a:pt x="8533570" y="38894"/>
                  <a:pt x="8649602" y="0"/>
                </a:cubicBezTo>
                <a:cubicBezTo>
                  <a:pt x="8765634" y="-38894"/>
                  <a:pt x="9044880" y="20175"/>
                  <a:pt x="9272181" y="0"/>
                </a:cubicBezTo>
                <a:cubicBezTo>
                  <a:pt x="9515995" y="19774"/>
                  <a:pt x="9621416" y="219358"/>
                  <a:pt x="9650377" y="378196"/>
                </a:cubicBezTo>
                <a:cubicBezTo>
                  <a:pt x="9698812" y="581329"/>
                  <a:pt x="9613085" y="743908"/>
                  <a:pt x="9650377" y="889819"/>
                </a:cubicBezTo>
                <a:cubicBezTo>
                  <a:pt x="9687669" y="1035730"/>
                  <a:pt x="9636494" y="1263960"/>
                  <a:pt x="9650377" y="1401442"/>
                </a:cubicBezTo>
                <a:cubicBezTo>
                  <a:pt x="9664260" y="1538924"/>
                  <a:pt x="9586574" y="1689200"/>
                  <a:pt x="9650377" y="1960535"/>
                </a:cubicBezTo>
                <a:cubicBezTo>
                  <a:pt x="9651048" y="2178369"/>
                  <a:pt x="9467216" y="2326518"/>
                  <a:pt x="9272181" y="2338731"/>
                </a:cubicBezTo>
                <a:cubicBezTo>
                  <a:pt x="9065907" y="2385145"/>
                  <a:pt x="9039456" y="2334290"/>
                  <a:pt x="8857128" y="2338731"/>
                </a:cubicBezTo>
                <a:cubicBezTo>
                  <a:pt x="8674800" y="2343172"/>
                  <a:pt x="8437651" y="2297779"/>
                  <a:pt x="8264196" y="2338731"/>
                </a:cubicBezTo>
                <a:cubicBezTo>
                  <a:pt x="8090741" y="2379683"/>
                  <a:pt x="7689026" y="2261099"/>
                  <a:pt x="7493384" y="2338731"/>
                </a:cubicBezTo>
                <a:cubicBezTo>
                  <a:pt x="7297742" y="2416363"/>
                  <a:pt x="7173991" y="2293602"/>
                  <a:pt x="6900452" y="2338731"/>
                </a:cubicBezTo>
                <a:cubicBezTo>
                  <a:pt x="6626913" y="2383860"/>
                  <a:pt x="6453437" y="2333628"/>
                  <a:pt x="6307519" y="2338731"/>
                </a:cubicBezTo>
                <a:cubicBezTo>
                  <a:pt x="6161601" y="2343834"/>
                  <a:pt x="5706806" y="2270225"/>
                  <a:pt x="5536707" y="2338731"/>
                </a:cubicBezTo>
                <a:cubicBezTo>
                  <a:pt x="5366608" y="2407237"/>
                  <a:pt x="5245916" y="2326601"/>
                  <a:pt x="5032715" y="2338731"/>
                </a:cubicBezTo>
                <a:cubicBezTo>
                  <a:pt x="4819514" y="2350861"/>
                  <a:pt x="4787743" y="2334043"/>
                  <a:pt x="4706602" y="2338731"/>
                </a:cubicBezTo>
                <a:cubicBezTo>
                  <a:pt x="4625461" y="2343419"/>
                  <a:pt x="4343185" y="2284133"/>
                  <a:pt x="4113670" y="2338731"/>
                </a:cubicBezTo>
                <a:cubicBezTo>
                  <a:pt x="3884155" y="2393329"/>
                  <a:pt x="3782453" y="2310265"/>
                  <a:pt x="3520737" y="2338731"/>
                </a:cubicBezTo>
                <a:cubicBezTo>
                  <a:pt x="3259021" y="2367197"/>
                  <a:pt x="3211241" y="2316596"/>
                  <a:pt x="3105685" y="2338731"/>
                </a:cubicBezTo>
                <a:cubicBezTo>
                  <a:pt x="3000129" y="2360866"/>
                  <a:pt x="2575218" y="2266275"/>
                  <a:pt x="2423813" y="2338731"/>
                </a:cubicBezTo>
                <a:cubicBezTo>
                  <a:pt x="2272408" y="2411187"/>
                  <a:pt x="2213030" y="2307346"/>
                  <a:pt x="2097700" y="2338731"/>
                </a:cubicBezTo>
                <a:cubicBezTo>
                  <a:pt x="1982370" y="2370116"/>
                  <a:pt x="1788050" y="2295664"/>
                  <a:pt x="1682647" y="2338731"/>
                </a:cubicBezTo>
                <a:cubicBezTo>
                  <a:pt x="1577244" y="2381798"/>
                  <a:pt x="1236274" y="2328028"/>
                  <a:pt x="1089715" y="2338731"/>
                </a:cubicBezTo>
                <a:cubicBezTo>
                  <a:pt x="943156" y="2349434"/>
                  <a:pt x="722139" y="2332052"/>
                  <a:pt x="378196" y="2338731"/>
                </a:cubicBezTo>
                <a:cubicBezTo>
                  <a:pt x="135645" y="2349584"/>
                  <a:pt x="-31490" y="2122500"/>
                  <a:pt x="0" y="1960535"/>
                </a:cubicBezTo>
                <a:cubicBezTo>
                  <a:pt x="-35449" y="1836674"/>
                  <a:pt x="2286" y="1611757"/>
                  <a:pt x="0" y="1464735"/>
                </a:cubicBezTo>
                <a:cubicBezTo>
                  <a:pt x="-2286" y="1317713"/>
                  <a:pt x="35667" y="1182239"/>
                  <a:pt x="0" y="984759"/>
                </a:cubicBezTo>
                <a:cubicBezTo>
                  <a:pt x="-35667" y="787279"/>
                  <a:pt x="64878" y="607926"/>
                  <a:pt x="0" y="378196"/>
                </a:cubicBezTo>
                <a:close/>
              </a:path>
              <a:path w="9650377" h="2338731" stroke="0" extrusionOk="0">
                <a:moveTo>
                  <a:pt x="0" y="378196"/>
                </a:moveTo>
                <a:cubicBezTo>
                  <a:pt x="6638" y="134375"/>
                  <a:pt x="214447" y="-13564"/>
                  <a:pt x="378196" y="0"/>
                </a:cubicBezTo>
                <a:cubicBezTo>
                  <a:pt x="567524" y="-40432"/>
                  <a:pt x="592456" y="29696"/>
                  <a:pt x="793249" y="0"/>
                </a:cubicBezTo>
                <a:cubicBezTo>
                  <a:pt x="994042" y="-29696"/>
                  <a:pt x="1172259" y="17149"/>
                  <a:pt x="1475121" y="0"/>
                </a:cubicBezTo>
                <a:cubicBezTo>
                  <a:pt x="1777983" y="-17149"/>
                  <a:pt x="1847400" y="32797"/>
                  <a:pt x="2156993" y="0"/>
                </a:cubicBezTo>
                <a:cubicBezTo>
                  <a:pt x="2466586" y="-32797"/>
                  <a:pt x="2556482" y="24873"/>
                  <a:pt x="2927805" y="0"/>
                </a:cubicBezTo>
                <a:cubicBezTo>
                  <a:pt x="3299128" y="-24873"/>
                  <a:pt x="3381513" y="12035"/>
                  <a:pt x="3698617" y="0"/>
                </a:cubicBezTo>
                <a:cubicBezTo>
                  <a:pt x="4015721" y="-12035"/>
                  <a:pt x="3964610" y="26953"/>
                  <a:pt x="4113670" y="0"/>
                </a:cubicBezTo>
                <a:cubicBezTo>
                  <a:pt x="4262730" y="-26953"/>
                  <a:pt x="4687531" y="46155"/>
                  <a:pt x="4884482" y="0"/>
                </a:cubicBezTo>
                <a:cubicBezTo>
                  <a:pt x="5081433" y="-46155"/>
                  <a:pt x="5291668" y="53953"/>
                  <a:pt x="5566354" y="0"/>
                </a:cubicBezTo>
                <a:cubicBezTo>
                  <a:pt x="5841040" y="-53953"/>
                  <a:pt x="6024568" y="77555"/>
                  <a:pt x="6248226" y="0"/>
                </a:cubicBezTo>
                <a:cubicBezTo>
                  <a:pt x="6471884" y="-77555"/>
                  <a:pt x="6591471" y="34046"/>
                  <a:pt x="6841158" y="0"/>
                </a:cubicBezTo>
                <a:cubicBezTo>
                  <a:pt x="7090845" y="-34046"/>
                  <a:pt x="7114666" y="30782"/>
                  <a:pt x="7345151" y="0"/>
                </a:cubicBezTo>
                <a:cubicBezTo>
                  <a:pt x="7575636" y="-30782"/>
                  <a:pt x="7756197" y="27510"/>
                  <a:pt x="8027023" y="0"/>
                </a:cubicBezTo>
                <a:cubicBezTo>
                  <a:pt x="8297849" y="-27510"/>
                  <a:pt x="8253904" y="17672"/>
                  <a:pt x="8353136" y="0"/>
                </a:cubicBezTo>
                <a:cubicBezTo>
                  <a:pt x="8452368" y="-17672"/>
                  <a:pt x="8533864" y="36278"/>
                  <a:pt x="8679249" y="0"/>
                </a:cubicBezTo>
                <a:cubicBezTo>
                  <a:pt x="8824634" y="-36278"/>
                  <a:pt x="9062415" y="59108"/>
                  <a:pt x="9272181" y="0"/>
                </a:cubicBezTo>
                <a:cubicBezTo>
                  <a:pt x="9531035" y="-12658"/>
                  <a:pt x="9630196" y="195062"/>
                  <a:pt x="9650377" y="378196"/>
                </a:cubicBezTo>
                <a:cubicBezTo>
                  <a:pt x="9656877" y="555562"/>
                  <a:pt x="9646024" y="728398"/>
                  <a:pt x="9650377" y="858172"/>
                </a:cubicBezTo>
                <a:cubicBezTo>
                  <a:pt x="9654730" y="987946"/>
                  <a:pt x="9621231" y="1299179"/>
                  <a:pt x="9650377" y="1417265"/>
                </a:cubicBezTo>
                <a:cubicBezTo>
                  <a:pt x="9679523" y="1535351"/>
                  <a:pt x="9634999" y="1778643"/>
                  <a:pt x="9650377" y="1960535"/>
                </a:cubicBezTo>
                <a:cubicBezTo>
                  <a:pt x="9659846" y="2158113"/>
                  <a:pt x="9493397" y="2303907"/>
                  <a:pt x="9272181" y="2338731"/>
                </a:cubicBezTo>
                <a:cubicBezTo>
                  <a:pt x="9132399" y="2341375"/>
                  <a:pt x="8742672" y="2271223"/>
                  <a:pt x="8590309" y="2338731"/>
                </a:cubicBezTo>
                <a:cubicBezTo>
                  <a:pt x="8437946" y="2406239"/>
                  <a:pt x="8331907" y="2301585"/>
                  <a:pt x="8175256" y="2338731"/>
                </a:cubicBezTo>
                <a:cubicBezTo>
                  <a:pt x="8018605" y="2375877"/>
                  <a:pt x="7781844" y="2313512"/>
                  <a:pt x="7493384" y="2338731"/>
                </a:cubicBezTo>
                <a:cubicBezTo>
                  <a:pt x="7204924" y="2363950"/>
                  <a:pt x="7123315" y="2303721"/>
                  <a:pt x="6989392" y="2338731"/>
                </a:cubicBezTo>
                <a:cubicBezTo>
                  <a:pt x="6855469" y="2373741"/>
                  <a:pt x="6452543" y="2267100"/>
                  <a:pt x="6307519" y="2338731"/>
                </a:cubicBezTo>
                <a:cubicBezTo>
                  <a:pt x="6162495" y="2410362"/>
                  <a:pt x="5852695" y="2324156"/>
                  <a:pt x="5625647" y="2338731"/>
                </a:cubicBezTo>
                <a:cubicBezTo>
                  <a:pt x="5398599" y="2353306"/>
                  <a:pt x="5228980" y="2296634"/>
                  <a:pt x="5121655" y="2338731"/>
                </a:cubicBezTo>
                <a:cubicBezTo>
                  <a:pt x="5014330" y="2380828"/>
                  <a:pt x="4774839" y="2280558"/>
                  <a:pt x="4617662" y="2338731"/>
                </a:cubicBezTo>
                <a:cubicBezTo>
                  <a:pt x="4460485" y="2396904"/>
                  <a:pt x="4116952" y="2311156"/>
                  <a:pt x="3935790" y="2338731"/>
                </a:cubicBezTo>
                <a:cubicBezTo>
                  <a:pt x="3754628" y="2366306"/>
                  <a:pt x="3411304" y="2248610"/>
                  <a:pt x="3164978" y="2338731"/>
                </a:cubicBezTo>
                <a:cubicBezTo>
                  <a:pt x="2918652" y="2428852"/>
                  <a:pt x="2800438" y="2297060"/>
                  <a:pt x="2660985" y="2338731"/>
                </a:cubicBezTo>
                <a:cubicBezTo>
                  <a:pt x="2521532" y="2380402"/>
                  <a:pt x="2247457" y="2270019"/>
                  <a:pt x="2068053" y="2338731"/>
                </a:cubicBezTo>
                <a:cubicBezTo>
                  <a:pt x="1888649" y="2407443"/>
                  <a:pt x="1719514" y="2308137"/>
                  <a:pt x="1386181" y="2338731"/>
                </a:cubicBezTo>
                <a:cubicBezTo>
                  <a:pt x="1052848" y="2369325"/>
                  <a:pt x="733719" y="2221239"/>
                  <a:pt x="378196" y="2338731"/>
                </a:cubicBezTo>
                <a:cubicBezTo>
                  <a:pt x="159830" y="2286630"/>
                  <a:pt x="-37415" y="2154653"/>
                  <a:pt x="0" y="1960535"/>
                </a:cubicBezTo>
                <a:cubicBezTo>
                  <a:pt x="-48834" y="1751763"/>
                  <a:pt x="19212" y="1685550"/>
                  <a:pt x="0" y="1480559"/>
                </a:cubicBezTo>
                <a:cubicBezTo>
                  <a:pt x="-19212" y="1275568"/>
                  <a:pt x="10193" y="1123830"/>
                  <a:pt x="0" y="984759"/>
                </a:cubicBezTo>
                <a:cubicBezTo>
                  <a:pt x="-10193" y="845688"/>
                  <a:pt x="20028" y="647063"/>
                  <a:pt x="0" y="378196"/>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Ông Trái đất mông muốn các bạn nhỏ giúp ông, bắt đầu từ những việc nhỏ như khóa một vòi nước không dùng đến hay tắt bớt một bóng đèn,... Ông tin các bạn nhỏ làm được điều đó</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9021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22" name="Group 21">
            <a:extLst>
              <a:ext uri="{FF2B5EF4-FFF2-40B4-BE49-F238E27FC236}">
                <a16:creationId xmlns:a16="http://schemas.microsoft.com/office/drawing/2014/main" id="{C6742573-B4C7-4782-8BE6-22F4FE7562F1}"/>
              </a:ext>
            </a:extLst>
          </p:cNvPr>
          <p:cNvGrpSpPr/>
          <p:nvPr/>
        </p:nvGrpSpPr>
        <p:grpSpPr>
          <a:xfrm>
            <a:off x="1202655" y="1001534"/>
            <a:ext cx="11061463" cy="582476"/>
            <a:chOff x="148609" y="1130091"/>
            <a:chExt cx="10511471" cy="386767"/>
          </a:xfrm>
        </p:grpSpPr>
        <p:sp>
          <p:nvSpPr>
            <p:cNvPr id="23" name="Rectangle 22">
              <a:extLst>
                <a:ext uri="{FF2B5EF4-FFF2-40B4-BE49-F238E27FC236}">
                  <a16:creationId xmlns:a16="http://schemas.microsoft.com/office/drawing/2014/main" id="{F88F578A-DB41-482D-BA74-EE37947551AA}"/>
                </a:ext>
              </a:extLst>
            </p:cNvPr>
            <p:cNvSpPr/>
            <p:nvPr/>
          </p:nvSpPr>
          <p:spPr>
            <a:xfrm>
              <a:off x="793649" y="1136706"/>
              <a:ext cx="9866431" cy="347421"/>
            </a:xfrm>
            <a:prstGeom prst="rect">
              <a:avLst/>
            </a:prstGeom>
          </p:spPr>
          <p:txBody>
            <a:bodyPr wrap="square">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Sắp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xếp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trình</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dung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thư</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23">
              <a:extLst>
                <a:ext uri="{FF2B5EF4-FFF2-40B4-BE49-F238E27FC236}">
                  <a16:creationId xmlns:a16="http://schemas.microsoft.com/office/drawing/2014/main" id="{F5D2D0E5-0CB8-4D98-A0D9-28EE49814337}"/>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60296F45-69BA-E99A-D84B-019304BBC6F3}"/>
              </a:ext>
            </a:extLst>
          </p:cNvPr>
          <p:cNvPicPr>
            <a:picLocks noChangeAspect="1"/>
          </p:cNvPicPr>
          <p:nvPr/>
        </p:nvPicPr>
        <p:blipFill>
          <a:blip r:embed="rId5"/>
          <a:stretch>
            <a:fillRect/>
          </a:stretch>
        </p:blipFill>
        <p:spPr>
          <a:xfrm>
            <a:off x="723900" y="2328862"/>
            <a:ext cx="3456518" cy="1204913"/>
          </a:xfrm>
          <a:prstGeom prst="rect">
            <a:avLst/>
          </a:prstGeom>
        </p:spPr>
      </p:pic>
      <p:pic>
        <p:nvPicPr>
          <p:cNvPr id="5" name="Picture 4">
            <a:extLst>
              <a:ext uri="{FF2B5EF4-FFF2-40B4-BE49-F238E27FC236}">
                <a16:creationId xmlns:a16="http://schemas.microsoft.com/office/drawing/2014/main" id="{6B07C7D6-9EDF-AF04-BE8F-703AA8D37B15}"/>
              </a:ext>
            </a:extLst>
          </p:cNvPr>
          <p:cNvPicPr>
            <a:picLocks noChangeAspect="1"/>
          </p:cNvPicPr>
          <p:nvPr/>
        </p:nvPicPr>
        <p:blipFill>
          <a:blip r:embed="rId6"/>
          <a:stretch>
            <a:fillRect/>
          </a:stretch>
        </p:blipFill>
        <p:spPr>
          <a:xfrm>
            <a:off x="4495800" y="2266950"/>
            <a:ext cx="3275106" cy="1219200"/>
          </a:xfrm>
          <a:prstGeom prst="rect">
            <a:avLst/>
          </a:prstGeom>
        </p:spPr>
      </p:pic>
      <p:pic>
        <p:nvPicPr>
          <p:cNvPr id="7" name="Picture 6">
            <a:extLst>
              <a:ext uri="{FF2B5EF4-FFF2-40B4-BE49-F238E27FC236}">
                <a16:creationId xmlns:a16="http://schemas.microsoft.com/office/drawing/2014/main" id="{F29306F7-C1F9-6A64-1A6A-A9CAE872D4EA}"/>
              </a:ext>
            </a:extLst>
          </p:cNvPr>
          <p:cNvPicPr>
            <a:picLocks noChangeAspect="1"/>
          </p:cNvPicPr>
          <p:nvPr/>
        </p:nvPicPr>
        <p:blipFill>
          <a:blip r:embed="rId7"/>
          <a:stretch>
            <a:fillRect/>
          </a:stretch>
        </p:blipFill>
        <p:spPr>
          <a:xfrm>
            <a:off x="8172450" y="2290762"/>
            <a:ext cx="3251954" cy="1185863"/>
          </a:xfrm>
          <a:prstGeom prst="rect">
            <a:avLst/>
          </a:prstGeom>
        </p:spPr>
      </p:pic>
      <p:sp>
        <p:nvSpPr>
          <p:cNvPr id="8" name="Oval 7">
            <a:extLst>
              <a:ext uri="{FF2B5EF4-FFF2-40B4-BE49-F238E27FC236}">
                <a16:creationId xmlns:a16="http://schemas.microsoft.com/office/drawing/2014/main" id="{D908A50E-A9A5-5AE9-8501-091B7C3B0423}"/>
              </a:ext>
            </a:extLst>
          </p:cNvPr>
          <p:cNvSpPr/>
          <p:nvPr/>
        </p:nvSpPr>
        <p:spPr>
          <a:xfrm>
            <a:off x="4238625" y="2066925"/>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1</a:t>
            </a:r>
          </a:p>
        </p:txBody>
      </p:sp>
      <p:sp>
        <p:nvSpPr>
          <p:cNvPr id="9" name="Oval 8">
            <a:extLst>
              <a:ext uri="{FF2B5EF4-FFF2-40B4-BE49-F238E27FC236}">
                <a16:creationId xmlns:a16="http://schemas.microsoft.com/office/drawing/2014/main" id="{9177591F-06C8-78A0-0199-CE89D2FBD9EE}"/>
              </a:ext>
            </a:extLst>
          </p:cNvPr>
          <p:cNvSpPr/>
          <p:nvPr/>
        </p:nvSpPr>
        <p:spPr>
          <a:xfrm>
            <a:off x="79819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2</a:t>
            </a:r>
          </a:p>
        </p:txBody>
      </p:sp>
      <p:sp>
        <p:nvSpPr>
          <p:cNvPr id="10" name="Oval 9">
            <a:extLst>
              <a:ext uri="{FF2B5EF4-FFF2-40B4-BE49-F238E27FC236}">
                <a16:creationId xmlns:a16="http://schemas.microsoft.com/office/drawing/2014/main" id="{9AFE3B9D-5792-DACF-EF85-45B1516BF420}"/>
              </a:ext>
            </a:extLst>
          </p:cNvPr>
          <p:cNvSpPr/>
          <p:nvPr/>
        </p:nvSpPr>
        <p:spPr>
          <a:xfrm>
            <a:off x="7810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62993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5569EEE3-A84D-2D39-96CE-1D98794096E6}"/>
              </a:ext>
            </a:extLst>
          </p:cNvPr>
          <p:cNvSpPr/>
          <p:nvPr/>
        </p:nvSpPr>
        <p:spPr>
          <a:xfrm>
            <a:off x="9201920" y="4581869"/>
            <a:ext cx="1277956" cy="49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6">
            <a:extLst>
              <a:ext uri="{FF2B5EF4-FFF2-40B4-BE49-F238E27FC236}">
                <a16:creationId xmlns:a16="http://schemas.microsoft.com/office/drawing/2014/main" id="{7B573BD3-3E60-8642-0B1E-4B3FD64121F9}"/>
              </a:ext>
            </a:extLst>
          </p:cNvPr>
          <p:cNvGrpSpPr/>
          <p:nvPr/>
        </p:nvGrpSpPr>
        <p:grpSpPr>
          <a:xfrm>
            <a:off x="8483584" y="2907026"/>
            <a:ext cx="2714627" cy="2714627"/>
            <a:chOff x="5438349" y="1420589"/>
            <a:chExt cx="2714627" cy="2714627"/>
          </a:xfrm>
        </p:grpSpPr>
        <p:sp>
          <p:nvSpPr>
            <p:cNvPr id="5" name="Hình Bầu dục 4">
              <a:extLst>
                <a:ext uri="{FF2B5EF4-FFF2-40B4-BE49-F238E27FC236}">
                  <a16:creationId xmlns:a16="http://schemas.microsoft.com/office/drawing/2014/main" id="{E93654D3-D38D-ADCB-0C07-284DFDBA71B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3" descr="Ảnh có chứa đồ chơi, búp bê, đồ họa véc-tơ&#10;&#10;Mô tả được tạo tự động">
              <a:extLst>
                <a:ext uri="{FF2B5EF4-FFF2-40B4-BE49-F238E27FC236}">
                  <a16:creationId xmlns:a16="http://schemas.microsoft.com/office/drawing/2014/main" id="{06194221-C05A-54FA-FC77-360D0C0D0CF7}"/>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7" name="Nhóm 8">
            <a:extLst>
              <a:ext uri="{FF2B5EF4-FFF2-40B4-BE49-F238E27FC236}">
                <a16:creationId xmlns:a16="http://schemas.microsoft.com/office/drawing/2014/main" id="{6C136D84-9FC7-B866-32DA-C61F48F40AD6}"/>
              </a:ext>
            </a:extLst>
          </p:cNvPr>
          <p:cNvGrpSpPr/>
          <p:nvPr/>
        </p:nvGrpSpPr>
        <p:grpSpPr>
          <a:xfrm flipH="1">
            <a:off x="7997313" y="900858"/>
            <a:ext cx="2675949" cy="1773716"/>
            <a:chOff x="2886201" y="512793"/>
            <a:chExt cx="3544497" cy="2058957"/>
          </a:xfrm>
        </p:grpSpPr>
        <p:sp>
          <p:nvSpPr>
            <p:cNvPr id="8" name="Bong bóng Lời nói: Hình bầu dục 7">
              <a:extLst>
                <a:ext uri="{FF2B5EF4-FFF2-40B4-BE49-F238E27FC236}">
                  <a16:creationId xmlns:a16="http://schemas.microsoft.com/office/drawing/2014/main" id="{A08BD340-B4A1-BBF4-13BD-0869F532551E}"/>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Hộp Văn bản 1">
              <a:extLst>
                <a:ext uri="{FF2B5EF4-FFF2-40B4-BE49-F238E27FC236}">
                  <a16:creationId xmlns:a16="http://schemas.microsoft.com/office/drawing/2014/main" id="{A75958D8-4909-95F8-E7A2-2A5D9D7004A2}"/>
                </a:ext>
              </a:extLst>
            </p:cNvPr>
            <p:cNvSpPr txBox="1"/>
            <p:nvPr/>
          </p:nvSpPr>
          <p:spPr>
            <a:xfrm>
              <a:off x="2886201" y="988500"/>
              <a:ext cx="3493267" cy="110754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2800" dirty="0" err="1">
                  <a:solidFill>
                    <a:schemeClr val="accent2">
                      <a:lumMod val="10000"/>
                    </a:schemeClr>
                  </a:solidFill>
                  <a:latin typeface="+mn-lt"/>
                </a:rPr>
                <a:t>Nội</a:t>
              </a:r>
              <a:r>
                <a:rPr lang="en-US" sz="2800" dirty="0">
                  <a:solidFill>
                    <a:schemeClr val="accent2">
                      <a:lumMod val="10000"/>
                    </a:schemeClr>
                  </a:solidFill>
                  <a:latin typeface="+mn-lt"/>
                </a:rPr>
                <a:t> dung </a:t>
              </a:r>
              <a:r>
                <a:rPr lang="en-US" sz="2800" dirty="0" err="1">
                  <a:solidFill>
                    <a:schemeClr val="accent2">
                      <a:lumMod val="10000"/>
                    </a:schemeClr>
                  </a:solidFill>
                  <a:latin typeface="+mn-lt"/>
                </a:rPr>
                <a:t>chính</a:t>
              </a:r>
              <a:r>
                <a:rPr lang="en-US" sz="2800" dirty="0">
                  <a:solidFill>
                    <a:schemeClr val="accent2">
                      <a:lumMod val="10000"/>
                    </a:schemeClr>
                  </a:solidFill>
                  <a:latin typeface="+mn-lt"/>
                </a:rPr>
                <a:t> </a:t>
              </a:r>
            </a:p>
            <a:p>
              <a:pPr algn="ctr"/>
              <a:r>
                <a:rPr lang="en-US" sz="2800" dirty="0" err="1">
                  <a:solidFill>
                    <a:schemeClr val="accent2">
                      <a:lumMod val="10000"/>
                    </a:schemeClr>
                  </a:solidFill>
                  <a:latin typeface="+mn-lt"/>
                </a:rPr>
                <a:t>của</a:t>
              </a:r>
              <a:r>
                <a:rPr lang="en-US" sz="2800" dirty="0">
                  <a:solidFill>
                    <a:schemeClr val="accent2">
                      <a:lumMod val="10000"/>
                    </a:schemeClr>
                  </a:solidFill>
                  <a:latin typeface="+mn-lt"/>
                </a:rPr>
                <a:t> </a:t>
              </a:r>
              <a:r>
                <a:rPr lang="en-US" sz="2800" dirty="0" err="1">
                  <a:solidFill>
                    <a:schemeClr val="accent2">
                      <a:lumMod val="10000"/>
                    </a:schemeClr>
                  </a:solidFill>
                  <a:latin typeface="+mn-lt"/>
                </a:rPr>
                <a:t>bài</a:t>
              </a:r>
              <a:r>
                <a:rPr lang="en-US" sz="2800" dirty="0">
                  <a:solidFill>
                    <a:schemeClr val="accent2">
                      <a:lumMod val="10000"/>
                    </a:schemeClr>
                  </a:solidFill>
                  <a:latin typeface="+mn-lt"/>
                </a:rPr>
                <a:t> </a:t>
              </a:r>
              <a:r>
                <a:rPr lang="en-US" sz="2800" dirty="0" err="1">
                  <a:solidFill>
                    <a:schemeClr val="accent2">
                      <a:lumMod val="10000"/>
                    </a:schemeClr>
                  </a:solidFill>
                  <a:latin typeface="+mn-lt"/>
                </a:rPr>
                <a:t>là</a:t>
              </a:r>
              <a:r>
                <a:rPr lang="en-US" sz="2800" dirty="0">
                  <a:solidFill>
                    <a:schemeClr val="accent2">
                      <a:lumMod val="10000"/>
                    </a:schemeClr>
                  </a:solidFill>
                  <a:latin typeface="+mn-lt"/>
                </a:rPr>
                <a:t> </a:t>
              </a:r>
              <a:r>
                <a:rPr lang="en-US" sz="2800" dirty="0" err="1">
                  <a:solidFill>
                    <a:schemeClr val="accent2">
                      <a:lumMod val="10000"/>
                    </a:schemeClr>
                  </a:solidFill>
                  <a:latin typeface="+mn-lt"/>
                </a:rPr>
                <a:t>gì</a:t>
              </a:r>
              <a:r>
                <a:rPr lang="en-US" sz="2800" dirty="0">
                  <a:solidFill>
                    <a:schemeClr val="accent2">
                      <a:lumMod val="10000"/>
                    </a:schemeClr>
                  </a:solidFill>
                  <a:latin typeface="+mn-lt"/>
                </a:rPr>
                <a:t>?</a:t>
              </a:r>
            </a:p>
          </p:txBody>
        </p:sp>
      </p:grpSp>
      <p:grpSp>
        <p:nvGrpSpPr>
          <p:cNvPr id="11" name="Nhóm 5">
            <a:extLst>
              <a:ext uri="{FF2B5EF4-FFF2-40B4-BE49-F238E27FC236}">
                <a16:creationId xmlns:a16="http://schemas.microsoft.com/office/drawing/2014/main" id="{01481025-4C87-9342-359A-929960E3CCEE}"/>
              </a:ext>
            </a:extLst>
          </p:cNvPr>
          <p:cNvGrpSpPr/>
          <p:nvPr/>
        </p:nvGrpSpPr>
        <p:grpSpPr>
          <a:xfrm>
            <a:off x="1190328" y="2090414"/>
            <a:ext cx="6563021" cy="2834012"/>
            <a:chOff x="594441" y="1346937"/>
            <a:chExt cx="5642648" cy="3343511"/>
          </a:xfrm>
        </p:grpSpPr>
        <p:sp>
          <p:nvSpPr>
            <p:cNvPr id="12" name="Hình chữ nhật: Góc Tròn 13">
              <a:extLst>
                <a:ext uri="{FF2B5EF4-FFF2-40B4-BE49-F238E27FC236}">
                  <a16:creationId xmlns:a16="http://schemas.microsoft.com/office/drawing/2014/main" id="{601A4AC6-6B0B-EFFE-CEC4-5DC9BDE4D3FA}"/>
                </a:ext>
              </a:extLst>
            </p:cNvPr>
            <p:cNvSpPr/>
            <p:nvPr/>
          </p:nvSpPr>
          <p:spPr>
            <a:xfrm>
              <a:off x="594441" y="1346937"/>
              <a:ext cx="5642648" cy="3343511"/>
            </a:xfrm>
            <a:custGeom>
              <a:avLst/>
              <a:gdLst>
                <a:gd name="connsiteX0" fmla="*/ 0 w 6563021"/>
                <a:gd name="connsiteY0" fmla="*/ 472345 h 2834012"/>
                <a:gd name="connsiteX1" fmla="*/ 472345 w 6563021"/>
                <a:gd name="connsiteY1" fmla="*/ 0 h 2834012"/>
                <a:gd name="connsiteX2" fmla="*/ 6090676 w 6563021"/>
                <a:gd name="connsiteY2" fmla="*/ 0 h 2834012"/>
                <a:gd name="connsiteX3" fmla="*/ 6563021 w 6563021"/>
                <a:gd name="connsiteY3" fmla="*/ 472345 h 2834012"/>
                <a:gd name="connsiteX4" fmla="*/ 6563021 w 6563021"/>
                <a:gd name="connsiteY4" fmla="*/ 2361667 h 2834012"/>
                <a:gd name="connsiteX5" fmla="*/ 6090676 w 6563021"/>
                <a:gd name="connsiteY5" fmla="*/ 2834012 h 2834012"/>
                <a:gd name="connsiteX6" fmla="*/ 472345 w 6563021"/>
                <a:gd name="connsiteY6" fmla="*/ 2834012 h 2834012"/>
                <a:gd name="connsiteX7" fmla="*/ 0 w 6563021"/>
                <a:gd name="connsiteY7" fmla="*/ 2361667 h 2834012"/>
                <a:gd name="connsiteX8" fmla="*/ 0 w 6563021"/>
                <a:gd name="connsiteY8" fmla="*/ 472345 h 283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3021" h="2834012" fill="none" extrusionOk="0">
                  <a:moveTo>
                    <a:pt x="0" y="472345"/>
                  </a:moveTo>
                  <a:cubicBezTo>
                    <a:pt x="38935" y="182839"/>
                    <a:pt x="213280" y="3670"/>
                    <a:pt x="472345" y="0"/>
                  </a:cubicBezTo>
                  <a:cubicBezTo>
                    <a:pt x="2322921" y="-106144"/>
                    <a:pt x="3878119" y="-57456"/>
                    <a:pt x="6090676" y="0"/>
                  </a:cubicBezTo>
                  <a:cubicBezTo>
                    <a:pt x="6371904" y="10735"/>
                    <a:pt x="6572296" y="211519"/>
                    <a:pt x="6563021" y="472345"/>
                  </a:cubicBezTo>
                  <a:cubicBezTo>
                    <a:pt x="6418465" y="1089533"/>
                    <a:pt x="6454340" y="1663881"/>
                    <a:pt x="6563021" y="2361667"/>
                  </a:cubicBezTo>
                  <a:cubicBezTo>
                    <a:pt x="6578860" y="2645004"/>
                    <a:pt x="6363327" y="2797090"/>
                    <a:pt x="6090676" y="2834012"/>
                  </a:cubicBezTo>
                  <a:cubicBezTo>
                    <a:pt x="4223207" y="2805015"/>
                    <a:pt x="2694907" y="2760648"/>
                    <a:pt x="472345" y="2834012"/>
                  </a:cubicBezTo>
                  <a:cubicBezTo>
                    <a:pt x="229370" y="2804298"/>
                    <a:pt x="3402" y="2608563"/>
                    <a:pt x="0" y="2361667"/>
                  </a:cubicBezTo>
                  <a:cubicBezTo>
                    <a:pt x="-124905" y="2162262"/>
                    <a:pt x="-168306" y="702092"/>
                    <a:pt x="0" y="472345"/>
                  </a:cubicBezTo>
                  <a:close/>
                </a:path>
                <a:path w="6563021" h="2834012" stroke="0" extrusionOk="0">
                  <a:moveTo>
                    <a:pt x="0" y="472345"/>
                  </a:moveTo>
                  <a:cubicBezTo>
                    <a:pt x="47148" y="195466"/>
                    <a:pt x="209324" y="5390"/>
                    <a:pt x="472345" y="0"/>
                  </a:cubicBezTo>
                  <a:cubicBezTo>
                    <a:pt x="2246814" y="-6525"/>
                    <a:pt x="3370173" y="152743"/>
                    <a:pt x="6090676" y="0"/>
                  </a:cubicBezTo>
                  <a:cubicBezTo>
                    <a:pt x="6367817" y="8517"/>
                    <a:pt x="6553877" y="224733"/>
                    <a:pt x="6563021" y="472345"/>
                  </a:cubicBezTo>
                  <a:cubicBezTo>
                    <a:pt x="6550999" y="1139567"/>
                    <a:pt x="6642200" y="1507490"/>
                    <a:pt x="6563021" y="2361667"/>
                  </a:cubicBezTo>
                  <a:cubicBezTo>
                    <a:pt x="6575434" y="2621452"/>
                    <a:pt x="6327522" y="2861165"/>
                    <a:pt x="6090676" y="2834012"/>
                  </a:cubicBezTo>
                  <a:cubicBezTo>
                    <a:pt x="5342261" y="2947846"/>
                    <a:pt x="1835538" y="2833366"/>
                    <a:pt x="472345" y="2834012"/>
                  </a:cubicBezTo>
                  <a:cubicBezTo>
                    <a:pt x="215414" y="2842561"/>
                    <a:pt x="-3763" y="2601465"/>
                    <a:pt x="0" y="2361667"/>
                  </a:cubicBezTo>
                  <a:cubicBezTo>
                    <a:pt x="-119259" y="1639687"/>
                    <a:pt x="-86911" y="1115375"/>
                    <a:pt x="0" y="47234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4">
              <a:extLst>
                <a:ext uri="{FF2B5EF4-FFF2-40B4-BE49-F238E27FC236}">
                  <a16:creationId xmlns:a16="http://schemas.microsoft.com/office/drawing/2014/main" id="{E7AD44FA-2382-9E4C-70AD-68258CAC9A61}"/>
                </a:ext>
              </a:extLst>
            </p:cNvPr>
            <p:cNvSpPr txBox="1"/>
            <p:nvPr/>
          </p:nvSpPr>
          <p:spPr>
            <a:xfrm>
              <a:off x="792109" y="1552886"/>
              <a:ext cx="5113260" cy="2308324"/>
            </a:xfrm>
            <a:prstGeom prst="rect">
              <a:avLst/>
            </a:prstGeom>
            <a:noFill/>
          </p:spPr>
          <p:txBody>
            <a:bodyPr wrap="square">
              <a:spAutoFit/>
            </a:bodyPr>
            <a:lstStyle/>
            <a:p>
              <a:pPr algn="just"/>
              <a:r>
                <a:rPr lang="en-US" sz="3600" b="0" i="0" dirty="0" err="1">
                  <a:solidFill>
                    <a:srgbClr val="000000"/>
                  </a:solidFill>
                  <a:effectLst/>
                  <a:latin typeface="Calibri" panose="020F0502020204030204" pitchFamily="34" charset="0"/>
                  <a:cs typeface="Calibri" panose="020F0502020204030204" pitchFamily="34" charset="0"/>
                </a:rPr>
                <a:t>Bài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lời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nói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các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nhỏ</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cho</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biết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thông</a:t>
              </a:r>
              <a:r>
                <a:rPr lang="en-US" sz="3600" b="0" i="0" dirty="0">
                  <a:solidFill>
                    <a:srgbClr val="000000"/>
                  </a:solidFill>
                  <a:effectLst/>
                  <a:latin typeface="Calibri" panose="020F0502020204030204" pitchFamily="34" charset="0"/>
                  <a:cs typeface="Calibri" panose="020F0502020204030204" pitchFamily="34" charset="0"/>
                </a:rPr>
                <a:t> tin </a:t>
              </a:r>
              <a:r>
                <a:rPr lang="en-US" sz="3600" b="0" i="0" dirty="0" err="1">
                  <a:solidFill>
                    <a:srgbClr val="000000"/>
                  </a:solidFill>
                  <a:effectLst/>
                  <a:latin typeface="Calibri" panose="020F0502020204030204" pitchFamily="34" charset="0"/>
                  <a:cs typeface="Calibri" panose="020F0502020204030204" pitchFamily="34" charset="0"/>
                </a:rPr>
                <a:t>về</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thực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trạng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hiện</a:t>
              </a:r>
              <a:r>
                <a:rPr lang="en-US" sz="3600" b="0" i="0" dirty="0">
                  <a:solidFill>
                    <a:srgbClr val="000000"/>
                  </a:solidFill>
                  <a:effectLst/>
                  <a:latin typeface="Calibri" panose="020F0502020204030204" pitchFamily="34" charset="0"/>
                  <a:cs typeface="Calibri" panose="020F0502020204030204" pitchFamily="34" charset="0"/>
                </a:rPr>
                <a:t> nay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grpSp>
      <p:sp>
        <p:nvSpPr>
          <p:cNvPr id="14" name="Hình Bầu dục 15">
            <a:extLst>
              <a:ext uri="{FF2B5EF4-FFF2-40B4-BE49-F238E27FC236}">
                <a16:creationId xmlns:a16="http://schemas.microsoft.com/office/drawing/2014/main" id="{8E4AAF6F-5163-FD08-34A0-D03FB5E76295}"/>
              </a:ext>
            </a:extLst>
          </p:cNvPr>
          <p:cNvSpPr/>
          <p:nvPr/>
        </p:nvSpPr>
        <p:spPr>
          <a:xfrm>
            <a:off x="8699372" y="3584575"/>
            <a:ext cx="109765" cy="109798"/>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4" name="Picture 13">
            <a:extLst>
              <a:ext uri="{FF2B5EF4-FFF2-40B4-BE49-F238E27FC236}">
                <a16:creationId xmlns:a16="http://schemas.microsoft.com/office/drawing/2014/main" id="{AB1A7339-0ED4-404A-9F4E-0A8BE50CCF64}"/>
              </a:ext>
            </a:extLst>
          </p:cNvPr>
          <p:cNvPicPr>
            <a:picLocks noChangeAspect="1"/>
          </p:cNvPicPr>
          <p:nvPr/>
        </p:nvPicPr>
        <p:blipFill>
          <a:blip r:embed="rId12"/>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2956038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287405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0661" y="-1528135"/>
            <a:ext cx="812800" cy="812800"/>
          </a:xfrm>
          <a:prstGeom prst="rect">
            <a:avLst/>
          </a:prstGeom>
        </p:spPr>
      </p:pic>
      <p:grpSp>
        <p:nvGrpSpPr>
          <p:cNvPr id="2" name="Group 1">
            <a:extLst>
              <a:ext uri="{FF2B5EF4-FFF2-40B4-BE49-F238E27FC236}">
                <a16:creationId xmlns:a16="http://schemas.microsoft.com/office/drawing/2014/main" id="{AB91108E-BBA6-DD93-051A-B53C02C78523}"/>
              </a:ext>
            </a:extLst>
          </p:cNvPr>
          <p:cNvGrpSpPr/>
          <p:nvPr/>
        </p:nvGrpSpPr>
        <p:grpSpPr>
          <a:xfrm>
            <a:off x="1049264" y="854765"/>
            <a:ext cx="10093472" cy="4691411"/>
            <a:chOff x="1334770" y="1715770"/>
            <a:chExt cx="9629140" cy="2694305"/>
          </a:xfrm>
        </p:grpSpPr>
        <p:sp>
          <p:nvSpPr>
            <p:cNvPr id="3" name="矩形: 圆角 8">
              <a:extLst>
                <a:ext uri="{FF2B5EF4-FFF2-40B4-BE49-F238E27FC236}">
                  <a16:creationId xmlns:a16="http://schemas.microsoft.com/office/drawing/2014/main" id="{CACD9BD2-140A-C57F-2403-3BF2ECE4A14C}"/>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4" name="矩形: 圆角 7">
              <a:extLst>
                <a:ext uri="{FF2B5EF4-FFF2-40B4-BE49-F238E27FC236}">
                  <a16:creationId xmlns:a16="http://schemas.microsoft.com/office/drawing/2014/main" id="{14C13EDE-5905-E13E-8870-C32EBBAE780B}"/>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6" name="Picture 5" descr="Icon&#10;&#10;Description automatically generated">
            <a:extLst>
              <a:ext uri="{FF2B5EF4-FFF2-40B4-BE49-F238E27FC236}">
                <a16:creationId xmlns:a16="http://schemas.microsoft.com/office/drawing/2014/main" id="{D5413944-9A58-CB27-2EA2-DA33AC27C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651" y="3856383"/>
            <a:ext cx="2097157" cy="2097157"/>
          </a:xfrm>
          <a:prstGeom prst="rect">
            <a:avLst/>
          </a:prstGeom>
        </p:spPr>
      </p:pic>
      <p:pic>
        <p:nvPicPr>
          <p:cNvPr id="8" name="Picture 7" descr="Icon&#10;&#10;Description automatically generated">
            <a:extLst>
              <a:ext uri="{FF2B5EF4-FFF2-40B4-BE49-F238E27FC236}">
                <a16:creationId xmlns:a16="http://schemas.microsoft.com/office/drawing/2014/main" id="{B7088874-A9E1-2015-9F36-03809122C7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818" y="86136"/>
            <a:ext cx="2239620" cy="2239620"/>
          </a:xfrm>
          <a:prstGeom prst="rect">
            <a:avLst/>
          </a:prstGeom>
        </p:spPr>
      </p:pic>
      <p:pic>
        <p:nvPicPr>
          <p:cNvPr id="5" name="Picture 4">
            <a:extLst>
              <a:ext uri="{FF2B5EF4-FFF2-40B4-BE49-F238E27FC236}">
                <a16:creationId xmlns:a16="http://schemas.microsoft.com/office/drawing/2014/main" id="{109BF09E-E37B-6613-D534-5DD9BD3904A6}"/>
              </a:ext>
            </a:extLst>
          </p:cNvPr>
          <p:cNvPicPr>
            <a:picLocks noChangeAspect="1"/>
          </p:cNvPicPr>
          <p:nvPr/>
        </p:nvPicPr>
        <p:blipFill>
          <a:blip r:embed="rId10"/>
          <a:stretch>
            <a:fillRect/>
          </a:stretch>
        </p:blipFill>
        <p:spPr>
          <a:xfrm>
            <a:off x="2856088" y="1669431"/>
            <a:ext cx="6194073" cy="2566638"/>
          </a:xfrm>
          <a:prstGeom prst="rect">
            <a:avLst/>
          </a:prstGeom>
        </p:spPr>
      </p:pic>
    </p:spTree>
    <p:extLst>
      <p:ext uri="{BB962C8B-B14F-4D97-AF65-F5344CB8AC3E}">
        <p14:creationId xmlns:p14="http://schemas.microsoft.com/office/powerpoint/2010/main" val="3024862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2">
            <a:extLst>
              <a:ext uri="{FF2B5EF4-FFF2-40B4-BE49-F238E27FC236}">
                <a16:creationId xmlns:a16="http://schemas.microsoft.com/office/drawing/2014/main" id="{5CC8D643-7C1B-4132-BB76-4C2F75BE68E5}"/>
              </a:ext>
            </a:extLst>
          </p:cNvPr>
          <p:cNvGrpSpPr/>
          <p:nvPr/>
        </p:nvGrpSpPr>
        <p:grpSpPr>
          <a:xfrm>
            <a:off x="3773492" y="174968"/>
            <a:ext cx="8418508" cy="6508064"/>
            <a:chOff x="2156963" y="362271"/>
            <a:chExt cx="8418508" cy="6508064"/>
          </a:xfrm>
        </p:grpSpPr>
        <p:grpSp>
          <p:nvGrpSpPr>
            <p:cNvPr id="10" name="组合 21">
              <a:extLst>
                <a:ext uri="{FF2B5EF4-FFF2-40B4-BE49-F238E27FC236}">
                  <a16:creationId xmlns:a16="http://schemas.microsoft.com/office/drawing/2014/main" id="{1C0F89A3-DEF9-46F7-9A7F-F5E0F875168F}"/>
                </a:ext>
              </a:extLst>
            </p:cNvPr>
            <p:cNvGrpSpPr/>
            <p:nvPr/>
          </p:nvGrpSpPr>
          <p:grpSpPr>
            <a:xfrm>
              <a:off x="4727794" y="362271"/>
              <a:ext cx="2736412" cy="2646878"/>
              <a:chOff x="4727794" y="202251"/>
              <a:chExt cx="2736412" cy="2646878"/>
            </a:xfrm>
          </p:grpSpPr>
          <p:grpSp>
            <p:nvGrpSpPr>
              <p:cNvPr id="12" name="组合 19">
                <a:extLst>
                  <a:ext uri="{FF2B5EF4-FFF2-40B4-BE49-F238E27FC236}">
                    <a16:creationId xmlns:a16="http://schemas.microsoft.com/office/drawing/2014/main" id="{E9B3AEC1-3851-457F-BA16-29D256DD8236}"/>
                  </a:ext>
                </a:extLst>
              </p:cNvPr>
              <p:cNvGrpSpPr/>
              <p:nvPr/>
            </p:nvGrpSpPr>
            <p:grpSpPr>
              <a:xfrm>
                <a:off x="4727794" y="635000"/>
                <a:ext cx="2736412" cy="1735665"/>
                <a:chOff x="4727794" y="635000"/>
                <a:chExt cx="2736412" cy="1735665"/>
              </a:xfrm>
            </p:grpSpPr>
            <p:sp>
              <p:nvSpPr>
                <p:cNvPr id="14" name="任意多边形: 形状 12">
                  <a:extLst>
                    <a:ext uri="{FF2B5EF4-FFF2-40B4-BE49-F238E27FC236}">
                      <a16:creationId xmlns:a16="http://schemas.microsoft.com/office/drawing/2014/main" id="{B8A12E84-DD42-49FB-9838-F2962EC8D5CC}"/>
                    </a:ext>
                  </a:extLst>
                </p:cNvPr>
                <p:cNvSpPr/>
                <p:nvPr/>
              </p:nvSpPr>
              <p:spPr>
                <a:xfrm>
                  <a:off x="5355588" y="762845"/>
                  <a:ext cx="1127760" cy="1607820"/>
                </a:xfrm>
                <a:custGeom>
                  <a:avLst/>
                  <a:gdLst>
                    <a:gd name="connsiteX0" fmla="*/ 18706 w 1127760"/>
                    <a:gd name="connsiteY0" fmla="*/ 16724 h 1607820"/>
                    <a:gd name="connsiteX1" fmla="*/ 18706 w 1127760"/>
                    <a:gd name="connsiteY1" fmla="*/ 1590677 h 1607820"/>
                    <a:gd name="connsiteX2" fmla="*/ 1109053 w 1127760"/>
                    <a:gd name="connsiteY2" fmla="*/ 1590677 h 1607820"/>
                    <a:gd name="connsiteX3" fmla="*/ 1109053 w 1127760"/>
                    <a:gd name="connsiteY3" fmla="*/ 16724 h 1607820"/>
                    <a:gd name="connsiteX4" fmla="*/ 0 w 1127760"/>
                    <a:gd name="connsiteY4" fmla="*/ 0 h 1607820"/>
                    <a:gd name="connsiteX5" fmla="*/ 1127760 w 1127760"/>
                    <a:gd name="connsiteY5" fmla="*/ 0 h 1607820"/>
                    <a:gd name="connsiteX6" fmla="*/ 1127760 w 1127760"/>
                    <a:gd name="connsiteY6" fmla="*/ 1607820 h 1607820"/>
                    <a:gd name="connsiteX7" fmla="*/ 0 w 1127760"/>
                    <a:gd name="connsiteY7" fmla="*/ 160782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760" h="1607820">
                      <a:moveTo>
                        <a:pt x="18706" y="16724"/>
                      </a:moveTo>
                      <a:lnTo>
                        <a:pt x="18706" y="1590677"/>
                      </a:lnTo>
                      <a:lnTo>
                        <a:pt x="1109053" y="1590677"/>
                      </a:lnTo>
                      <a:lnTo>
                        <a:pt x="1109053" y="16724"/>
                      </a:lnTo>
                      <a:close/>
                      <a:moveTo>
                        <a:pt x="0" y="0"/>
                      </a:moveTo>
                      <a:lnTo>
                        <a:pt x="1127760" y="0"/>
                      </a:lnTo>
                      <a:lnTo>
                        <a:pt x="1127760" y="1607820"/>
                      </a:lnTo>
                      <a:lnTo>
                        <a:pt x="0" y="1607820"/>
                      </a:lnTo>
                      <a:close/>
                    </a:path>
                  </a:pathLst>
                </a:custGeom>
                <a:solidFill>
                  <a:srgbClr val="F9A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15" name="任意多边形: 形状 9">
                  <a:extLst>
                    <a:ext uri="{FF2B5EF4-FFF2-40B4-BE49-F238E27FC236}">
                      <a16:creationId xmlns:a16="http://schemas.microsoft.com/office/drawing/2014/main" id="{E8D19419-2A10-4800-8B35-CC2F97C1D4A4}"/>
                    </a:ext>
                  </a:extLst>
                </p:cNvPr>
                <p:cNvSpPr/>
                <p:nvPr/>
              </p:nvSpPr>
              <p:spPr>
                <a:xfrm>
                  <a:off x="5532120" y="635000"/>
                  <a:ext cx="1127760" cy="1607820"/>
                </a:xfrm>
                <a:custGeom>
                  <a:avLst/>
                  <a:gdLst>
                    <a:gd name="connsiteX0" fmla="*/ 70819 w 1127760"/>
                    <a:gd name="connsiteY0" fmla="*/ 69373 h 1607820"/>
                    <a:gd name="connsiteX1" fmla="*/ 70819 w 1127760"/>
                    <a:gd name="connsiteY1" fmla="*/ 1538447 h 1607820"/>
                    <a:gd name="connsiteX2" fmla="*/ 1056941 w 1127760"/>
                    <a:gd name="connsiteY2" fmla="*/ 1538447 h 1607820"/>
                    <a:gd name="connsiteX3" fmla="*/ 1056941 w 1127760"/>
                    <a:gd name="connsiteY3" fmla="*/ 69373 h 1607820"/>
                    <a:gd name="connsiteX4" fmla="*/ 0 w 1127760"/>
                    <a:gd name="connsiteY4" fmla="*/ 0 h 1607820"/>
                    <a:gd name="connsiteX5" fmla="*/ 1127760 w 1127760"/>
                    <a:gd name="connsiteY5" fmla="*/ 0 h 1607820"/>
                    <a:gd name="connsiteX6" fmla="*/ 1127760 w 1127760"/>
                    <a:gd name="connsiteY6" fmla="*/ 1607820 h 1607820"/>
                    <a:gd name="connsiteX7" fmla="*/ 0 w 1127760"/>
                    <a:gd name="connsiteY7" fmla="*/ 160782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760" h="1607820">
                      <a:moveTo>
                        <a:pt x="70819" y="69373"/>
                      </a:moveTo>
                      <a:lnTo>
                        <a:pt x="70819" y="1538447"/>
                      </a:lnTo>
                      <a:lnTo>
                        <a:pt x="1056941" y="1538447"/>
                      </a:lnTo>
                      <a:lnTo>
                        <a:pt x="1056941" y="69373"/>
                      </a:lnTo>
                      <a:close/>
                      <a:moveTo>
                        <a:pt x="0" y="0"/>
                      </a:moveTo>
                      <a:lnTo>
                        <a:pt x="1127760" y="0"/>
                      </a:lnTo>
                      <a:lnTo>
                        <a:pt x="1127760" y="1607820"/>
                      </a:lnTo>
                      <a:lnTo>
                        <a:pt x="0" y="16078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pic>
              <p:nvPicPr>
                <p:cNvPr id="16" name="图片 16">
                  <a:extLst>
                    <a:ext uri="{FF2B5EF4-FFF2-40B4-BE49-F238E27FC236}">
                      <a16:creationId xmlns:a16="http://schemas.microsoft.com/office/drawing/2014/main" id="{48A84B96-852C-4FF1-9791-CFABA9B858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27794" y="762845"/>
                  <a:ext cx="1079057" cy="762845"/>
                </a:xfrm>
                <a:prstGeom prst="rect">
                  <a:avLst/>
                </a:prstGeom>
              </p:spPr>
            </p:pic>
            <p:pic>
              <p:nvPicPr>
                <p:cNvPr id="17" name="图片 17">
                  <a:extLst>
                    <a:ext uri="{FF2B5EF4-FFF2-40B4-BE49-F238E27FC236}">
                      <a16:creationId xmlns:a16="http://schemas.microsoft.com/office/drawing/2014/main" id="{E0778684-01DB-4FCA-B0F2-9C3AFBD32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85149" y="1588345"/>
                  <a:ext cx="1079057" cy="762845"/>
                </a:xfrm>
                <a:prstGeom prst="rect">
                  <a:avLst/>
                </a:prstGeom>
              </p:spPr>
            </p:pic>
          </p:grpSp>
          <p:sp>
            <p:nvSpPr>
              <p:cNvPr id="13" name="文本框 18">
                <a:extLst>
                  <a:ext uri="{FF2B5EF4-FFF2-40B4-BE49-F238E27FC236}">
                    <a16:creationId xmlns:a16="http://schemas.microsoft.com/office/drawing/2014/main" id="{D8D021A5-3851-4AE4-A79A-418CD623D4D6}"/>
                  </a:ext>
                </a:extLst>
              </p:cNvPr>
              <p:cNvSpPr txBox="1"/>
              <p:nvPr/>
            </p:nvSpPr>
            <p:spPr>
              <a:xfrm>
                <a:off x="5851116" y="202251"/>
                <a:ext cx="440272" cy="2646878"/>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srgbClr val="FC7F50"/>
                    </a:solidFill>
                    <a:effectLst/>
                    <a:uLnTx/>
                    <a:uFillTx/>
                    <a:ea typeface="字魂65号-时光手札体" panose="00000500000000000000" pitchFamily="2" charset="-122"/>
                    <a:cs typeface="+mn-cs"/>
                  </a:rPr>
                  <a:t>1</a:t>
                </a:r>
                <a:endParaRPr kumimoji="0" lang="zh-CN" altLang="en-US" sz="16600" b="1" i="0" u="none" strike="noStrike" kern="1200" cap="none" spc="0" normalizeH="0" baseline="0" noProof="0" dirty="0">
                  <a:ln>
                    <a:noFill/>
                  </a:ln>
                  <a:solidFill>
                    <a:srgbClr val="FC7F50"/>
                  </a:solidFill>
                  <a:effectLst/>
                  <a:uLnTx/>
                  <a:uFillTx/>
                  <a:ea typeface="字魂65号-时光手札体" panose="00000500000000000000" pitchFamily="2" charset="-122"/>
                  <a:cs typeface="+mn-cs"/>
                </a:endParaRPr>
              </a:p>
            </p:txBody>
          </p:sp>
        </p:grpSp>
        <p:sp>
          <p:nvSpPr>
            <p:cNvPr id="11" name="矩形 20">
              <a:extLst>
                <a:ext uri="{FF2B5EF4-FFF2-40B4-BE49-F238E27FC236}">
                  <a16:creationId xmlns:a16="http://schemas.microsoft.com/office/drawing/2014/main" id="{1941CDAF-A2E6-4C75-8A6D-7F4960D08A69}"/>
                </a:ext>
              </a:extLst>
            </p:cNvPr>
            <p:cNvSpPr/>
            <p:nvPr/>
          </p:nvSpPr>
          <p:spPr>
            <a:xfrm>
              <a:off x="2156963" y="2530685"/>
              <a:ext cx="841850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Khởi</a:t>
              </a:r>
              <a:r>
                <a:rPr kumimoji="0" lang="en-US" altLang="zh-CN" sz="13800" b="1" i="0" u="none" strike="noStrike" kern="1200" cap="none" spc="0" normalizeH="0" baseline="0" noProof="0" dirty="0">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động</a:t>
              </a:r>
              <a:endParaRPr kumimoji="0" lang="zh-CN" altLang="en-US" sz="13800" b="1" i="0" u="none" strike="noStrike" kern="1200" cap="none" spc="0" normalizeH="0" baseline="0" noProof="0" dirty="0">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789081052"/>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1"/>
            <a:ext cx="12192000" cy="6855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19" y="3116935"/>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167013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ĐÊM QUA, MỘT C</a:t>
            </a:r>
            <a:r>
              <a:rPr kumimoji="0" lang="vi-VN"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N BÃO LỚN ĐÃ XẢY RA N</a:t>
            </a:r>
            <a:r>
              <a:rPr kumimoji="0" lang="vi-VN"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Tree>
    <p:extLst>
      <p:ext uri="{BB962C8B-B14F-4D97-AF65-F5344CB8AC3E}">
        <p14:creationId xmlns:p14="http://schemas.microsoft.com/office/powerpoint/2010/main" val="2780742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45867" y="92911"/>
            <a:ext cx="6980525" cy="2786059"/>
            <a:chOff x="0" y="41006"/>
            <a:chExt cx="6980525" cy="2786059"/>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6"/>
              <a:ext cx="6980525" cy="2786059"/>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1285368" y="422480"/>
              <a:ext cx="508883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Tròn như quả cà.</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 đựng cả nhân gian.</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Là gì?</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78276" y="1124113"/>
              <a:ext cx="3750825" cy="623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đất</a:t>
              </a:r>
              <a:endPar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194173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8708686" cy="2487384"/>
            <a:chOff x="0" y="41007"/>
            <a:chExt cx="8708686"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884584" y="730709"/>
              <a:ext cx="78241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 gì dán kín có tem.</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Đóng dấu bưu điện, thường đem tin về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03856" y="1053095"/>
              <a:ext cx="3750825" cy="7707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3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thư</a:t>
              </a:r>
              <a:endParaRPr kumimoji="0" lang="en-US" sz="3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388052" y="808623"/>
              <a:ext cx="61846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 em, bức tranh dưới đây muốn nói với các em điều gì?</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6738730" y="51759"/>
            <a:ext cx="5378216" cy="4142553"/>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61871" y="711888"/>
              <a:ext cx="3750825" cy="1502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FFFF00"/>
                  </a:solidFill>
                  <a:effectLst/>
                  <a:latin typeface="OpenSans"/>
                </a:rPr>
                <a:t>Bức</a:t>
              </a:r>
              <a:r>
                <a:rPr lang="en-US" sz="4000" b="0" i="0" dirty="0">
                  <a:solidFill>
                    <a:srgbClr val="FFFF00"/>
                  </a:solidFill>
                  <a:effectLst/>
                  <a:latin typeface="OpenSans"/>
                </a:rPr>
                <a:t> </a:t>
              </a:r>
              <a:r>
                <a:rPr lang="en-US" sz="4000" b="0" i="0" dirty="0" err="1">
                  <a:solidFill>
                    <a:srgbClr val="FFFF00"/>
                  </a:solidFill>
                  <a:effectLst/>
                  <a:latin typeface="OpenSans"/>
                </a:rPr>
                <a:t>tranh</a:t>
              </a:r>
              <a:r>
                <a:rPr lang="en-US" sz="4000" b="0" i="0" dirty="0">
                  <a:solidFill>
                    <a:srgbClr val="FFFF00"/>
                  </a:solidFill>
                  <a:effectLst/>
                  <a:latin typeface="OpenSans"/>
                </a:rPr>
                <a:t> </a:t>
              </a:r>
              <a:r>
                <a:rPr lang="en-US" sz="4000" b="0" i="0" dirty="0" err="1">
                  <a:solidFill>
                    <a:srgbClr val="FFFF00"/>
                  </a:solidFill>
                  <a:effectLst/>
                  <a:latin typeface="OpenSans"/>
                </a:rPr>
                <a:t>muốn</a:t>
              </a:r>
              <a:r>
                <a:rPr lang="en-US" sz="4000" b="0" i="0" dirty="0">
                  <a:solidFill>
                    <a:srgbClr val="FFFF00"/>
                  </a:solidFill>
                  <a:effectLst/>
                  <a:latin typeface="OpenSans"/>
                </a:rPr>
                <a:t> </a:t>
              </a:r>
              <a:r>
                <a:rPr lang="en-US" sz="4000" b="0" i="0" dirty="0" err="1">
                  <a:solidFill>
                    <a:srgbClr val="FFFF00"/>
                  </a:solidFill>
                  <a:effectLst/>
                  <a:latin typeface="OpenSans"/>
                </a:rPr>
                <a:t>nói</a:t>
              </a:r>
              <a:r>
                <a:rPr lang="en-US" sz="4000" b="0" i="0" dirty="0">
                  <a:solidFill>
                    <a:srgbClr val="FFFF00"/>
                  </a:solidFill>
                  <a:effectLst/>
                  <a:latin typeface="OpenSans"/>
                </a:rPr>
                <a:t> </a:t>
              </a:r>
              <a:r>
                <a:rPr lang="en-US" sz="4000" b="0" i="0" dirty="0" err="1">
                  <a:solidFill>
                    <a:srgbClr val="FFFF00"/>
                  </a:solidFill>
                  <a:effectLst/>
                  <a:latin typeface="OpenSans"/>
                </a:rPr>
                <a:t>rằng</a:t>
              </a:r>
              <a:r>
                <a:rPr lang="en-US" sz="4000" b="0" i="0" dirty="0">
                  <a:solidFill>
                    <a:srgbClr val="FFFF00"/>
                  </a:solidFill>
                  <a:effectLst/>
                  <a:latin typeface="OpenSans"/>
                </a:rPr>
                <a:t> </a:t>
              </a:r>
              <a:r>
                <a:rPr lang="en-US" sz="4000" b="0" i="0" dirty="0" err="1">
                  <a:solidFill>
                    <a:srgbClr val="FFFF00"/>
                  </a:solidFill>
                  <a:effectLst/>
                  <a:latin typeface="OpenSans"/>
                </a:rPr>
                <a:t>trái</a:t>
              </a:r>
              <a:r>
                <a:rPr lang="en-US" sz="4000" b="0" i="0" dirty="0">
                  <a:solidFill>
                    <a:srgbClr val="FFFF00"/>
                  </a:solidFill>
                  <a:effectLst/>
                  <a:latin typeface="OpenSans"/>
                </a:rPr>
                <a:t> </a:t>
              </a:r>
              <a:r>
                <a:rPr lang="en-US" sz="4000" b="0" i="0" dirty="0" err="1">
                  <a:solidFill>
                    <a:srgbClr val="FFFF00"/>
                  </a:solidFill>
                  <a:effectLst/>
                  <a:latin typeface="OpenSans"/>
                </a:rPr>
                <a:t>đất</a:t>
              </a:r>
              <a:r>
                <a:rPr lang="en-US" sz="4000" b="0" i="0" dirty="0">
                  <a:solidFill>
                    <a:srgbClr val="FFFF00"/>
                  </a:solidFill>
                  <a:effectLst/>
                  <a:latin typeface="OpenSans"/>
                </a:rPr>
                <a:t> </a:t>
              </a:r>
              <a:r>
                <a:rPr lang="en-US" sz="4000" b="0" i="0" dirty="0" err="1">
                  <a:solidFill>
                    <a:srgbClr val="FFFF00"/>
                  </a:solidFill>
                  <a:effectLst/>
                  <a:latin typeface="OpenSans"/>
                </a:rPr>
                <a:t>đang</a:t>
              </a:r>
              <a:r>
                <a:rPr lang="en-US" sz="4000" b="0" i="0" dirty="0">
                  <a:solidFill>
                    <a:srgbClr val="FFFF00"/>
                  </a:solidFill>
                  <a:effectLst/>
                  <a:latin typeface="OpenSans"/>
                </a:rPr>
                <a:t> </a:t>
              </a:r>
              <a:r>
                <a:rPr lang="en-US" sz="4000" b="0" i="0" dirty="0" err="1">
                  <a:solidFill>
                    <a:srgbClr val="FFFF00"/>
                  </a:solidFill>
                  <a:effectLst/>
                  <a:latin typeface="OpenSans"/>
                </a:rPr>
                <a:t>bị</a:t>
              </a:r>
              <a:r>
                <a:rPr lang="en-US" sz="4000" b="0" i="0" dirty="0">
                  <a:solidFill>
                    <a:srgbClr val="FFFF00"/>
                  </a:solidFill>
                  <a:effectLst/>
                  <a:latin typeface="OpenSans"/>
                </a:rPr>
                <a:t> ô </a:t>
              </a:r>
              <a:r>
                <a:rPr lang="en-US" sz="4000" b="0" i="0" dirty="0" err="1">
                  <a:solidFill>
                    <a:srgbClr val="FFFF00"/>
                  </a:solidFill>
                  <a:effectLst/>
                  <a:latin typeface="OpenSans"/>
                </a:rPr>
                <a:t>nhiễm</a:t>
              </a:r>
              <a:r>
                <a:rPr lang="en-US" sz="4000" b="0" i="0" dirty="0">
                  <a:solidFill>
                    <a:srgbClr val="FFFF00"/>
                  </a:solidFill>
                  <a:effectLst/>
                  <a:latin typeface="OpenSans"/>
                </a:rPr>
                <a:t>. </a:t>
              </a:r>
              <a:endParaRPr kumimoji="0" lang="en-US" sz="4000" b="0"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3 …</a:t>
            </a:r>
          </a:p>
        </p:txBody>
      </p:sp>
      <p:pic>
        <p:nvPicPr>
          <p:cNvPr id="4" name="Picture 3">
            <a:extLst>
              <a:ext uri="{FF2B5EF4-FFF2-40B4-BE49-F238E27FC236}">
                <a16:creationId xmlns:a16="http://schemas.microsoft.com/office/drawing/2014/main" id="{AE5206B6-33DA-F877-4DBA-08805CB14502}"/>
              </a:ext>
            </a:extLst>
          </p:cNvPr>
          <p:cNvPicPr>
            <a:picLocks noChangeAspect="1"/>
          </p:cNvPicPr>
          <p:nvPr/>
        </p:nvPicPr>
        <p:blipFill>
          <a:blip r:embed="rId13"/>
          <a:stretch>
            <a:fillRect/>
          </a:stretch>
        </p:blipFill>
        <p:spPr>
          <a:xfrm>
            <a:off x="76200" y="2632419"/>
            <a:ext cx="3810000" cy="2905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0842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CẢM </a:t>
            </a:r>
            <a:r>
              <a:rPr kumimoji="0" lang="vi-VN"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 CÁC BẠN THẬT NHIỀU.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19">
      <a:dk1>
        <a:srgbClr val="7F7F7F"/>
      </a:dk1>
      <a:lt1>
        <a:sysClr val="window" lastClr="FFFFFF"/>
      </a:lt1>
      <a:dk2>
        <a:srgbClr val="44546A"/>
      </a:dk2>
      <a:lt2>
        <a:srgbClr val="E7E6E6"/>
      </a:lt2>
      <a:accent1>
        <a:srgbClr val="A6DCCE"/>
      </a:accent1>
      <a:accent2>
        <a:srgbClr val="A6DCCE"/>
      </a:accent2>
      <a:accent3>
        <a:srgbClr val="A5A5A5"/>
      </a:accent3>
      <a:accent4>
        <a:srgbClr val="FFC000"/>
      </a:accent4>
      <a:accent5>
        <a:srgbClr val="5B9BD5"/>
      </a:accent5>
      <a:accent6>
        <a:srgbClr val="70AD47"/>
      </a:accent6>
      <a:hlink>
        <a:srgbClr val="0563C1"/>
      </a:hlink>
      <a:folHlink>
        <a:srgbClr val="954F72"/>
      </a:folHlink>
    </a:clrScheme>
    <a:fontScheme name="自定义 59">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2126</Words>
  <Application>Microsoft Office PowerPoint</Application>
  <PresentationFormat>Widescreen</PresentationFormat>
  <Paragraphs>113</Paragraphs>
  <Slides>29</Slides>
  <Notes>8</Notes>
  <HiddenSlides>0</HiddenSlides>
  <MMClips>7</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29</vt:i4>
      </vt:variant>
    </vt:vector>
  </HeadingPairs>
  <TitlesOfParts>
    <vt:vector size="49" baseType="lpstr">
      <vt:lpstr>#9Slide03 IcielUni Sans Heavy</vt:lpstr>
      <vt:lpstr>等线</vt:lpstr>
      <vt:lpstr>等线 Light</vt:lpstr>
      <vt:lpstr>OpenSans</vt:lpstr>
      <vt:lpstr>字魂65号-时光手札体</vt:lpstr>
      <vt:lpstr>字魂70号-灵悦黑体</vt:lpstr>
      <vt:lpstr>思源黑体 CN Normal</vt:lpstr>
      <vt:lpstr>Arial</vt:lpstr>
      <vt:lpstr>Arial-Rounded</vt:lpstr>
      <vt:lpstr>Calibri</vt:lpstr>
      <vt:lpstr>Calibri Light</vt:lpstr>
      <vt:lpstr>Coiny</vt:lpstr>
      <vt:lpstr>Tahoma</vt:lpstr>
      <vt:lpstr>UTM Duepuntozero</vt:lpstr>
      <vt:lpstr>Wingdings</vt:lpstr>
      <vt:lpstr>自定义设计方案</vt:lpstr>
      <vt:lpstr>3_Office 主题​​</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2023-02-03T01:01:38Z</dcterms:created>
  <dcterms:modified xsi:type="dcterms:W3CDTF">2023-02-03T02:21:53Z</dcterms:modified>
</cp:coreProperties>
</file>