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1" r:id="rId3"/>
    <p:sldMasterId id="2147483704" r:id="rId4"/>
  </p:sldMasterIdLst>
  <p:notesMasterIdLst>
    <p:notesMasterId r:id="rId24"/>
  </p:notesMasterIdLst>
  <p:sldIdLst>
    <p:sldId id="302" r:id="rId5"/>
    <p:sldId id="303" r:id="rId6"/>
    <p:sldId id="368" r:id="rId7"/>
    <p:sldId id="313" r:id="rId8"/>
    <p:sldId id="331" r:id="rId9"/>
    <p:sldId id="257" r:id="rId10"/>
    <p:sldId id="333" r:id="rId11"/>
    <p:sldId id="309" r:id="rId12"/>
    <p:sldId id="369" r:id="rId13"/>
    <p:sldId id="334" r:id="rId14"/>
    <p:sldId id="426" r:id="rId15"/>
    <p:sldId id="329" r:id="rId16"/>
    <p:sldId id="405" r:id="rId17"/>
    <p:sldId id="406" r:id="rId18"/>
    <p:sldId id="408" r:id="rId19"/>
    <p:sldId id="424" r:id="rId20"/>
    <p:sldId id="425" r:id="rId21"/>
    <p:sldId id="423" r:id="rId22"/>
    <p:sldId id="35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D8DF3-C376-4B00-A273-CD3B0E39555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953BCC-C508-41BC-B7DA-B0C6CE9AD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073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73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827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2CCEF-58ED-4E8C-9D49-B290D7E6D9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958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2CCEF-58ED-4E8C-9D49-B290D7E6D9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321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2CCEF-58ED-4E8C-9D49-B290D7E6D9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173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4.png"/><Relationship Id="rId1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microsoft.com/office/2007/relationships/hdphoto" Target="../media/hdphoto1.wdp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983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417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390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23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6" y="260650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9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7" y="3034494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6" y="4965172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548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6" y="260650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9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6" y="4965172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kite_group"/>
          <p:cNvGrpSpPr/>
          <p:nvPr userDrawn="1"/>
        </p:nvGrpSpPr>
        <p:grpSpPr>
          <a:xfrm>
            <a:off x="1" y="-186762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794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0.0375 0.01968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9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68 L 0.02969 -0.0122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-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1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8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4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10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8" y="2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3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7" y="263974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9" y="6083512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41" y="6048032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3" y="5389650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4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6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4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5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60" y="476842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90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66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1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40" y="423058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2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7" y="6557732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4158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1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5A1F-C3F5-4C1A-860B-E4F28222192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493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5A1F-C3F5-4C1A-860B-E4F28222192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79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87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5A1F-C3F5-4C1A-860B-E4F28222192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90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5A1F-C3F5-4C1A-860B-E4F28222192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714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5A1F-C3F5-4C1A-860B-E4F28222192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01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5A1F-C3F5-4C1A-860B-E4F28222192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280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5A1F-C3F5-4C1A-860B-E4F28222192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511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5A1F-C3F5-4C1A-860B-E4F28222192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4346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5A1F-C3F5-4C1A-860B-E4F28222192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1453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5A1F-C3F5-4C1A-860B-E4F28222192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25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35A1F-C3F5-4C1A-860B-E4F28222192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6902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2972F7A7-15E2-49BB-9D9B-643A947FC3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718" y="-91017"/>
            <a:ext cx="12399435" cy="702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2972F7A7-15E2-49BB-9D9B-643A947FC3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" t="661" r="538" b="779"/>
          <a:stretch/>
        </p:blipFill>
        <p:spPr bwMode="auto">
          <a:xfrm>
            <a:off x="179672" y="154007"/>
            <a:ext cx="11832656" cy="650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43340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286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21ACC7-9DAA-420E-A142-C3632269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244F041-C749-471B-9BD0-A159C46C5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2F1D1D-3847-4855-A271-6F244707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CB7BD-F513-4507-BAFB-BFD909DA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182962-FCBE-4F76-A822-E9FF4DB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35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F2E22-6BBE-4EB6-8074-5F27088E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415E4B-911A-4921-9D48-F2543C693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7C45AF-554B-4C71-B123-7CC45FC1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93BD40-E999-4736-AB89-48C33EAD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DEE43-0B11-484D-BDD4-5DC6FE2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96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14EB4-3227-48F6-AF24-25A9514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56D06-AD18-4ED2-A1F0-FCE2B1C0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48614-ACBE-4EE3-82C7-02A9B81E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52A3B-FFD9-469A-83CB-8820DF06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3BE0A4-2675-423F-B005-9861811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23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58D311-064F-4E6C-AC99-8CEF5513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86CEE5-FFC2-4C40-8CA5-73EC41B80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1C2A9E-E9A5-4982-8587-B178E0451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474F35-B8A5-495A-9DA7-6EFBC13E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E47523-B8B1-4D13-A3C6-FF8CD1BD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D258B8-2F8D-4764-8B95-8352ECD2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67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D1AC69-E6FE-46FC-9F8F-C1C47A0E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5077EF-586B-4A7D-9C9E-49C06C64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657D9E-B2DC-4642-9C69-7CD574861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B62AD3-0CCF-4614-A209-77F7C792B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A2F4FC-1E5B-4B67-B127-7AC1DE879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48A755-9423-4C61-B9DC-5D4074AE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592AA9D-E4A0-4B82-A730-AB7FAA5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A8CE58-6A17-40F7-AC8B-EB4F38D8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28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1F3F25-81C1-4958-BEC8-178CEE8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5254D5-7882-40A6-89FB-FEA9F6FB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A03006-AFF0-457A-B0AD-1CB7583F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64FFC0-3749-46CC-A788-81A041F1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08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D57B941-7A04-480A-AC18-E8F08983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FDF17C-E711-42FF-8B6A-29726260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45B24C-4202-4086-A9C1-F0BAC69D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8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5E5EF-A6C2-4F80-B1FA-01478DBD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F5FF8C-E02E-4F72-A80F-2710C33D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1414D5-9429-46FC-AF15-919EF80E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03A8AA-CF42-4950-9E37-25E83C1D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8923FA-38BA-4436-BAC5-33337D04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3662E9-EA04-4754-8FD8-9986E847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23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F9CE1-307D-452F-9186-A5B879AD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391771-CDEC-4B46-9040-BC2F71AF7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3D27B9-2D69-4ABC-853C-2BF70C2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B771AB-4974-49C6-AD9B-7A243ADB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38292E-D382-4F00-BF67-543FBFF1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D87C8D-2500-4291-9EAA-961F129D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2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12A3B-2AD6-4D66-97ED-5DD2F5FA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4FC0CC-08E8-4A40-A441-A28F65B98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7F7BDF-35C4-4B5E-BD8D-BF7A1E9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4D321-437D-4D7D-9E6F-AAB4AE8F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8BB708-BA58-4F73-BAAA-1959AF42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2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9754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A6B035-532E-4A9F-9D17-6123BD1C5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EB2EC9-EB1C-4147-8D45-FDBC782E3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63B71E-2D8D-43BD-A87E-625BA3B8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FC824D-6B9E-48D7-BA29-55B8FE15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FAB0C6-1121-47AB-8A80-5CCF87B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34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03" y="28491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1100304" y="8727233"/>
            <a:ext cx="103351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33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491359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308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94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11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969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3F508DE6-089F-41B7-95D2-7E0B58F5FF26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EEB48-1DE6-45AD-BE3A-3BB5ADA466F2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A74C01-35E3-49B5-A13E-B14B2BDFFFE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71404" y="-1704381"/>
            <a:ext cx="2927005" cy="29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9D1EDF-0850-4662-96C1-B3B81CB5EDF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578" y="-35864800"/>
            <a:ext cx="2927005" cy="29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C6F04E-C4C8-4C16-BC25-876AF66CD3F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196" y="32816800"/>
            <a:ext cx="2927005" cy="29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240758-D975-407A-830D-775D020288E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0399" y="-3902151"/>
            <a:ext cx="2927005" cy="29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8D062D52-172E-4E2C-A37D-828FB23B968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033" y="393290"/>
            <a:ext cx="1100300" cy="11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00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0D118F3-0524-46EB-996E-992D168B4EC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55898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A143D84-F371-465D-9C35-5AA2DBEF2A07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35A1F-C3F5-4C1A-860B-E4F28222192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04DB4-C0B8-4BC6-86BF-F4906B866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6596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E7A7E3-C052-4F26-8593-90A1661B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163F2A-6CC8-4465-AB95-C19EDFD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334D36-E394-4C6A-93FF-DC27BD554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B6AA6E-F520-4171-BFB6-ECE7ABBD2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87B62-9A7F-4CE4-A19B-E319C356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B5F4BF9-12F7-463B-9808-119889183AB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9" y="175591"/>
            <a:ext cx="1370474" cy="137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7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7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86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83.png"/><Relationship Id="rId12" Type="http://schemas.openxmlformats.org/officeDocument/2006/relationships/slide" Target="slide16.xml"/><Relationship Id="rId17" Type="http://schemas.openxmlformats.org/officeDocument/2006/relationships/image" Target="../media/image87.png"/><Relationship Id="rId2" Type="http://schemas.openxmlformats.org/officeDocument/2006/relationships/audio" Target="../media/media2.mp3"/><Relationship Id="rId16" Type="http://schemas.openxmlformats.org/officeDocument/2006/relationships/slide" Target="slide15.xml"/><Relationship Id="rId1" Type="http://schemas.microsoft.com/office/2007/relationships/media" Target="../media/media2.mp3"/><Relationship Id="rId6" Type="http://schemas.openxmlformats.org/officeDocument/2006/relationships/image" Target="../media/image82.png"/><Relationship Id="rId11" Type="http://schemas.openxmlformats.org/officeDocument/2006/relationships/image" Target="../media/image85.png"/><Relationship Id="rId5" Type="http://schemas.openxmlformats.org/officeDocument/2006/relationships/image" Target="../media/image81.png"/><Relationship Id="rId15" Type="http://schemas.openxmlformats.org/officeDocument/2006/relationships/image" Target="../media/image79.png"/><Relationship Id="rId10" Type="http://schemas.openxmlformats.org/officeDocument/2006/relationships/slide" Target="slide17.xml"/><Relationship Id="rId4" Type="http://schemas.openxmlformats.org/officeDocument/2006/relationships/image" Target="../media/image80.png"/><Relationship Id="rId9" Type="http://schemas.openxmlformats.org/officeDocument/2006/relationships/image" Target="../media/image84.png"/><Relationship Id="rId1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9.png"/><Relationship Id="rId3" Type="http://schemas.openxmlformats.org/officeDocument/2006/relationships/slideLayout" Target="../slideLayouts/slideLayout24.xml"/><Relationship Id="rId7" Type="http://schemas.openxmlformats.org/officeDocument/2006/relationships/slide" Target="slide14.xml"/><Relationship Id="rId12" Type="http://schemas.openxmlformats.org/officeDocument/2006/relationships/image" Target="../media/image9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6.wdp"/><Relationship Id="rId11" Type="http://schemas.openxmlformats.org/officeDocument/2006/relationships/image" Target="../media/image90.png"/><Relationship Id="rId5" Type="http://schemas.openxmlformats.org/officeDocument/2006/relationships/image" Target="../media/image88.png"/><Relationship Id="rId10" Type="http://schemas.openxmlformats.org/officeDocument/2006/relationships/image" Target="../media/image8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6.png"/><Relationship Id="rId3" Type="http://schemas.openxmlformats.org/officeDocument/2006/relationships/slideLayout" Target="../slideLayouts/slideLayout24.xml"/><Relationship Id="rId7" Type="http://schemas.openxmlformats.org/officeDocument/2006/relationships/slide" Target="slide14.xml"/><Relationship Id="rId12" Type="http://schemas.openxmlformats.org/officeDocument/2006/relationships/image" Target="../media/image7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6.wdp"/><Relationship Id="rId11" Type="http://schemas.openxmlformats.org/officeDocument/2006/relationships/image" Target="../media/image91.png"/><Relationship Id="rId5" Type="http://schemas.openxmlformats.org/officeDocument/2006/relationships/image" Target="../media/image88.png"/><Relationship Id="rId15" Type="http://schemas.openxmlformats.org/officeDocument/2006/relationships/image" Target="../media/image93.png"/><Relationship Id="rId10" Type="http://schemas.openxmlformats.org/officeDocument/2006/relationships/image" Target="../media/image9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9.png"/><Relationship Id="rId1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5.png"/><Relationship Id="rId3" Type="http://schemas.openxmlformats.org/officeDocument/2006/relationships/slideLayout" Target="../slideLayouts/slideLayout24.xml"/><Relationship Id="rId7" Type="http://schemas.openxmlformats.org/officeDocument/2006/relationships/slide" Target="slide14.xml"/><Relationship Id="rId12" Type="http://schemas.openxmlformats.org/officeDocument/2006/relationships/image" Target="../media/image7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6.wdp"/><Relationship Id="rId11" Type="http://schemas.openxmlformats.org/officeDocument/2006/relationships/image" Target="../media/image91.png"/><Relationship Id="rId5" Type="http://schemas.openxmlformats.org/officeDocument/2006/relationships/image" Target="../media/image88.png"/><Relationship Id="rId10" Type="http://schemas.openxmlformats.org/officeDocument/2006/relationships/image" Target="../media/image9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86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83.png"/><Relationship Id="rId12" Type="http://schemas.openxmlformats.org/officeDocument/2006/relationships/slide" Target="slide17.xml"/><Relationship Id="rId17" Type="http://schemas.openxmlformats.org/officeDocument/2006/relationships/image" Target="../media/image79.png"/><Relationship Id="rId2" Type="http://schemas.openxmlformats.org/officeDocument/2006/relationships/audio" Target="../media/media2.mp3"/><Relationship Id="rId16" Type="http://schemas.openxmlformats.org/officeDocument/2006/relationships/image" Target="../media/image87.png"/><Relationship Id="rId1" Type="http://schemas.microsoft.com/office/2007/relationships/media" Target="../media/media2.mp3"/><Relationship Id="rId6" Type="http://schemas.openxmlformats.org/officeDocument/2006/relationships/image" Target="../media/image82.png"/><Relationship Id="rId11" Type="http://schemas.openxmlformats.org/officeDocument/2006/relationships/image" Target="../media/image85.png"/><Relationship Id="rId5" Type="http://schemas.openxmlformats.org/officeDocument/2006/relationships/image" Target="../media/image81.png"/><Relationship Id="rId15" Type="http://schemas.openxmlformats.org/officeDocument/2006/relationships/slide" Target="slide4.xml"/><Relationship Id="rId10" Type="http://schemas.openxmlformats.org/officeDocument/2006/relationships/slide" Target="slide6.xml"/><Relationship Id="rId4" Type="http://schemas.openxmlformats.org/officeDocument/2006/relationships/image" Target="../media/image80.png"/><Relationship Id="rId9" Type="http://schemas.openxmlformats.org/officeDocument/2006/relationships/image" Target="../media/image84.png"/><Relationship Id="rId1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sv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sv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3.wdp"/><Relationship Id="rId5" Type="http://schemas.openxmlformats.org/officeDocument/2006/relationships/image" Target="../media/image61.png"/><Relationship Id="rId4" Type="http://schemas.openxmlformats.org/officeDocument/2006/relationships/image" Target="../media/image60.emf"/><Relationship Id="rId9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8" name="图片 6">
            <a:extLst>
              <a:ext uri="{FF2B5EF4-FFF2-40B4-BE49-F238E27FC236}">
                <a16:creationId xmlns:a16="http://schemas.microsoft.com/office/drawing/2014/main" id="{492FC59F-96F6-4DA5-A05A-2C28D301B2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012" y="2819188"/>
            <a:ext cx="12494024" cy="4079299"/>
          </a:xfrm>
          <a:prstGeom prst="rect">
            <a:avLst/>
          </a:prstGeom>
        </p:spPr>
      </p:pic>
      <p:pic>
        <p:nvPicPr>
          <p:cNvPr id="2369" name="图片 1">
            <a:extLst>
              <a:ext uri="{FF2B5EF4-FFF2-40B4-BE49-F238E27FC236}">
                <a16:creationId xmlns:a16="http://schemas.microsoft.com/office/drawing/2014/main" id="{764C067F-EB3D-4DF9-B074-4C55DB7B63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55" y="4894143"/>
            <a:ext cx="6707237" cy="1620947"/>
          </a:xfrm>
          <a:prstGeom prst="rect">
            <a:avLst/>
          </a:prstGeom>
        </p:spPr>
      </p:pic>
      <p:sp>
        <p:nvSpPr>
          <p:cNvPr id="2370" name="Rounded Rectangle 3">
            <a:extLst>
              <a:ext uri="{FF2B5EF4-FFF2-40B4-BE49-F238E27FC236}">
                <a16:creationId xmlns:a16="http://schemas.microsoft.com/office/drawing/2014/main" id="{BF8EE855-2C4D-49E9-9590-9A4797EB4770}"/>
              </a:ext>
            </a:extLst>
          </p:cNvPr>
          <p:cNvSpPr/>
          <p:nvPr/>
        </p:nvSpPr>
        <p:spPr>
          <a:xfrm>
            <a:off x="2388622" y="944283"/>
            <a:ext cx="7414756" cy="498885"/>
          </a:xfrm>
          <a:prstGeom prst="roundRect">
            <a:avLst/>
          </a:prstGeom>
          <a:solidFill>
            <a:schemeClr val="lt1">
              <a:alpha val="91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altLang="zh-CN" sz="4267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lang="en-US" altLang="zh-CN" sz="4267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lang="en-US" altLang="zh-CN" sz="4267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lang="en-US" altLang="zh-CN" sz="4267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lang="en-US" altLang="zh-CN" sz="4267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lang="en-US" altLang="zh-CN" sz="4267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lang="en-US" altLang="zh-CN" sz="4267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lang="en-US" altLang="zh-CN" sz="4267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2022</a:t>
            </a:r>
            <a:endParaRPr lang="zh-CN" altLang="en-US" sz="4267" dirty="0">
              <a:solidFill>
                <a:srgbClr val="C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372" name="Rounded Rectangle 3">
            <a:extLst>
              <a:ext uri="{FF2B5EF4-FFF2-40B4-BE49-F238E27FC236}">
                <a16:creationId xmlns:a16="http://schemas.microsoft.com/office/drawing/2014/main" id="{48543F96-D880-4629-B75C-15EEEEDEE2CF}"/>
              </a:ext>
            </a:extLst>
          </p:cNvPr>
          <p:cNvSpPr/>
          <p:nvPr/>
        </p:nvSpPr>
        <p:spPr>
          <a:xfrm>
            <a:off x="3334655" y="1866936"/>
            <a:ext cx="5522688" cy="498885"/>
          </a:xfrm>
          <a:prstGeom prst="roundRect">
            <a:avLst/>
          </a:prstGeom>
          <a:solidFill>
            <a:schemeClr val="lt1">
              <a:alpha val="91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 nhiên và Xã hội</a:t>
            </a:r>
            <a:endParaRPr lang="en-US" sz="4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F16BD816-C3D8-46DB-A605-351E98D6C469}"/>
              </a:ext>
            </a:extLst>
          </p:cNvPr>
          <p:cNvSpPr/>
          <p:nvPr/>
        </p:nvSpPr>
        <p:spPr>
          <a:xfrm>
            <a:off x="3452167" y="4158631"/>
            <a:ext cx="5522688" cy="498885"/>
          </a:xfrm>
          <a:prstGeom prst="roundRect">
            <a:avLst/>
          </a:prstGeom>
          <a:solidFill>
            <a:schemeClr val="lt1">
              <a:alpha val="91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vi-VN" sz="5867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5867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iết</a:t>
            </a:r>
            <a:r>
              <a:rPr lang="en-US" sz="5867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8EA34E-AAB7-46DC-A44F-A6C1A681A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548" y="2624719"/>
            <a:ext cx="964470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052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4B9EDB7-3FFF-41FF-8611-A31E10C093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8"/>
          <a:stretch>
            <a:fillRect/>
          </a:stretch>
        </p:blipFill>
        <p:spPr>
          <a:xfrm>
            <a:off x="42341" y="0"/>
            <a:ext cx="12149659" cy="1114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9203BF-F73E-47D1-AEE7-597EE6B3AD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8216" b="-6662"/>
          <a:stretch>
            <a:fillRect/>
          </a:stretch>
        </p:blipFill>
        <p:spPr>
          <a:xfrm>
            <a:off x="4096702" y="0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562CD9-B1DE-4BB0-8651-776D8DCE1D2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9BB7245-A634-4CE4-AD02-89BEFEF3F7ED}"/>
              </a:ext>
            </a:extLst>
          </p:cNvPr>
          <p:cNvSpPr/>
          <p:nvPr/>
        </p:nvSpPr>
        <p:spPr>
          <a:xfrm>
            <a:off x="4532243" y="1638300"/>
            <a:ext cx="6888232" cy="3927613"/>
          </a:xfrm>
          <a:prstGeom prst="wedgeRoundRectCallout">
            <a:avLst>
              <a:gd name="adj1" fmla="val 46729"/>
              <a:gd name="adj2" fmla="val 59126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sẽ nhắc nhở bạn nam không được sử dụng các thiết bị điện cùng một lúc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ể gọn giấy báo vào một góc an toàn để phòng tránh cháy nổ. 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2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ác thiết bị điện xung quanh chỗ bạn ngồi đều có nguy cơ chập điện và có thể bắt lửa sang giấy báo gây ra cháy nhà.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F25A65E8-0EB4-41AA-B24A-3CEE3D4641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741" y="4234070"/>
            <a:ext cx="1677846" cy="26239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13D45E-490E-4A88-8B59-3E5A1AF07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1916" y="1843115"/>
            <a:ext cx="3091484" cy="40830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04338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4B9EDB7-3FFF-41FF-8611-A31E10C093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8"/>
          <a:stretch>
            <a:fillRect/>
          </a:stretch>
        </p:blipFill>
        <p:spPr>
          <a:xfrm>
            <a:off x="42341" y="0"/>
            <a:ext cx="12149659" cy="1114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9203BF-F73E-47D1-AEE7-597EE6B3AD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8216" b="-6662"/>
          <a:stretch>
            <a:fillRect/>
          </a:stretch>
        </p:blipFill>
        <p:spPr>
          <a:xfrm>
            <a:off x="4096702" y="0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562CD9-B1DE-4BB0-8651-776D8DCE1D2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9BB7245-A634-4CE4-AD02-89BEFEF3F7ED}"/>
              </a:ext>
            </a:extLst>
          </p:cNvPr>
          <p:cNvSpPr/>
          <p:nvPr/>
        </p:nvSpPr>
        <p:spPr>
          <a:xfrm>
            <a:off x="4234070" y="1638300"/>
            <a:ext cx="7186405" cy="3927613"/>
          </a:xfrm>
          <a:prstGeom prst="wedgeRoundRectCallout">
            <a:avLst>
              <a:gd name="adj1" fmla="val 46729"/>
              <a:gd name="adj2" fmla="val 59126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 nhắc nhở hai bạn nhỏ không đùa nghịch, vui chơi khi các bạn khác đang dọn dẹp làng xóm.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bạn nên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dọn dẹp với mọi người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algn="just">
              <a:lnSpc>
                <a:spcPct val="120000"/>
              </a:lnSpc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 việc tổng vệ sinh xóm làng là công việc chung để giữ môi trường và nơi ở của mình luôn xanh sạch đẹp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F25A65E8-0EB4-41AA-B24A-3CEE3D4641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741" y="4234070"/>
            <a:ext cx="1677846" cy="26239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5587A3-5840-4512-A5D0-0FDC6380E9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60" y="2116207"/>
            <a:ext cx="3095625" cy="4076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59705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F1B6E6F-F133-43B3-AC9C-98FA684CF9EA}"/>
              </a:ext>
            </a:extLst>
          </p:cNvPr>
          <p:cNvSpPr/>
          <p:nvPr/>
        </p:nvSpPr>
        <p:spPr>
          <a:xfrm>
            <a:off x="9544596" y="1927497"/>
            <a:ext cx="1184365" cy="170324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12" name="Picture 11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AA816558-82F0-499C-A461-D05733EBF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2455">
            <a:off x="2651648" y="193961"/>
            <a:ext cx="1223944" cy="122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5CDFFBE-9ECA-409E-A486-71F371D80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3058" y="3564839"/>
            <a:ext cx="3822700" cy="3937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BF8A8A-21E1-47AC-8003-9063122D45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85" r="17775"/>
          <a:stretch/>
        </p:blipFill>
        <p:spPr>
          <a:xfrm>
            <a:off x="-81280" y="1532709"/>
            <a:ext cx="5078589" cy="52622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669F20-6077-4042-BB66-A53589DCE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7012" y="2302066"/>
            <a:ext cx="685249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075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2400"/>
            <a:ext cx="12496800" cy="71628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1413" y="2"/>
            <a:ext cx="2015699" cy="174524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42033"/>
            <a:ext cx="3420560" cy="332785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599" y="3679532"/>
            <a:ext cx="3692383" cy="325285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75" y="5275475"/>
            <a:ext cx="1631756" cy="1488028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704851" y="695358"/>
            <a:ext cx="10878166" cy="1477305"/>
          </a:xfrm>
          <a:prstGeom prst="rect">
            <a:avLst/>
          </a:prstGeom>
          <a:noFill/>
        </p:spPr>
        <p:txBody>
          <a:bodyPr wrap="square" lIns="121899" tIns="60949" rIns="121899" bIns="60949" num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defTabSz="914377"/>
            <a:r>
              <a:rPr lang="en-US" sz="8800" b="1" dirty="0" err="1">
                <a:ln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+mj-lt"/>
              </a:rPr>
              <a:t>Giải</a:t>
            </a:r>
            <a:r>
              <a:rPr lang="en-US" sz="8800" b="1" dirty="0">
                <a:ln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+mj-lt"/>
              </a:rPr>
              <a:t> </a:t>
            </a:r>
            <a:r>
              <a:rPr lang="en-US" sz="8800" b="1" dirty="0" err="1">
                <a:ln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+mj-lt"/>
              </a:rPr>
              <a:t>cứu</a:t>
            </a:r>
            <a:r>
              <a:rPr lang="en-US" sz="8800" b="1" dirty="0">
                <a:ln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+mj-lt"/>
              </a:rPr>
              <a:t> </a:t>
            </a:r>
            <a:r>
              <a:rPr lang="en-US" sz="8800" b="1" dirty="0" err="1">
                <a:ln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+mj-lt"/>
              </a:rPr>
              <a:t>bãi</a:t>
            </a:r>
            <a:r>
              <a:rPr lang="en-US" sz="8800" b="1" dirty="0">
                <a:ln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+mj-lt"/>
              </a:rPr>
              <a:t> </a:t>
            </a:r>
            <a:r>
              <a:rPr lang="en-US" sz="8800" b="1" dirty="0" err="1">
                <a:ln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+mj-lt"/>
              </a:rPr>
              <a:t>biển</a:t>
            </a:r>
            <a:endParaRPr lang="en-US" sz="8800" b="1" dirty="0">
              <a:ln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glow rad="63500">
                  <a:srgbClr val="4BACC6">
                    <a:satMod val="175000"/>
                    <a:alpha val="40000"/>
                  </a:srgbClr>
                </a:glow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latin typeface="+mj-lt"/>
            </a:endParaRPr>
          </a:p>
        </p:txBody>
      </p:sp>
      <p:pic>
        <p:nvPicPr>
          <p:cNvPr id="50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31414" y="-846329"/>
            <a:ext cx="812588" cy="812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5800" y="6477000"/>
            <a:ext cx="898875" cy="30480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78951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2.22222E-6 L 3.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445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981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49" grpId="0"/>
      <p:bldP spid="4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776" y="0"/>
            <a:ext cx="12646376" cy="69342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10" y="4700145"/>
            <a:ext cx="1920769" cy="202074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546" y="4775202"/>
            <a:ext cx="1833855" cy="206322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443" y="6050937"/>
            <a:ext cx="1724932" cy="958321"/>
          </a:xfrm>
          <a:prstGeom prst="rect">
            <a:avLst/>
          </a:prstGeom>
        </p:spPr>
      </p:pic>
      <p:pic>
        <p:nvPicPr>
          <p:cNvPr id="33" name="Picture 3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83" y="1"/>
            <a:ext cx="1008112" cy="1028451"/>
          </a:xfrm>
          <a:prstGeom prst="rect">
            <a:avLst/>
          </a:prstGeom>
        </p:spPr>
      </p:pic>
      <p:pic>
        <p:nvPicPr>
          <p:cNvPr id="35" name="Picture 3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3971979"/>
            <a:ext cx="1540051" cy="1022691"/>
          </a:xfrm>
          <a:prstGeom prst="rect">
            <a:avLst/>
          </a:prstGeom>
        </p:spPr>
      </p:pic>
      <p:pic>
        <p:nvPicPr>
          <p:cNvPr id="36" name="Picture 3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2" r="22602"/>
          <a:stretch/>
        </p:blipFill>
        <p:spPr>
          <a:xfrm rot="17050223">
            <a:off x="9885412" y="5282376"/>
            <a:ext cx="653917" cy="1396553"/>
          </a:xfrm>
          <a:prstGeom prst="rect">
            <a:avLst/>
          </a:prstGeom>
        </p:spPr>
      </p:pic>
      <p:pic>
        <p:nvPicPr>
          <p:cNvPr id="40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724467" y="-1244347"/>
            <a:ext cx="609600" cy="609600"/>
          </a:xfrm>
          <a:prstGeom prst="rect">
            <a:avLst/>
          </a:prstGeom>
        </p:spPr>
      </p:pic>
      <p:pic>
        <p:nvPicPr>
          <p:cNvPr id="41" name="Picture lon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848" y="5834385"/>
            <a:ext cx="1023627" cy="669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18098" y="3124201"/>
            <a:ext cx="822028" cy="3429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031414" y="-846329"/>
            <a:ext cx="812588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90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445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44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3774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16981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2400"/>
            <a:ext cx="12496800" cy="7162800"/>
          </a:xfrm>
          <a:prstGeom prst="rect">
            <a:avLst/>
          </a:prstGeom>
        </p:spPr>
      </p:pic>
      <p:pic>
        <p:nvPicPr>
          <p:cNvPr id="33" name="Picture 3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1413" y="2"/>
            <a:ext cx="2015699" cy="1745249"/>
          </a:xfrm>
          <a:prstGeom prst="rect">
            <a:avLst/>
          </a:prstGeom>
        </p:spPr>
      </p:pic>
      <p:pic>
        <p:nvPicPr>
          <p:cNvPr id="34" name="Picture l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444" y="6043000"/>
            <a:ext cx="1023627" cy="669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589" y="5105400"/>
            <a:ext cx="2421567" cy="1980056"/>
            <a:chOff x="-191579" y="5106544"/>
            <a:chExt cx="3466591" cy="198005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1579" y="5106544"/>
              <a:ext cx="1920769" cy="169168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157" y="5132084"/>
              <a:ext cx="1833855" cy="1783689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55" y="6128279"/>
              <a:ext cx="1724932" cy="958321"/>
            </a:xfrm>
            <a:prstGeom prst="rect">
              <a:avLst/>
            </a:prstGeom>
          </p:spPr>
        </p:pic>
      </p:grpSp>
      <p:sp>
        <p:nvSpPr>
          <p:cNvPr id="3" name="Horizontal Scroll 2"/>
          <p:cNvSpPr/>
          <p:nvPr/>
        </p:nvSpPr>
        <p:spPr>
          <a:xfrm>
            <a:off x="1782640" y="-76200"/>
            <a:ext cx="7622987" cy="1752600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267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Em có đồng tình với hành động này không?</a:t>
            </a:r>
            <a:endParaRPr lang="en-US" sz="4267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Chevron 37"/>
          <p:cNvSpPr/>
          <p:nvPr/>
        </p:nvSpPr>
        <p:spPr>
          <a:xfrm>
            <a:off x="1898222" y="2238581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Chevron 38"/>
          <p:cNvSpPr/>
          <p:nvPr/>
        </p:nvSpPr>
        <p:spPr>
          <a:xfrm>
            <a:off x="1898222" y="3381581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Chevron 40"/>
          <p:cNvSpPr/>
          <p:nvPr/>
        </p:nvSpPr>
        <p:spPr>
          <a:xfrm>
            <a:off x="2355422" y="2238581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Chevron 41"/>
          <p:cNvSpPr/>
          <p:nvPr/>
        </p:nvSpPr>
        <p:spPr>
          <a:xfrm>
            <a:off x="2355422" y="3381581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3231721" y="2086181"/>
            <a:ext cx="38862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Đồng ý</a:t>
            </a:r>
            <a:endParaRPr lang="en-US" sz="3733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231721" y="3229181"/>
            <a:ext cx="4337479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77"/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Không đồng ý</a:t>
            </a:r>
            <a:endParaRPr lang="en-US" sz="3733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168593" y="2045539"/>
            <a:ext cx="4337479" cy="838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Đồng ý</a:t>
            </a:r>
            <a:endParaRPr lang="en-US" sz="3733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Am-thanh-phep-thuat-www_nhacchuongvui_co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13555" y="7085456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88287B-39D8-41B7-8500-3629886586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12277" y="1819190"/>
            <a:ext cx="3648603" cy="413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61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2400"/>
            <a:ext cx="12496800" cy="7162800"/>
          </a:xfrm>
          <a:prstGeom prst="rect">
            <a:avLst/>
          </a:prstGeom>
        </p:spPr>
      </p:pic>
      <p:pic>
        <p:nvPicPr>
          <p:cNvPr id="33" name="Picture 3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1557" y="-169755"/>
            <a:ext cx="2015699" cy="174524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89" y="5105400"/>
            <a:ext cx="2421567" cy="1980056"/>
            <a:chOff x="-191579" y="5106544"/>
            <a:chExt cx="3466591" cy="198005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1579" y="5106544"/>
              <a:ext cx="1920769" cy="169168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157" y="5132084"/>
              <a:ext cx="1833855" cy="1783689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55" y="6128279"/>
              <a:ext cx="1724932" cy="958321"/>
            </a:xfrm>
            <a:prstGeom prst="rect">
              <a:avLst/>
            </a:prstGeom>
          </p:spPr>
        </p:pic>
      </p:grpSp>
      <p:sp>
        <p:nvSpPr>
          <p:cNvPr id="3" name="Horizontal Scroll 2"/>
          <p:cNvSpPr/>
          <p:nvPr/>
        </p:nvSpPr>
        <p:spPr>
          <a:xfrm>
            <a:off x="1782640" y="-76200"/>
            <a:ext cx="7622987" cy="1752600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267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Em có đồng tình với hành động này không?</a:t>
            </a:r>
            <a:endParaRPr lang="en-US" sz="4267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Chevron 37"/>
          <p:cNvSpPr/>
          <p:nvPr/>
        </p:nvSpPr>
        <p:spPr>
          <a:xfrm>
            <a:off x="1813555" y="2569996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Chevron 38"/>
          <p:cNvSpPr/>
          <p:nvPr/>
        </p:nvSpPr>
        <p:spPr>
          <a:xfrm>
            <a:off x="1813555" y="3712996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Chevron 40"/>
          <p:cNvSpPr/>
          <p:nvPr/>
        </p:nvSpPr>
        <p:spPr>
          <a:xfrm>
            <a:off x="2270755" y="2569996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Chevron 41"/>
          <p:cNvSpPr/>
          <p:nvPr/>
        </p:nvSpPr>
        <p:spPr>
          <a:xfrm>
            <a:off x="2270755" y="3712996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3147055" y="2417596"/>
            <a:ext cx="38862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Đồng ý</a:t>
            </a:r>
            <a:endParaRPr lang="en-US" sz="3733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147054" y="3560596"/>
            <a:ext cx="4337479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Không đồng ý</a:t>
            </a:r>
            <a:endParaRPr lang="en-US" sz="3733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147053" y="3515173"/>
            <a:ext cx="4337479" cy="838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Không đồng ý</a:t>
            </a:r>
            <a:endParaRPr lang="en-US" sz="3733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Am-thanh-phep-thuat-www_nhacchuongvui_co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13555" y="7085456"/>
            <a:ext cx="609600" cy="609600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31CC511A-0404-41A3-9718-4D5C13B4D44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2" r="22602"/>
          <a:stretch/>
        </p:blipFill>
        <p:spPr>
          <a:xfrm rot="17050223">
            <a:off x="10711670" y="5899228"/>
            <a:ext cx="653917" cy="1396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6191C9-1523-4A36-A71C-006EC73F664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45382" y="2192329"/>
            <a:ext cx="4579479" cy="317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06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2400"/>
            <a:ext cx="12496800" cy="7162800"/>
          </a:xfrm>
          <a:prstGeom prst="rect">
            <a:avLst/>
          </a:prstGeom>
        </p:spPr>
      </p:pic>
      <p:pic>
        <p:nvPicPr>
          <p:cNvPr id="33" name="Picture 3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1557" y="-169755"/>
            <a:ext cx="2015699" cy="174524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89" y="5105400"/>
            <a:ext cx="2421567" cy="1980056"/>
            <a:chOff x="-191579" y="5106544"/>
            <a:chExt cx="3466591" cy="198005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1579" y="5106544"/>
              <a:ext cx="1920769" cy="169168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157" y="5132084"/>
              <a:ext cx="1833855" cy="1783689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55" y="6128279"/>
              <a:ext cx="1724932" cy="958321"/>
            </a:xfrm>
            <a:prstGeom prst="rect">
              <a:avLst/>
            </a:prstGeom>
          </p:spPr>
        </p:pic>
      </p:grpSp>
      <p:sp>
        <p:nvSpPr>
          <p:cNvPr id="3" name="Horizontal Scroll 2"/>
          <p:cNvSpPr/>
          <p:nvPr/>
        </p:nvSpPr>
        <p:spPr>
          <a:xfrm>
            <a:off x="1782640" y="-76200"/>
            <a:ext cx="7622987" cy="1752600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267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Em có đồng tình với hành động này không?</a:t>
            </a:r>
            <a:endParaRPr lang="en-US" sz="4267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Chevron 37"/>
          <p:cNvSpPr/>
          <p:nvPr/>
        </p:nvSpPr>
        <p:spPr>
          <a:xfrm>
            <a:off x="1089655" y="2565469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Chevron 38"/>
          <p:cNvSpPr/>
          <p:nvPr/>
        </p:nvSpPr>
        <p:spPr>
          <a:xfrm>
            <a:off x="1089655" y="3708469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Chevron 40"/>
          <p:cNvSpPr/>
          <p:nvPr/>
        </p:nvSpPr>
        <p:spPr>
          <a:xfrm>
            <a:off x="1546855" y="2565469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Chevron 41"/>
          <p:cNvSpPr/>
          <p:nvPr/>
        </p:nvSpPr>
        <p:spPr>
          <a:xfrm>
            <a:off x="1546855" y="3708469"/>
            <a:ext cx="647700" cy="609600"/>
          </a:xfrm>
          <a:prstGeom prst="chevron">
            <a:avLst/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2423155" y="2413069"/>
            <a:ext cx="38862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Đồng ý</a:t>
            </a:r>
            <a:endParaRPr lang="en-US" sz="3733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2423154" y="3556069"/>
            <a:ext cx="4337479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Không đồng ý</a:t>
            </a:r>
            <a:endParaRPr lang="en-US" sz="3733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423154" y="3530739"/>
            <a:ext cx="4337479" cy="838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733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Không đồng ý</a:t>
            </a:r>
            <a:endParaRPr lang="en-US" sz="3733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Am-thanh-phep-thuat-www_nhacchuongvui_co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13555" y="7085456"/>
            <a:ext cx="609600" cy="609600"/>
          </a:xfrm>
          <a:prstGeom prst="rect">
            <a:avLst/>
          </a:prstGeom>
        </p:spPr>
      </p:pic>
      <p:pic>
        <p:nvPicPr>
          <p:cNvPr id="20" name="Picture 19">
            <a:hlinkClick r:id="rId7" action="ppaction://hlinksldjump"/>
            <a:extLst>
              <a:ext uri="{FF2B5EF4-FFF2-40B4-BE49-F238E27FC236}">
                <a16:creationId xmlns:a16="http://schemas.microsoft.com/office/drawing/2014/main" id="{5EF15980-041A-42A6-B181-EAFD0F46E92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666" y="5334331"/>
            <a:ext cx="2294465" cy="15236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B391C0-4AB2-4247-A7EE-CB924A62A3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86375" y="1813639"/>
            <a:ext cx="4732280" cy="287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0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776" y="-152400"/>
            <a:ext cx="12646376" cy="70866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791" y="4038602"/>
            <a:ext cx="2441180" cy="215003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346" y="4003677"/>
            <a:ext cx="2367255" cy="23024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381" y="5518680"/>
            <a:ext cx="2064795" cy="1147139"/>
          </a:xfrm>
          <a:prstGeom prst="rect">
            <a:avLst/>
          </a:prstGeom>
        </p:spPr>
      </p:pic>
      <p:pic>
        <p:nvPicPr>
          <p:cNvPr id="65" name="Picture 6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83" y="1"/>
            <a:ext cx="1008112" cy="1028451"/>
          </a:xfrm>
          <a:prstGeom prst="rect">
            <a:avLst/>
          </a:prstGeom>
        </p:spPr>
      </p:pic>
      <p:pic>
        <p:nvPicPr>
          <p:cNvPr id="66" name="Picture 6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87" y="5448395"/>
            <a:ext cx="874647" cy="580821"/>
          </a:xfrm>
          <a:prstGeom prst="rect">
            <a:avLst/>
          </a:prstGeom>
        </p:spPr>
      </p:pic>
      <p:pic>
        <p:nvPicPr>
          <p:cNvPr id="67" name="Picture 6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2" r="22602"/>
          <a:stretch/>
        </p:blipFill>
        <p:spPr>
          <a:xfrm rot="17050223">
            <a:off x="7275505" y="5213011"/>
            <a:ext cx="403491" cy="861723"/>
          </a:xfrm>
          <a:prstGeom prst="rect">
            <a:avLst/>
          </a:prstGeom>
        </p:spPr>
      </p:pic>
      <p:pic>
        <p:nvPicPr>
          <p:cNvPr id="69" name="Picture lon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969" y="5718010"/>
            <a:ext cx="667200" cy="436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" name="Rectangle 70"/>
          <p:cNvSpPr/>
          <p:nvPr/>
        </p:nvSpPr>
        <p:spPr>
          <a:xfrm>
            <a:off x="9118098" y="3048001"/>
            <a:ext cx="822028" cy="3429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031414" y="-846329"/>
            <a:ext cx="812588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987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44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16981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:a16="http://schemas.microsoft.com/office/drawing/2014/main" id="{4E7B00B2-0285-4130-9475-1939507F77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6"/>
          <a:stretch/>
        </p:blipFill>
        <p:spPr>
          <a:xfrm>
            <a:off x="9646197" y="1097309"/>
            <a:ext cx="2788507" cy="4034359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A5BD5558-5A60-47DC-9884-7427BAE5C7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36"/>
          <a:stretch/>
        </p:blipFill>
        <p:spPr>
          <a:xfrm>
            <a:off x="225360" y="1962972"/>
            <a:ext cx="2698321" cy="3917136"/>
          </a:xfrm>
          <a:prstGeom prst="rect">
            <a:avLst/>
          </a:prstGeom>
        </p:spPr>
      </p:pic>
      <p:grpSp>
        <p:nvGrpSpPr>
          <p:cNvPr id="3" name="组合 17">
            <a:extLst>
              <a:ext uri="{FF2B5EF4-FFF2-40B4-BE49-F238E27FC236}">
                <a16:creationId xmlns:a16="http://schemas.microsoft.com/office/drawing/2014/main" id="{6E230811-7C57-4DF5-9478-AA057BBC15FB}"/>
              </a:ext>
            </a:extLst>
          </p:cNvPr>
          <p:cNvGrpSpPr/>
          <p:nvPr/>
        </p:nvGrpSpPr>
        <p:grpSpPr>
          <a:xfrm>
            <a:off x="2306045" y="940728"/>
            <a:ext cx="7805271" cy="4629341"/>
            <a:chOff x="2316000" y="1431475"/>
            <a:chExt cx="7560000" cy="4680000"/>
          </a:xfrm>
          <a:solidFill>
            <a:srgbClr val="E5E9EF"/>
          </a:solidFill>
        </p:grpSpPr>
        <p:sp>
          <p:nvSpPr>
            <p:cNvPr id="4" name="云形 16">
              <a:extLst>
                <a:ext uri="{FF2B5EF4-FFF2-40B4-BE49-F238E27FC236}">
                  <a16:creationId xmlns:a16="http://schemas.microsoft.com/office/drawing/2014/main" id="{C27A558F-C8C1-4603-9929-9F97AF7CCF11}"/>
                </a:ext>
              </a:extLst>
            </p:cNvPr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grpFill/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" name="云形 12">
              <a:extLst>
                <a:ext uri="{FF2B5EF4-FFF2-40B4-BE49-F238E27FC236}">
                  <a16:creationId xmlns:a16="http://schemas.microsoft.com/office/drawing/2014/main" id="{C2190721-573A-4532-81D6-A50AB32A43CF}"/>
                </a:ext>
              </a:extLst>
            </p:cNvPr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" name="云形 15">
              <a:extLst>
                <a:ext uri="{FF2B5EF4-FFF2-40B4-BE49-F238E27FC236}">
                  <a16:creationId xmlns:a16="http://schemas.microsoft.com/office/drawing/2014/main" id="{3A568C10-0539-47F3-97A1-574660643EE5}"/>
                </a:ext>
              </a:extLst>
            </p:cNvPr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pic>
        <p:nvPicPr>
          <p:cNvPr id="7" name="图片 18">
            <a:extLst>
              <a:ext uri="{FF2B5EF4-FFF2-40B4-BE49-F238E27FC236}">
                <a16:creationId xmlns:a16="http://schemas.microsoft.com/office/drawing/2014/main" id="{8A71DE0C-BA17-493E-842F-F51E3D938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414" y="-67511"/>
            <a:ext cx="2320444" cy="117555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E5393B0E-EAA1-48C1-8C8C-EEA62DB9B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04" y="6178366"/>
            <a:ext cx="913176" cy="46262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875C77B2-46C1-40AA-8ACB-F7E3CAEDFD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66" y="940728"/>
            <a:ext cx="1146537" cy="5808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7D79D1-E678-435D-9DAE-4447553B48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6357" y="2249192"/>
            <a:ext cx="7078069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776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:a16="http://schemas.microsoft.com/office/drawing/2014/main" id="{4E7B00B2-0285-4130-9475-1939507F77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6"/>
          <a:stretch/>
        </p:blipFill>
        <p:spPr>
          <a:xfrm>
            <a:off x="9646197" y="1097309"/>
            <a:ext cx="2788507" cy="4034359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A5BD5558-5A60-47DC-9884-7427BAE5C7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36"/>
          <a:stretch/>
        </p:blipFill>
        <p:spPr>
          <a:xfrm>
            <a:off x="225360" y="1962972"/>
            <a:ext cx="2698321" cy="3917136"/>
          </a:xfrm>
          <a:prstGeom prst="rect">
            <a:avLst/>
          </a:prstGeom>
        </p:spPr>
      </p:pic>
      <p:grpSp>
        <p:nvGrpSpPr>
          <p:cNvPr id="3" name="组合 17">
            <a:extLst>
              <a:ext uri="{FF2B5EF4-FFF2-40B4-BE49-F238E27FC236}">
                <a16:creationId xmlns:a16="http://schemas.microsoft.com/office/drawing/2014/main" id="{6E230811-7C57-4DF5-9478-AA057BBC15FB}"/>
              </a:ext>
            </a:extLst>
          </p:cNvPr>
          <p:cNvGrpSpPr/>
          <p:nvPr/>
        </p:nvGrpSpPr>
        <p:grpSpPr>
          <a:xfrm>
            <a:off x="2306045" y="940728"/>
            <a:ext cx="7805271" cy="4629341"/>
            <a:chOff x="2316000" y="1431475"/>
            <a:chExt cx="7560000" cy="4680000"/>
          </a:xfrm>
          <a:solidFill>
            <a:srgbClr val="E5E9EF"/>
          </a:solidFill>
        </p:grpSpPr>
        <p:sp>
          <p:nvSpPr>
            <p:cNvPr id="4" name="云形 16">
              <a:extLst>
                <a:ext uri="{FF2B5EF4-FFF2-40B4-BE49-F238E27FC236}">
                  <a16:creationId xmlns:a16="http://schemas.microsoft.com/office/drawing/2014/main" id="{C27A558F-C8C1-4603-9929-9F97AF7CCF11}"/>
                </a:ext>
              </a:extLst>
            </p:cNvPr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grpFill/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" name="云形 12">
              <a:extLst>
                <a:ext uri="{FF2B5EF4-FFF2-40B4-BE49-F238E27FC236}">
                  <a16:creationId xmlns:a16="http://schemas.microsoft.com/office/drawing/2014/main" id="{C2190721-573A-4532-81D6-A50AB32A43CF}"/>
                </a:ext>
              </a:extLst>
            </p:cNvPr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" name="云形 15">
              <a:extLst>
                <a:ext uri="{FF2B5EF4-FFF2-40B4-BE49-F238E27FC236}">
                  <a16:creationId xmlns:a16="http://schemas.microsoft.com/office/drawing/2014/main" id="{3A568C10-0539-47F3-97A1-574660643EE5}"/>
                </a:ext>
              </a:extLst>
            </p:cNvPr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pic>
        <p:nvPicPr>
          <p:cNvPr id="7" name="图片 18">
            <a:extLst>
              <a:ext uri="{FF2B5EF4-FFF2-40B4-BE49-F238E27FC236}">
                <a16:creationId xmlns:a16="http://schemas.microsoft.com/office/drawing/2014/main" id="{8A71DE0C-BA17-493E-842F-F51E3D938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414" y="-67511"/>
            <a:ext cx="2320444" cy="117555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E5393B0E-EAA1-48C1-8C8C-EEA62DB9B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04" y="6178366"/>
            <a:ext cx="913176" cy="46262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875C77B2-46C1-40AA-8ACB-F7E3CAEDFD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66" y="940728"/>
            <a:ext cx="1146537" cy="5808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6D69B6-2DB4-4ED8-8D08-3FA356692C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9081" y="2529814"/>
            <a:ext cx="8282871" cy="130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777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ả Nhà Thương Nhau">
            <a:hlinkClick r:id="" action="ppaction://media"/>
            <a:extLst>
              <a:ext uri="{FF2B5EF4-FFF2-40B4-BE49-F238E27FC236}">
                <a16:creationId xmlns:a16="http://schemas.microsoft.com/office/drawing/2014/main" id="{27691165-6996-4720-BCD1-3247969AA6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1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:a16="http://schemas.microsoft.com/office/drawing/2014/main" id="{4E7B00B2-0285-4130-9475-1939507F77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6"/>
          <a:stretch/>
        </p:blipFill>
        <p:spPr>
          <a:xfrm>
            <a:off x="9646197" y="1097309"/>
            <a:ext cx="2788507" cy="4034359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A5BD5558-5A60-47DC-9884-7427BAE5C7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36"/>
          <a:stretch/>
        </p:blipFill>
        <p:spPr>
          <a:xfrm>
            <a:off x="225360" y="1962972"/>
            <a:ext cx="2698321" cy="3917136"/>
          </a:xfrm>
          <a:prstGeom prst="rect">
            <a:avLst/>
          </a:prstGeom>
        </p:spPr>
      </p:pic>
      <p:grpSp>
        <p:nvGrpSpPr>
          <p:cNvPr id="3" name="组合 17">
            <a:extLst>
              <a:ext uri="{FF2B5EF4-FFF2-40B4-BE49-F238E27FC236}">
                <a16:creationId xmlns:a16="http://schemas.microsoft.com/office/drawing/2014/main" id="{6E230811-7C57-4DF5-9478-AA057BBC15FB}"/>
              </a:ext>
            </a:extLst>
          </p:cNvPr>
          <p:cNvGrpSpPr/>
          <p:nvPr/>
        </p:nvGrpSpPr>
        <p:grpSpPr>
          <a:xfrm>
            <a:off x="2306045" y="940728"/>
            <a:ext cx="7805271" cy="4629341"/>
            <a:chOff x="2316000" y="1431475"/>
            <a:chExt cx="7560000" cy="4680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" name="云形 16">
              <a:extLst>
                <a:ext uri="{FF2B5EF4-FFF2-40B4-BE49-F238E27FC236}">
                  <a16:creationId xmlns:a16="http://schemas.microsoft.com/office/drawing/2014/main" id="{C27A558F-C8C1-4603-9929-9F97AF7CCF11}"/>
                </a:ext>
              </a:extLst>
            </p:cNvPr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grpFill/>
            <a:ln w="762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" name="云形 12">
              <a:extLst>
                <a:ext uri="{FF2B5EF4-FFF2-40B4-BE49-F238E27FC236}">
                  <a16:creationId xmlns:a16="http://schemas.microsoft.com/office/drawing/2014/main" id="{C2190721-573A-4532-81D6-A50AB32A43CF}"/>
                </a:ext>
              </a:extLst>
            </p:cNvPr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" name="云形 15">
              <a:extLst>
                <a:ext uri="{FF2B5EF4-FFF2-40B4-BE49-F238E27FC236}">
                  <a16:creationId xmlns:a16="http://schemas.microsoft.com/office/drawing/2014/main" id="{3A568C10-0539-47F3-97A1-574660643EE5}"/>
                </a:ext>
              </a:extLst>
            </p:cNvPr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pic>
        <p:nvPicPr>
          <p:cNvPr id="7" name="图片 18">
            <a:extLst>
              <a:ext uri="{FF2B5EF4-FFF2-40B4-BE49-F238E27FC236}">
                <a16:creationId xmlns:a16="http://schemas.microsoft.com/office/drawing/2014/main" id="{8A71DE0C-BA17-493E-842F-F51E3D938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414" y="-67511"/>
            <a:ext cx="2320444" cy="117555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E5393B0E-EAA1-48C1-8C8C-EEA62DB9B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04" y="6178366"/>
            <a:ext cx="913176" cy="46262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875C77B2-46C1-40AA-8ACB-F7E3CAEDFD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66" y="940728"/>
            <a:ext cx="1146537" cy="5808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C7A753-D641-4E28-8FEE-2363B9EB96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7820" y="2465748"/>
            <a:ext cx="709635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811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23CE8C68-B8CF-4724-9398-FA52F1E44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284443" y="145130"/>
            <a:ext cx="2445711" cy="1632513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C6150042-57E1-4DD3-A7E2-739E820722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56700" y="-48589"/>
            <a:ext cx="2060897" cy="2060897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553DE1A8-20A7-45DE-81CC-FD69DC85F2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9501" y="372719"/>
            <a:ext cx="931721" cy="621924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9DB36303-6AF0-41AD-9534-5CC5255150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9501" y="372719"/>
            <a:ext cx="931721" cy="621924"/>
          </a:xfrm>
          <a:prstGeom prst="rect">
            <a:avLst/>
          </a:prstGeom>
        </p:spPr>
      </p:pic>
      <p:pic>
        <p:nvPicPr>
          <p:cNvPr id="16" name="图片 35">
            <a:extLst>
              <a:ext uri="{FF2B5EF4-FFF2-40B4-BE49-F238E27FC236}">
                <a16:creationId xmlns:a16="http://schemas.microsoft.com/office/drawing/2014/main" id="{B90DBCFA-D8B8-4EF1-BF0F-20F13F12B6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90910" y="5139"/>
            <a:ext cx="1494121" cy="2218888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A9218A70-68EF-4BBF-847F-268BDF541A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874037" y="2258403"/>
            <a:ext cx="1028020" cy="686204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24808F48-5D03-45C0-86CF-AC0F552844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770433" y="493062"/>
            <a:ext cx="1028020" cy="6862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5E2BFDB-5349-4E73-BD9B-3E0452D271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647" y="218700"/>
            <a:ext cx="929960" cy="92996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1B3F0C9-25EF-4370-9C69-F287EF1EF772}"/>
              </a:ext>
            </a:extLst>
          </p:cNvPr>
          <p:cNvGrpSpPr/>
          <p:nvPr/>
        </p:nvGrpSpPr>
        <p:grpSpPr>
          <a:xfrm>
            <a:off x="993912" y="236217"/>
            <a:ext cx="10909143" cy="1201234"/>
            <a:chOff x="1633684" y="163937"/>
            <a:chExt cx="2414462" cy="90092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D76949F-007B-4E67-AEB9-8D543A3736AE}"/>
                </a:ext>
              </a:extLst>
            </p:cNvPr>
            <p:cNvSpPr txBox="1"/>
            <p:nvPr/>
          </p:nvSpPr>
          <p:spPr>
            <a:xfrm>
              <a:off x="1633684" y="163937"/>
              <a:ext cx="2414462" cy="746262"/>
            </a:xfrm>
            <a:custGeom>
              <a:avLst/>
              <a:gdLst>
                <a:gd name="connsiteX0" fmla="*/ 0 w 10909143"/>
                <a:gd name="connsiteY0" fmla="*/ 0 h 995017"/>
                <a:gd name="connsiteX1" fmla="*/ 792348 w 10909143"/>
                <a:gd name="connsiteY1" fmla="*/ 0 h 995017"/>
                <a:gd name="connsiteX2" fmla="*/ 1148331 w 10909143"/>
                <a:gd name="connsiteY2" fmla="*/ 0 h 995017"/>
                <a:gd name="connsiteX3" fmla="*/ 1722496 w 10909143"/>
                <a:gd name="connsiteY3" fmla="*/ 0 h 995017"/>
                <a:gd name="connsiteX4" fmla="*/ 2078479 w 10909143"/>
                <a:gd name="connsiteY4" fmla="*/ 0 h 995017"/>
                <a:gd name="connsiteX5" fmla="*/ 2434461 w 10909143"/>
                <a:gd name="connsiteY5" fmla="*/ 0 h 995017"/>
                <a:gd name="connsiteX6" fmla="*/ 3117718 w 10909143"/>
                <a:gd name="connsiteY6" fmla="*/ 0 h 995017"/>
                <a:gd name="connsiteX7" fmla="*/ 3910067 w 10909143"/>
                <a:gd name="connsiteY7" fmla="*/ 0 h 995017"/>
                <a:gd name="connsiteX8" fmla="*/ 4484232 w 10909143"/>
                <a:gd name="connsiteY8" fmla="*/ 0 h 995017"/>
                <a:gd name="connsiteX9" fmla="*/ 4949306 w 10909143"/>
                <a:gd name="connsiteY9" fmla="*/ 0 h 995017"/>
                <a:gd name="connsiteX10" fmla="*/ 5523471 w 10909143"/>
                <a:gd name="connsiteY10" fmla="*/ 0 h 995017"/>
                <a:gd name="connsiteX11" fmla="*/ 6097637 w 10909143"/>
                <a:gd name="connsiteY11" fmla="*/ 0 h 995017"/>
                <a:gd name="connsiteX12" fmla="*/ 6344528 w 10909143"/>
                <a:gd name="connsiteY12" fmla="*/ 0 h 995017"/>
                <a:gd name="connsiteX13" fmla="*/ 7136876 w 10909143"/>
                <a:gd name="connsiteY13" fmla="*/ 0 h 995017"/>
                <a:gd name="connsiteX14" fmla="*/ 7383767 w 10909143"/>
                <a:gd name="connsiteY14" fmla="*/ 0 h 995017"/>
                <a:gd name="connsiteX15" fmla="*/ 7957933 w 10909143"/>
                <a:gd name="connsiteY15" fmla="*/ 0 h 995017"/>
                <a:gd name="connsiteX16" fmla="*/ 8532098 w 10909143"/>
                <a:gd name="connsiteY16" fmla="*/ 0 h 995017"/>
                <a:gd name="connsiteX17" fmla="*/ 9324446 w 10909143"/>
                <a:gd name="connsiteY17" fmla="*/ 0 h 995017"/>
                <a:gd name="connsiteX18" fmla="*/ 10007703 w 10909143"/>
                <a:gd name="connsiteY18" fmla="*/ 0 h 995017"/>
                <a:gd name="connsiteX19" fmla="*/ 10363686 w 10909143"/>
                <a:gd name="connsiteY19" fmla="*/ 0 h 995017"/>
                <a:gd name="connsiteX20" fmla="*/ 10909143 w 10909143"/>
                <a:gd name="connsiteY20" fmla="*/ 0 h 995017"/>
                <a:gd name="connsiteX21" fmla="*/ 10909143 w 10909143"/>
                <a:gd name="connsiteY21" fmla="*/ 477608 h 995017"/>
                <a:gd name="connsiteX22" fmla="*/ 10909143 w 10909143"/>
                <a:gd name="connsiteY22" fmla="*/ 995017 h 995017"/>
                <a:gd name="connsiteX23" fmla="*/ 10662252 w 10909143"/>
                <a:gd name="connsiteY23" fmla="*/ 995017 h 995017"/>
                <a:gd name="connsiteX24" fmla="*/ 9869904 w 10909143"/>
                <a:gd name="connsiteY24" fmla="*/ 995017 h 995017"/>
                <a:gd name="connsiteX25" fmla="*/ 9623012 w 10909143"/>
                <a:gd name="connsiteY25" fmla="*/ 995017 h 995017"/>
                <a:gd name="connsiteX26" fmla="*/ 9267030 w 10909143"/>
                <a:gd name="connsiteY26" fmla="*/ 995017 h 995017"/>
                <a:gd name="connsiteX27" fmla="*/ 8911047 w 10909143"/>
                <a:gd name="connsiteY27" fmla="*/ 995017 h 995017"/>
                <a:gd name="connsiteX28" fmla="*/ 8227790 w 10909143"/>
                <a:gd name="connsiteY28" fmla="*/ 995017 h 995017"/>
                <a:gd name="connsiteX29" fmla="*/ 7871808 w 10909143"/>
                <a:gd name="connsiteY29" fmla="*/ 995017 h 995017"/>
                <a:gd name="connsiteX30" fmla="*/ 7624917 w 10909143"/>
                <a:gd name="connsiteY30" fmla="*/ 995017 h 995017"/>
                <a:gd name="connsiteX31" fmla="*/ 6941660 w 10909143"/>
                <a:gd name="connsiteY31" fmla="*/ 995017 h 995017"/>
                <a:gd name="connsiteX32" fmla="*/ 6476586 w 10909143"/>
                <a:gd name="connsiteY32" fmla="*/ 995017 h 995017"/>
                <a:gd name="connsiteX33" fmla="*/ 5902421 w 10909143"/>
                <a:gd name="connsiteY33" fmla="*/ 995017 h 995017"/>
                <a:gd name="connsiteX34" fmla="*/ 5546438 w 10909143"/>
                <a:gd name="connsiteY34" fmla="*/ 995017 h 995017"/>
                <a:gd name="connsiteX35" fmla="*/ 4863181 w 10909143"/>
                <a:gd name="connsiteY35" fmla="*/ 995017 h 995017"/>
                <a:gd name="connsiteX36" fmla="*/ 4179924 w 10909143"/>
                <a:gd name="connsiteY36" fmla="*/ 995017 h 995017"/>
                <a:gd name="connsiteX37" fmla="*/ 3714850 w 10909143"/>
                <a:gd name="connsiteY37" fmla="*/ 995017 h 995017"/>
                <a:gd name="connsiteX38" fmla="*/ 2922502 w 10909143"/>
                <a:gd name="connsiteY38" fmla="*/ 995017 h 995017"/>
                <a:gd name="connsiteX39" fmla="*/ 2566519 w 10909143"/>
                <a:gd name="connsiteY39" fmla="*/ 995017 h 995017"/>
                <a:gd name="connsiteX40" fmla="*/ 2101445 w 10909143"/>
                <a:gd name="connsiteY40" fmla="*/ 995017 h 995017"/>
                <a:gd name="connsiteX41" fmla="*/ 1309097 w 10909143"/>
                <a:gd name="connsiteY41" fmla="*/ 995017 h 995017"/>
                <a:gd name="connsiteX42" fmla="*/ 734932 w 10909143"/>
                <a:gd name="connsiteY42" fmla="*/ 995017 h 995017"/>
                <a:gd name="connsiteX43" fmla="*/ 0 w 10909143"/>
                <a:gd name="connsiteY43" fmla="*/ 995017 h 995017"/>
                <a:gd name="connsiteX44" fmla="*/ 0 w 10909143"/>
                <a:gd name="connsiteY44" fmla="*/ 517409 h 995017"/>
                <a:gd name="connsiteX45" fmla="*/ 0 w 10909143"/>
                <a:gd name="connsiteY45" fmla="*/ 0 h 9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0909143" h="995017" fill="none" extrusionOk="0">
                  <a:moveTo>
                    <a:pt x="0" y="0"/>
                  </a:moveTo>
                  <a:cubicBezTo>
                    <a:pt x="319855" y="-44443"/>
                    <a:pt x="605531" y="17271"/>
                    <a:pt x="792348" y="0"/>
                  </a:cubicBezTo>
                  <a:cubicBezTo>
                    <a:pt x="979165" y="-17271"/>
                    <a:pt x="992763" y="33339"/>
                    <a:pt x="1148331" y="0"/>
                  </a:cubicBezTo>
                  <a:cubicBezTo>
                    <a:pt x="1303899" y="-33339"/>
                    <a:pt x="1604904" y="44335"/>
                    <a:pt x="1722496" y="0"/>
                  </a:cubicBezTo>
                  <a:cubicBezTo>
                    <a:pt x="1840088" y="-44335"/>
                    <a:pt x="1939701" y="27365"/>
                    <a:pt x="2078479" y="0"/>
                  </a:cubicBezTo>
                  <a:cubicBezTo>
                    <a:pt x="2217257" y="-27365"/>
                    <a:pt x="2352297" y="35181"/>
                    <a:pt x="2434461" y="0"/>
                  </a:cubicBezTo>
                  <a:cubicBezTo>
                    <a:pt x="2516625" y="-35181"/>
                    <a:pt x="2863216" y="57603"/>
                    <a:pt x="3117718" y="0"/>
                  </a:cubicBezTo>
                  <a:cubicBezTo>
                    <a:pt x="3372220" y="-57603"/>
                    <a:pt x="3606367" y="47636"/>
                    <a:pt x="3910067" y="0"/>
                  </a:cubicBezTo>
                  <a:cubicBezTo>
                    <a:pt x="4213767" y="-47636"/>
                    <a:pt x="4262350" y="18037"/>
                    <a:pt x="4484232" y="0"/>
                  </a:cubicBezTo>
                  <a:cubicBezTo>
                    <a:pt x="4706114" y="-18037"/>
                    <a:pt x="4766304" y="54282"/>
                    <a:pt x="4949306" y="0"/>
                  </a:cubicBezTo>
                  <a:cubicBezTo>
                    <a:pt x="5132308" y="-54282"/>
                    <a:pt x="5336176" y="48717"/>
                    <a:pt x="5523471" y="0"/>
                  </a:cubicBezTo>
                  <a:cubicBezTo>
                    <a:pt x="5710766" y="-48717"/>
                    <a:pt x="5895131" y="48239"/>
                    <a:pt x="6097637" y="0"/>
                  </a:cubicBezTo>
                  <a:cubicBezTo>
                    <a:pt x="6300143" y="-48239"/>
                    <a:pt x="6291061" y="19487"/>
                    <a:pt x="6344528" y="0"/>
                  </a:cubicBezTo>
                  <a:cubicBezTo>
                    <a:pt x="6397995" y="-19487"/>
                    <a:pt x="6955015" y="33578"/>
                    <a:pt x="7136876" y="0"/>
                  </a:cubicBezTo>
                  <a:cubicBezTo>
                    <a:pt x="7318737" y="-33578"/>
                    <a:pt x="7267833" y="14035"/>
                    <a:pt x="7383767" y="0"/>
                  </a:cubicBezTo>
                  <a:cubicBezTo>
                    <a:pt x="7499701" y="-14035"/>
                    <a:pt x="7812717" y="1813"/>
                    <a:pt x="7957933" y="0"/>
                  </a:cubicBezTo>
                  <a:cubicBezTo>
                    <a:pt x="8103149" y="-1813"/>
                    <a:pt x="8416317" y="49074"/>
                    <a:pt x="8532098" y="0"/>
                  </a:cubicBezTo>
                  <a:cubicBezTo>
                    <a:pt x="8647880" y="-49074"/>
                    <a:pt x="9157516" y="59746"/>
                    <a:pt x="9324446" y="0"/>
                  </a:cubicBezTo>
                  <a:cubicBezTo>
                    <a:pt x="9491376" y="-59746"/>
                    <a:pt x="9767528" y="1207"/>
                    <a:pt x="10007703" y="0"/>
                  </a:cubicBezTo>
                  <a:cubicBezTo>
                    <a:pt x="10247878" y="-1207"/>
                    <a:pt x="10228476" y="33049"/>
                    <a:pt x="10363686" y="0"/>
                  </a:cubicBezTo>
                  <a:cubicBezTo>
                    <a:pt x="10498896" y="-33049"/>
                    <a:pt x="10749283" y="46895"/>
                    <a:pt x="10909143" y="0"/>
                  </a:cubicBezTo>
                  <a:cubicBezTo>
                    <a:pt x="10912501" y="196244"/>
                    <a:pt x="10881273" y="318973"/>
                    <a:pt x="10909143" y="477608"/>
                  </a:cubicBezTo>
                  <a:cubicBezTo>
                    <a:pt x="10937013" y="636243"/>
                    <a:pt x="10860442" y="776938"/>
                    <a:pt x="10909143" y="995017"/>
                  </a:cubicBezTo>
                  <a:cubicBezTo>
                    <a:pt x="10797210" y="1024069"/>
                    <a:pt x="10732507" y="990713"/>
                    <a:pt x="10662252" y="995017"/>
                  </a:cubicBezTo>
                  <a:cubicBezTo>
                    <a:pt x="10591997" y="999321"/>
                    <a:pt x="10203796" y="942212"/>
                    <a:pt x="9869904" y="995017"/>
                  </a:cubicBezTo>
                  <a:cubicBezTo>
                    <a:pt x="9536012" y="1047822"/>
                    <a:pt x="9716950" y="987832"/>
                    <a:pt x="9623012" y="995017"/>
                  </a:cubicBezTo>
                  <a:cubicBezTo>
                    <a:pt x="9529074" y="1002202"/>
                    <a:pt x="9415788" y="976998"/>
                    <a:pt x="9267030" y="995017"/>
                  </a:cubicBezTo>
                  <a:cubicBezTo>
                    <a:pt x="9118272" y="1013036"/>
                    <a:pt x="8987722" y="971535"/>
                    <a:pt x="8911047" y="995017"/>
                  </a:cubicBezTo>
                  <a:cubicBezTo>
                    <a:pt x="8834372" y="1018499"/>
                    <a:pt x="8393347" y="948404"/>
                    <a:pt x="8227790" y="995017"/>
                  </a:cubicBezTo>
                  <a:cubicBezTo>
                    <a:pt x="8062233" y="1041630"/>
                    <a:pt x="7956125" y="973218"/>
                    <a:pt x="7871808" y="995017"/>
                  </a:cubicBezTo>
                  <a:cubicBezTo>
                    <a:pt x="7787491" y="1016816"/>
                    <a:pt x="7698607" y="985475"/>
                    <a:pt x="7624917" y="995017"/>
                  </a:cubicBezTo>
                  <a:cubicBezTo>
                    <a:pt x="7551227" y="1004559"/>
                    <a:pt x="7144281" y="994038"/>
                    <a:pt x="6941660" y="995017"/>
                  </a:cubicBezTo>
                  <a:cubicBezTo>
                    <a:pt x="6739039" y="995996"/>
                    <a:pt x="6683050" y="992618"/>
                    <a:pt x="6476586" y="995017"/>
                  </a:cubicBezTo>
                  <a:cubicBezTo>
                    <a:pt x="6270122" y="997416"/>
                    <a:pt x="6109424" y="963992"/>
                    <a:pt x="5902421" y="995017"/>
                  </a:cubicBezTo>
                  <a:cubicBezTo>
                    <a:pt x="5695419" y="1026042"/>
                    <a:pt x="5678551" y="976069"/>
                    <a:pt x="5546438" y="995017"/>
                  </a:cubicBezTo>
                  <a:cubicBezTo>
                    <a:pt x="5414325" y="1013965"/>
                    <a:pt x="5064343" y="977355"/>
                    <a:pt x="4863181" y="995017"/>
                  </a:cubicBezTo>
                  <a:cubicBezTo>
                    <a:pt x="4662019" y="1012679"/>
                    <a:pt x="4503309" y="982810"/>
                    <a:pt x="4179924" y="995017"/>
                  </a:cubicBezTo>
                  <a:cubicBezTo>
                    <a:pt x="3856539" y="1007224"/>
                    <a:pt x="3889374" y="986383"/>
                    <a:pt x="3714850" y="995017"/>
                  </a:cubicBezTo>
                  <a:cubicBezTo>
                    <a:pt x="3540326" y="1003651"/>
                    <a:pt x="3189027" y="954227"/>
                    <a:pt x="2922502" y="995017"/>
                  </a:cubicBezTo>
                  <a:cubicBezTo>
                    <a:pt x="2655977" y="1035807"/>
                    <a:pt x="2647919" y="957505"/>
                    <a:pt x="2566519" y="995017"/>
                  </a:cubicBezTo>
                  <a:cubicBezTo>
                    <a:pt x="2485119" y="1032529"/>
                    <a:pt x="2194970" y="971212"/>
                    <a:pt x="2101445" y="995017"/>
                  </a:cubicBezTo>
                  <a:cubicBezTo>
                    <a:pt x="2007920" y="1018822"/>
                    <a:pt x="1475877" y="977087"/>
                    <a:pt x="1309097" y="995017"/>
                  </a:cubicBezTo>
                  <a:cubicBezTo>
                    <a:pt x="1142317" y="1012947"/>
                    <a:pt x="947840" y="962628"/>
                    <a:pt x="734932" y="995017"/>
                  </a:cubicBezTo>
                  <a:cubicBezTo>
                    <a:pt x="522024" y="1027406"/>
                    <a:pt x="272085" y="962034"/>
                    <a:pt x="0" y="995017"/>
                  </a:cubicBezTo>
                  <a:cubicBezTo>
                    <a:pt x="-50876" y="788914"/>
                    <a:pt x="26411" y="753793"/>
                    <a:pt x="0" y="517409"/>
                  </a:cubicBezTo>
                  <a:cubicBezTo>
                    <a:pt x="-26411" y="281025"/>
                    <a:pt x="20548" y="133772"/>
                    <a:pt x="0" y="0"/>
                  </a:cubicBezTo>
                  <a:close/>
                </a:path>
                <a:path w="10909143" h="995017" stroke="0" extrusionOk="0">
                  <a:moveTo>
                    <a:pt x="0" y="0"/>
                  </a:moveTo>
                  <a:cubicBezTo>
                    <a:pt x="153841" y="-12948"/>
                    <a:pt x="235117" y="28002"/>
                    <a:pt x="355983" y="0"/>
                  </a:cubicBezTo>
                  <a:cubicBezTo>
                    <a:pt x="476849" y="-28002"/>
                    <a:pt x="819566" y="48010"/>
                    <a:pt x="1148331" y="0"/>
                  </a:cubicBezTo>
                  <a:cubicBezTo>
                    <a:pt x="1477096" y="-48010"/>
                    <a:pt x="1388720" y="11209"/>
                    <a:pt x="1504313" y="0"/>
                  </a:cubicBezTo>
                  <a:cubicBezTo>
                    <a:pt x="1619906" y="-11209"/>
                    <a:pt x="1944006" y="76118"/>
                    <a:pt x="2296662" y="0"/>
                  </a:cubicBezTo>
                  <a:cubicBezTo>
                    <a:pt x="2649318" y="-76118"/>
                    <a:pt x="2463968" y="9796"/>
                    <a:pt x="2543553" y="0"/>
                  </a:cubicBezTo>
                  <a:cubicBezTo>
                    <a:pt x="2623138" y="-9796"/>
                    <a:pt x="2797169" y="29693"/>
                    <a:pt x="3008627" y="0"/>
                  </a:cubicBezTo>
                  <a:cubicBezTo>
                    <a:pt x="3220085" y="-29693"/>
                    <a:pt x="3246695" y="12765"/>
                    <a:pt x="3473701" y="0"/>
                  </a:cubicBezTo>
                  <a:cubicBezTo>
                    <a:pt x="3700707" y="-12765"/>
                    <a:pt x="3929037" y="67763"/>
                    <a:pt x="4047866" y="0"/>
                  </a:cubicBezTo>
                  <a:cubicBezTo>
                    <a:pt x="4166695" y="-67763"/>
                    <a:pt x="4476071" y="15961"/>
                    <a:pt x="4622032" y="0"/>
                  </a:cubicBezTo>
                  <a:cubicBezTo>
                    <a:pt x="4767993" y="-15961"/>
                    <a:pt x="4897108" y="20955"/>
                    <a:pt x="4978014" y="0"/>
                  </a:cubicBezTo>
                  <a:cubicBezTo>
                    <a:pt x="5058920" y="-20955"/>
                    <a:pt x="5349153" y="42132"/>
                    <a:pt x="5661271" y="0"/>
                  </a:cubicBezTo>
                  <a:cubicBezTo>
                    <a:pt x="5973389" y="-42132"/>
                    <a:pt x="5841363" y="5390"/>
                    <a:pt x="6017254" y="0"/>
                  </a:cubicBezTo>
                  <a:cubicBezTo>
                    <a:pt x="6193145" y="-5390"/>
                    <a:pt x="6552857" y="18686"/>
                    <a:pt x="6809602" y="0"/>
                  </a:cubicBezTo>
                  <a:cubicBezTo>
                    <a:pt x="7066347" y="-18686"/>
                    <a:pt x="7134209" y="25800"/>
                    <a:pt x="7383767" y="0"/>
                  </a:cubicBezTo>
                  <a:cubicBezTo>
                    <a:pt x="7633326" y="-25800"/>
                    <a:pt x="7795689" y="25235"/>
                    <a:pt x="7957933" y="0"/>
                  </a:cubicBezTo>
                  <a:cubicBezTo>
                    <a:pt x="8120177" y="-25235"/>
                    <a:pt x="8554096" y="39491"/>
                    <a:pt x="8750281" y="0"/>
                  </a:cubicBezTo>
                  <a:cubicBezTo>
                    <a:pt x="8946466" y="-39491"/>
                    <a:pt x="9363152" y="5113"/>
                    <a:pt x="9542629" y="0"/>
                  </a:cubicBezTo>
                  <a:cubicBezTo>
                    <a:pt x="9722106" y="-5113"/>
                    <a:pt x="10077178" y="50812"/>
                    <a:pt x="10225886" y="0"/>
                  </a:cubicBezTo>
                  <a:cubicBezTo>
                    <a:pt x="10374594" y="-50812"/>
                    <a:pt x="10594257" y="7621"/>
                    <a:pt x="10909143" y="0"/>
                  </a:cubicBezTo>
                  <a:cubicBezTo>
                    <a:pt x="10917345" y="183625"/>
                    <a:pt x="10895066" y="336419"/>
                    <a:pt x="10909143" y="517409"/>
                  </a:cubicBezTo>
                  <a:cubicBezTo>
                    <a:pt x="10923220" y="698399"/>
                    <a:pt x="10901973" y="762934"/>
                    <a:pt x="10909143" y="995017"/>
                  </a:cubicBezTo>
                  <a:cubicBezTo>
                    <a:pt x="10595206" y="1021602"/>
                    <a:pt x="10550724" y="921251"/>
                    <a:pt x="10225886" y="995017"/>
                  </a:cubicBezTo>
                  <a:cubicBezTo>
                    <a:pt x="9901048" y="1068783"/>
                    <a:pt x="9882346" y="960795"/>
                    <a:pt x="9651721" y="995017"/>
                  </a:cubicBezTo>
                  <a:cubicBezTo>
                    <a:pt x="9421097" y="1029239"/>
                    <a:pt x="9332514" y="951071"/>
                    <a:pt x="9186647" y="995017"/>
                  </a:cubicBezTo>
                  <a:cubicBezTo>
                    <a:pt x="9040780" y="1038963"/>
                    <a:pt x="8936868" y="972437"/>
                    <a:pt x="8830664" y="995017"/>
                  </a:cubicBezTo>
                  <a:cubicBezTo>
                    <a:pt x="8724460" y="1017597"/>
                    <a:pt x="8620498" y="982208"/>
                    <a:pt x="8474682" y="995017"/>
                  </a:cubicBezTo>
                  <a:cubicBezTo>
                    <a:pt x="8328866" y="1007826"/>
                    <a:pt x="8179877" y="978004"/>
                    <a:pt x="8009608" y="995017"/>
                  </a:cubicBezTo>
                  <a:cubicBezTo>
                    <a:pt x="7839339" y="1012030"/>
                    <a:pt x="7550627" y="936868"/>
                    <a:pt x="7217259" y="995017"/>
                  </a:cubicBezTo>
                  <a:cubicBezTo>
                    <a:pt x="6883891" y="1053166"/>
                    <a:pt x="6915993" y="954817"/>
                    <a:pt x="6643094" y="995017"/>
                  </a:cubicBezTo>
                  <a:cubicBezTo>
                    <a:pt x="6370195" y="1035217"/>
                    <a:pt x="6220469" y="935256"/>
                    <a:pt x="6068929" y="995017"/>
                  </a:cubicBezTo>
                  <a:cubicBezTo>
                    <a:pt x="5917389" y="1054778"/>
                    <a:pt x="5452702" y="908330"/>
                    <a:pt x="5276580" y="995017"/>
                  </a:cubicBezTo>
                  <a:cubicBezTo>
                    <a:pt x="5100458" y="1081704"/>
                    <a:pt x="4852545" y="977469"/>
                    <a:pt x="4484232" y="995017"/>
                  </a:cubicBezTo>
                  <a:cubicBezTo>
                    <a:pt x="4115919" y="1012565"/>
                    <a:pt x="4298803" y="981804"/>
                    <a:pt x="4237341" y="995017"/>
                  </a:cubicBezTo>
                  <a:cubicBezTo>
                    <a:pt x="4175879" y="1008230"/>
                    <a:pt x="3641882" y="981353"/>
                    <a:pt x="3444993" y="995017"/>
                  </a:cubicBezTo>
                  <a:cubicBezTo>
                    <a:pt x="3248104" y="1008681"/>
                    <a:pt x="2955986" y="994364"/>
                    <a:pt x="2761736" y="995017"/>
                  </a:cubicBezTo>
                  <a:cubicBezTo>
                    <a:pt x="2567486" y="995670"/>
                    <a:pt x="2221002" y="920623"/>
                    <a:pt x="1969387" y="995017"/>
                  </a:cubicBezTo>
                  <a:cubicBezTo>
                    <a:pt x="1717772" y="1069411"/>
                    <a:pt x="1796901" y="986049"/>
                    <a:pt x="1722496" y="995017"/>
                  </a:cubicBezTo>
                  <a:cubicBezTo>
                    <a:pt x="1648091" y="1003985"/>
                    <a:pt x="1438009" y="957754"/>
                    <a:pt x="1366514" y="995017"/>
                  </a:cubicBezTo>
                  <a:cubicBezTo>
                    <a:pt x="1295019" y="1032280"/>
                    <a:pt x="986968" y="961338"/>
                    <a:pt x="792348" y="995017"/>
                  </a:cubicBezTo>
                  <a:cubicBezTo>
                    <a:pt x="597728" y="1028696"/>
                    <a:pt x="293954" y="925250"/>
                    <a:pt x="0" y="995017"/>
                  </a:cubicBezTo>
                  <a:cubicBezTo>
                    <a:pt x="-24704" y="833015"/>
                    <a:pt x="46628" y="706950"/>
                    <a:pt x="0" y="507459"/>
                  </a:cubicBezTo>
                  <a:cubicBezTo>
                    <a:pt x="-46628" y="307968"/>
                    <a:pt x="42434" y="225945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02899707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defTabSz="914377"/>
              <a:endParaRPr lang="en-US" altLang="zh-CN" sz="2933" b="1" dirty="0">
                <a:solidFill>
                  <a:prstClr val="black"/>
                </a:solidFill>
                <a:latin typeface="VNI-Avo" pitchFamily="2" charset="0"/>
                <a:ea typeface="仓耳今楷05-6763 W05" panose="02020400000000000000" pitchFamily="18" charset="-122"/>
              </a:endParaRPr>
            </a:p>
            <a:p>
              <a:pPr defTabSz="914377"/>
              <a:endParaRPr lang="en-US" altLang="zh-CN" sz="2933" b="1" dirty="0">
                <a:solidFill>
                  <a:prstClr val="black"/>
                </a:solidFill>
                <a:latin typeface="VNI-Avo" pitchFamily="2" charset="0"/>
                <a:ea typeface="仓耳今楷05-6763 W05" panose="02020400000000000000" pitchFamily="18" charset="-122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5A51D24-AD8E-4419-BC73-6F07E3B0A48E}"/>
                </a:ext>
              </a:extLst>
            </p:cNvPr>
            <p:cNvSpPr txBox="1"/>
            <p:nvPr/>
          </p:nvSpPr>
          <p:spPr>
            <a:xfrm>
              <a:off x="1647560" y="318600"/>
              <a:ext cx="2323454" cy="746262"/>
            </a:xfrm>
            <a:custGeom>
              <a:avLst/>
              <a:gdLst>
                <a:gd name="connsiteX0" fmla="*/ 0 w 10497946"/>
                <a:gd name="connsiteY0" fmla="*/ 0 h 995016"/>
                <a:gd name="connsiteX1" fmla="*/ 478240 w 10497946"/>
                <a:gd name="connsiteY1" fmla="*/ 0 h 995016"/>
                <a:gd name="connsiteX2" fmla="*/ 746521 w 10497946"/>
                <a:gd name="connsiteY2" fmla="*/ 0 h 995016"/>
                <a:gd name="connsiteX3" fmla="*/ 1119781 w 10497946"/>
                <a:gd name="connsiteY3" fmla="*/ 0 h 995016"/>
                <a:gd name="connsiteX4" fmla="*/ 1703000 w 10497946"/>
                <a:gd name="connsiteY4" fmla="*/ 0 h 995016"/>
                <a:gd name="connsiteX5" fmla="*/ 2076260 w 10497946"/>
                <a:gd name="connsiteY5" fmla="*/ 0 h 995016"/>
                <a:gd name="connsiteX6" fmla="*/ 2449521 w 10497946"/>
                <a:gd name="connsiteY6" fmla="*/ 0 h 995016"/>
                <a:gd name="connsiteX7" fmla="*/ 3137719 w 10497946"/>
                <a:gd name="connsiteY7" fmla="*/ 0 h 995016"/>
                <a:gd name="connsiteX8" fmla="*/ 3930898 w 10497946"/>
                <a:gd name="connsiteY8" fmla="*/ 0 h 995016"/>
                <a:gd name="connsiteX9" fmla="*/ 4514117 w 10497946"/>
                <a:gd name="connsiteY9" fmla="*/ 0 h 995016"/>
                <a:gd name="connsiteX10" fmla="*/ 4992357 w 10497946"/>
                <a:gd name="connsiteY10" fmla="*/ 0 h 995016"/>
                <a:gd name="connsiteX11" fmla="*/ 5575576 w 10497946"/>
                <a:gd name="connsiteY11" fmla="*/ 0 h 995016"/>
                <a:gd name="connsiteX12" fmla="*/ 6158795 w 10497946"/>
                <a:gd name="connsiteY12" fmla="*/ 0 h 995016"/>
                <a:gd name="connsiteX13" fmla="*/ 6427076 w 10497946"/>
                <a:gd name="connsiteY13" fmla="*/ 0 h 995016"/>
                <a:gd name="connsiteX14" fmla="*/ 7220254 w 10497946"/>
                <a:gd name="connsiteY14" fmla="*/ 0 h 995016"/>
                <a:gd name="connsiteX15" fmla="*/ 7488535 w 10497946"/>
                <a:gd name="connsiteY15" fmla="*/ 0 h 995016"/>
                <a:gd name="connsiteX16" fmla="*/ 8071754 w 10497946"/>
                <a:gd name="connsiteY16" fmla="*/ 0 h 995016"/>
                <a:gd name="connsiteX17" fmla="*/ 8654973 w 10497946"/>
                <a:gd name="connsiteY17" fmla="*/ 0 h 995016"/>
                <a:gd name="connsiteX18" fmla="*/ 9448151 w 10497946"/>
                <a:gd name="connsiteY18" fmla="*/ 0 h 995016"/>
                <a:gd name="connsiteX19" fmla="*/ 10497946 w 10497946"/>
                <a:gd name="connsiteY19" fmla="*/ 0 h 995016"/>
                <a:gd name="connsiteX20" fmla="*/ 10497946 w 10497946"/>
                <a:gd name="connsiteY20" fmla="*/ 477608 h 995016"/>
                <a:gd name="connsiteX21" fmla="*/ 10497946 w 10497946"/>
                <a:gd name="connsiteY21" fmla="*/ 995016 h 995016"/>
                <a:gd name="connsiteX22" fmla="*/ 10019706 w 10497946"/>
                <a:gd name="connsiteY22" fmla="*/ 995016 h 995016"/>
                <a:gd name="connsiteX23" fmla="*/ 9541466 w 10497946"/>
                <a:gd name="connsiteY23" fmla="*/ 995016 h 995016"/>
                <a:gd name="connsiteX24" fmla="*/ 9063227 w 10497946"/>
                <a:gd name="connsiteY24" fmla="*/ 995016 h 995016"/>
                <a:gd name="connsiteX25" fmla="*/ 8270049 w 10497946"/>
                <a:gd name="connsiteY25" fmla="*/ 995016 h 995016"/>
                <a:gd name="connsiteX26" fmla="*/ 8001768 w 10497946"/>
                <a:gd name="connsiteY26" fmla="*/ 995016 h 995016"/>
                <a:gd name="connsiteX27" fmla="*/ 7628507 w 10497946"/>
                <a:gd name="connsiteY27" fmla="*/ 995016 h 995016"/>
                <a:gd name="connsiteX28" fmla="*/ 7255247 w 10497946"/>
                <a:gd name="connsiteY28" fmla="*/ 995016 h 995016"/>
                <a:gd name="connsiteX29" fmla="*/ 6567048 w 10497946"/>
                <a:gd name="connsiteY29" fmla="*/ 995016 h 995016"/>
                <a:gd name="connsiteX30" fmla="*/ 6193788 w 10497946"/>
                <a:gd name="connsiteY30" fmla="*/ 995016 h 995016"/>
                <a:gd name="connsiteX31" fmla="*/ 5925507 w 10497946"/>
                <a:gd name="connsiteY31" fmla="*/ 995016 h 995016"/>
                <a:gd name="connsiteX32" fmla="*/ 5237309 w 10497946"/>
                <a:gd name="connsiteY32" fmla="*/ 995016 h 995016"/>
                <a:gd name="connsiteX33" fmla="*/ 4759069 w 10497946"/>
                <a:gd name="connsiteY33" fmla="*/ 995016 h 995016"/>
                <a:gd name="connsiteX34" fmla="*/ 4175850 w 10497946"/>
                <a:gd name="connsiteY34" fmla="*/ 995016 h 995016"/>
                <a:gd name="connsiteX35" fmla="*/ 3802589 w 10497946"/>
                <a:gd name="connsiteY35" fmla="*/ 995016 h 995016"/>
                <a:gd name="connsiteX36" fmla="*/ 3114391 w 10497946"/>
                <a:gd name="connsiteY36" fmla="*/ 995016 h 995016"/>
                <a:gd name="connsiteX37" fmla="*/ 2426192 w 10497946"/>
                <a:gd name="connsiteY37" fmla="*/ 995016 h 995016"/>
                <a:gd name="connsiteX38" fmla="*/ 1947952 w 10497946"/>
                <a:gd name="connsiteY38" fmla="*/ 995016 h 995016"/>
                <a:gd name="connsiteX39" fmla="*/ 1154774 w 10497946"/>
                <a:gd name="connsiteY39" fmla="*/ 995016 h 995016"/>
                <a:gd name="connsiteX40" fmla="*/ 781514 w 10497946"/>
                <a:gd name="connsiteY40" fmla="*/ 995016 h 995016"/>
                <a:gd name="connsiteX41" fmla="*/ 0 w 10497946"/>
                <a:gd name="connsiteY41" fmla="*/ 995016 h 995016"/>
                <a:gd name="connsiteX42" fmla="*/ 0 w 10497946"/>
                <a:gd name="connsiteY42" fmla="*/ 477608 h 995016"/>
                <a:gd name="connsiteX43" fmla="*/ 0 w 10497946"/>
                <a:gd name="connsiteY43" fmla="*/ 0 h 99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0497946" h="995016" fill="none" extrusionOk="0">
                  <a:moveTo>
                    <a:pt x="0" y="0"/>
                  </a:moveTo>
                  <a:cubicBezTo>
                    <a:pt x="238006" y="-24639"/>
                    <a:pt x="375874" y="46649"/>
                    <a:pt x="478240" y="0"/>
                  </a:cubicBezTo>
                  <a:cubicBezTo>
                    <a:pt x="580606" y="-46649"/>
                    <a:pt x="661691" y="10454"/>
                    <a:pt x="746521" y="0"/>
                  </a:cubicBezTo>
                  <a:cubicBezTo>
                    <a:pt x="831351" y="-10454"/>
                    <a:pt x="1001426" y="20563"/>
                    <a:pt x="1119781" y="0"/>
                  </a:cubicBezTo>
                  <a:cubicBezTo>
                    <a:pt x="1238136" y="-20563"/>
                    <a:pt x="1432176" y="6795"/>
                    <a:pt x="1703000" y="0"/>
                  </a:cubicBezTo>
                  <a:cubicBezTo>
                    <a:pt x="1973824" y="-6795"/>
                    <a:pt x="1964540" y="1100"/>
                    <a:pt x="2076260" y="0"/>
                  </a:cubicBezTo>
                  <a:cubicBezTo>
                    <a:pt x="2187980" y="-1100"/>
                    <a:pt x="2366309" y="28309"/>
                    <a:pt x="2449521" y="0"/>
                  </a:cubicBezTo>
                  <a:cubicBezTo>
                    <a:pt x="2532733" y="-28309"/>
                    <a:pt x="2800989" y="38205"/>
                    <a:pt x="3137719" y="0"/>
                  </a:cubicBezTo>
                  <a:cubicBezTo>
                    <a:pt x="3474449" y="-38205"/>
                    <a:pt x="3754943" y="91117"/>
                    <a:pt x="3930898" y="0"/>
                  </a:cubicBezTo>
                  <a:cubicBezTo>
                    <a:pt x="4106853" y="-91117"/>
                    <a:pt x="4243955" y="20027"/>
                    <a:pt x="4514117" y="0"/>
                  </a:cubicBezTo>
                  <a:cubicBezTo>
                    <a:pt x="4784279" y="-20027"/>
                    <a:pt x="4855323" y="4087"/>
                    <a:pt x="4992357" y="0"/>
                  </a:cubicBezTo>
                  <a:cubicBezTo>
                    <a:pt x="5129391" y="-4087"/>
                    <a:pt x="5410578" y="17204"/>
                    <a:pt x="5575576" y="0"/>
                  </a:cubicBezTo>
                  <a:cubicBezTo>
                    <a:pt x="5740574" y="-17204"/>
                    <a:pt x="5953859" y="69307"/>
                    <a:pt x="6158795" y="0"/>
                  </a:cubicBezTo>
                  <a:cubicBezTo>
                    <a:pt x="6363731" y="-69307"/>
                    <a:pt x="6298179" y="20639"/>
                    <a:pt x="6427076" y="0"/>
                  </a:cubicBezTo>
                  <a:cubicBezTo>
                    <a:pt x="6555973" y="-20639"/>
                    <a:pt x="6888647" y="31133"/>
                    <a:pt x="7220254" y="0"/>
                  </a:cubicBezTo>
                  <a:cubicBezTo>
                    <a:pt x="7551861" y="-31133"/>
                    <a:pt x="7413602" y="18110"/>
                    <a:pt x="7488535" y="0"/>
                  </a:cubicBezTo>
                  <a:cubicBezTo>
                    <a:pt x="7563468" y="-18110"/>
                    <a:pt x="7902398" y="30751"/>
                    <a:pt x="8071754" y="0"/>
                  </a:cubicBezTo>
                  <a:cubicBezTo>
                    <a:pt x="8241110" y="-30751"/>
                    <a:pt x="8453993" y="15426"/>
                    <a:pt x="8654973" y="0"/>
                  </a:cubicBezTo>
                  <a:cubicBezTo>
                    <a:pt x="8855953" y="-15426"/>
                    <a:pt x="9148119" y="32590"/>
                    <a:pt x="9448151" y="0"/>
                  </a:cubicBezTo>
                  <a:cubicBezTo>
                    <a:pt x="9748183" y="-32590"/>
                    <a:pt x="10177331" y="57047"/>
                    <a:pt x="10497946" y="0"/>
                  </a:cubicBezTo>
                  <a:cubicBezTo>
                    <a:pt x="10537430" y="107515"/>
                    <a:pt x="10483925" y="300474"/>
                    <a:pt x="10497946" y="477608"/>
                  </a:cubicBezTo>
                  <a:cubicBezTo>
                    <a:pt x="10511967" y="654742"/>
                    <a:pt x="10442369" y="843891"/>
                    <a:pt x="10497946" y="995016"/>
                  </a:cubicBezTo>
                  <a:cubicBezTo>
                    <a:pt x="10363246" y="1020907"/>
                    <a:pt x="10199584" y="978732"/>
                    <a:pt x="10019706" y="995016"/>
                  </a:cubicBezTo>
                  <a:cubicBezTo>
                    <a:pt x="9839828" y="1011300"/>
                    <a:pt x="9714742" y="944414"/>
                    <a:pt x="9541466" y="995016"/>
                  </a:cubicBezTo>
                  <a:cubicBezTo>
                    <a:pt x="9368190" y="1045618"/>
                    <a:pt x="9212862" y="987196"/>
                    <a:pt x="9063227" y="995016"/>
                  </a:cubicBezTo>
                  <a:cubicBezTo>
                    <a:pt x="8913592" y="1002836"/>
                    <a:pt x="8512375" y="915799"/>
                    <a:pt x="8270049" y="995016"/>
                  </a:cubicBezTo>
                  <a:cubicBezTo>
                    <a:pt x="8027723" y="1074233"/>
                    <a:pt x="8099275" y="984478"/>
                    <a:pt x="8001768" y="995016"/>
                  </a:cubicBezTo>
                  <a:cubicBezTo>
                    <a:pt x="7904261" y="1005554"/>
                    <a:pt x="7723910" y="974867"/>
                    <a:pt x="7628507" y="995016"/>
                  </a:cubicBezTo>
                  <a:cubicBezTo>
                    <a:pt x="7533104" y="1015165"/>
                    <a:pt x="7334861" y="987372"/>
                    <a:pt x="7255247" y="995016"/>
                  </a:cubicBezTo>
                  <a:cubicBezTo>
                    <a:pt x="7175633" y="1002660"/>
                    <a:pt x="6843339" y="947947"/>
                    <a:pt x="6567048" y="995016"/>
                  </a:cubicBezTo>
                  <a:cubicBezTo>
                    <a:pt x="6290757" y="1042085"/>
                    <a:pt x="6275179" y="987272"/>
                    <a:pt x="6193788" y="995016"/>
                  </a:cubicBezTo>
                  <a:cubicBezTo>
                    <a:pt x="6112397" y="1002760"/>
                    <a:pt x="6040867" y="983092"/>
                    <a:pt x="5925507" y="995016"/>
                  </a:cubicBezTo>
                  <a:cubicBezTo>
                    <a:pt x="5810147" y="1006940"/>
                    <a:pt x="5385185" y="914598"/>
                    <a:pt x="5237309" y="995016"/>
                  </a:cubicBezTo>
                  <a:cubicBezTo>
                    <a:pt x="5089433" y="1075434"/>
                    <a:pt x="4909105" y="988610"/>
                    <a:pt x="4759069" y="995016"/>
                  </a:cubicBezTo>
                  <a:cubicBezTo>
                    <a:pt x="4609033" y="1001422"/>
                    <a:pt x="4421020" y="952155"/>
                    <a:pt x="4175850" y="995016"/>
                  </a:cubicBezTo>
                  <a:cubicBezTo>
                    <a:pt x="3930680" y="1037877"/>
                    <a:pt x="3899658" y="963211"/>
                    <a:pt x="3802589" y="995016"/>
                  </a:cubicBezTo>
                  <a:cubicBezTo>
                    <a:pt x="3705520" y="1026821"/>
                    <a:pt x="3387866" y="944339"/>
                    <a:pt x="3114391" y="995016"/>
                  </a:cubicBezTo>
                  <a:cubicBezTo>
                    <a:pt x="2840916" y="1045693"/>
                    <a:pt x="2603371" y="962873"/>
                    <a:pt x="2426192" y="995016"/>
                  </a:cubicBezTo>
                  <a:cubicBezTo>
                    <a:pt x="2249013" y="1027159"/>
                    <a:pt x="2105674" y="985249"/>
                    <a:pt x="1947952" y="995016"/>
                  </a:cubicBezTo>
                  <a:cubicBezTo>
                    <a:pt x="1790230" y="1004783"/>
                    <a:pt x="1534640" y="928104"/>
                    <a:pt x="1154774" y="995016"/>
                  </a:cubicBezTo>
                  <a:cubicBezTo>
                    <a:pt x="774908" y="1061928"/>
                    <a:pt x="921158" y="956794"/>
                    <a:pt x="781514" y="995016"/>
                  </a:cubicBezTo>
                  <a:cubicBezTo>
                    <a:pt x="641870" y="1033238"/>
                    <a:pt x="328328" y="992624"/>
                    <a:pt x="0" y="995016"/>
                  </a:cubicBezTo>
                  <a:cubicBezTo>
                    <a:pt x="-31919" y="804909"/>
                    <a:pt x="35661" y="635099"/>
                    <a:pt x="0" y="477608"/>
                  </a:cubicBezTo>
                  <a:cubicBezTo>
                    <a:pt x="-35661" y="320117"/>
                    <a:pt x="12372" y="96742"/>
                    <a:pt x="0" y="0"/>
                  </a:cubicBezTo>
                  <a:close/>
                </a:path>
                <a:path w="10497946" h="995016" stroke="0" extrusionOk="0">
                  <a:moveTo>
                    <a:pt x="0" y="0"/>
                  </a:moveTo>
                  <a:cubicBezTo>
                    <a:pt x="120415" y="-23185"/>
                    <a:pt x="206660" y="25195"/>
                    <a:pt x="373260" y="0"/>
                  </a:cubicBezTo>
                  <a:cubicBezTo>
                    <a:pt x="539860" y="-25195"/>
                    <a:pt x="835186" y="84861"/>
                    <a:pt x="1166438" y="0"/>
                  </a:cubicBezTo>
                  <a:cubicBezTo>
                    <a:pt x="1497690" y="-84861"/>
                    <a:pt x="1461660" y="11853"/>
                    <a:pt x="1539699" y="0"/>
                  </a:cubicBezTo>
                  <a:cubicBezTo>
                    <a:pt x="1617738" y="-11853"/>
                    <a:pt x="2029168" y="29771"/>
                    <a:pt x="2332877" y="0"/>
                  </a:cubicBezTo>
                  <a:cubicBezTo>
                    <a:pt x="2636586" y="-29771"/>
                    <a:pt x="2522066" y="16978"/>
                    <a:pt x="2601158" y="0"/>
                  </a:cubicBezTo>
                  <a:cubicBezTo>
                    <a:pt x="2680250" y="-16978"/>
                    <a:pt x="2903589" y="31225"/>
                    <a:pt x="3079397" y="0"/>
                  </a:cubicBezTo>
                  <a:cubicBezTo>
                    <a:pt x="3255205" y="-31225"/>
                    <a:pt x="3401485" y="449"/>
                    <a:pt x="3557637" y="0"/>
                  </a:cubicBezTo>
                  <a:cubicBezTo>
                    <a:pt x="3713789" y="-449"/>
                    <a:pt x="3890998" y="8125"/>
                    <a:pt x="4140856" y="0"/>
                  </a:cubicBezTo>
                  <a:cubicBezTo>
                    <a:pt x="4390714" y="-8125"/>
                    <a:pt x="4504767" y="57245"/>
                    <a:pt x="4724076" y="0"/>
                  </a:cubicBezTo>
                  <a:cubicBezTo>
                    <a:pt x="4943385" y="-57245"/>
                    <a:pt x="4911870" y="6341"/>
                    <a:pt x="5097336" y="0"/>
                  </a:cubicBezTo>
                  <a:cubicBezTo>
                    <a:pt x="5282802" y="-6341"/>
                    <a:pt x="5463503" y="50933"/>
                    <a:pt x="5785535" y="0"/>
                  </a:cubicBezTo>
                  <a:cubicBezTo>
                    <a:pt x="6107567" y="-50933"/>
                    <a:pt x="6023574" y="7740"/>
                    <a:pt x="6158795" y="0"/>
                  </a:cubicBezTo>
                  <a:cubicBezTo>
                    <a:pt x="6294016" y="-7740"/>
                    <a:pt x="6739713" y="67535"/>
                    <a:pt x="6951973" y="0"/>
                  </a:cubicBezTo>
                  <a:cubicBezTo>
                    <a:pt x="7164233" y="-67535"/>
                    <a:pt x="7333427" y="8887"/>
                    <a:pt x="7535192" y="0"/>
                  </a:cubicBezTo>
                  <a:cubicBezTo>
                    <a:pt x="7736957" y="-8887"/>
                    <a:pt x="7885913" y="30557"/>
                    <a:pt x="8118412" y="0"/>
                  </a:cubicBezTo>
                  <a:cubicBezTo>
                    <a:pt x="8350911" y="-30557"/>
                    <a:pt x="8570172" y="27548"/>
                    <a:pt x="8911590" y="0"/>
                  </a:cubicBezTo>
                  <a:cubicBezTo>
                    <a:pt x="9253008" y="-27548"/>
                    <a:pt x="9518483" y="53608"/>
                    <a:pt x="9704768" y="0"/>
                  </a:cubicBezTo>
                  <a:cubicBezTo>
                    <a:pt x="9891053" y="-53608"/>
                    <a:pt x="10294799" y="11192"/>
                    <a:pt x="10497946" y="0"/>
                  </a:cubicBezTo>
                  <a:cubicBezTo>
                    <a:pt x="10540237" y="162225"/>
                    <a:pt x="10476954" y="346489"/>
                    <a:pt x="10497946" y="497508"/>
                  </a:cubicBezTo>
                  <a:cubicBezTo>
                    <a:pt x="10518938" y="648527"/>
                    <a:pt x="10477197" y="881075"/>
                    <a:pt x="10497946" y="995016"/>
                  </a:cubicBezTo>
                  <a:cubicBezTo>
                    <a:pt x="10368360" y="995671"/>
                    <a:pt x="10354179" y="993771"/>
                    <a:pt x="10229665" y="995016"/>
                  </a:cubicBezTo>
                  <a:cubicBezTo>
                    <a:pt x="10105151" y="996261"/>
                    <a:pt x="9833226" y="964907"/>
                    <a:pt x="9541466" y="995016"/>
                  </a:cubicBezTo>
                  <a:cubicBezTo>
                    <a:pt x="9249706" y="1025125"/>
                    <a:pt x="9185667" y="957742"/>
                    <a:pt x="8958247" y="995016"/>
                  </a:cubicBezTo>
                  <a:cubicBezTo>
                    <a:pt x="8730827" y="1032290"/>
                    <a:pt x="8714085" y="947469"/>
                    <a:pt x="8480007" y="995016"/>
                  </a:cubicBezTo>
                  <a:cubicBezTo>
                    <a:pt x="8245929" y="1042563"/>
                    <a:pt x="8214186" y="991302"/>
                    <a:pt x="8106747" y="995016"/>
                  </a:cubicBezTo>
                  <a:cubicBezTo>
                    <a:pt x="7999308" y="998730"/>
                    <a:pt x="7878627" y="955527"/>
                    <a:pt x="7733487" y="995016"/>
                  </a:cubicBezTo>
                  <a:cubicBezTo>
                    <a:pt x="7588347" y="1034505"/>
                    <a:pt x="7391246" y="938226"/>
                    <a:pt x="7255247" y="995016"/>
                  </a:cubicBezTo>
                  <a:cubicBezTo>
                    <a:pt x="7119248" y="1051806"/>
                    <a:pt x="6718411" y="947900"/>
                    <a:pt x="6462069" y="995016"/>
                  </a:cubicBezTo>
                  <a:cubicBezTo>
                    <a:pt x="6205727" y="1042132"/>
                    <a:pt x="6139443" y="936340"/>
                    <a:pt x="5878850" y="995016"/>
                  </a:cubicBezTo>
                  <a:cubicBezTo>
                    <a:pt x="5618257" y="1053692"/>
                    <a:pt x="5489229" y="949656"/>
                    <a:pt x="5295631" y="995016"/>
                  </a:cubicBezTo>
                  <a:cubicBezTo>
                    <a:pt x="5102033" y="1040376"/>
                    <a:pt x="4688898" y="930174"/>
                    <a:pt x="4502452" y="995016"/>
                  </a:cubicBezTo>
                  <a:cubicBezTo>
                    <a:pt x="4316006" y="1059858"/>
                    <a:pt x="3935504" y="992744"/>
                    <a:pt x="3709274" y="995016"/>
                  </a:cubicBezTo>
                  <a:cubicBezTo>
                    <a:pt x="3483044" y="997288"/>
                    <a:pt x="3546348" y="965652"/>
                    <a:pt x="3440993" y="995016"/>
                  </a:cubicBezTo>
                  <a:cubicBezTo>
                    <a:pt x="3335638" y="1024380"/>
                    <a:pt x="2989399" y="915327"/>
                    <a:pt x="2647815" y="995016"/>
                  </a:cubicBezTo>
                  <a:cubicBezTo>
                    <a:pt x="2306231" y="1074705"/>
                    <a:pt x="2146861" y="943313"/>
                    <a:pt x="1959617" y="995016"/>
                  </a:cubicBezTo>
                  <a:cubicBezTo>
                    <a:pt x="1772373" y="1046719"/>
                    <a:pt x="1521183" y="960188"/>
                    <a:pt x="1166438" y="995016"/>
                  </a:cubicBezTo>
                  <a:cubicBezTo>
                    <a:pt x="811693" y="1029844"/>
                    <a:pt x="1015545" y="967479"/>
                    <a:pt x="898158" y="995016"/>
                  </a:cubicBezTo>
                  <a:cubicBezTo>
                    <a:pt x="780771" y="1022553"/>
                    <a:pt x="676487" y="974876"/>
                    <a:pt x="524897" y="995016"/>
                  </a:cubicBezTo>
                  <a:cubicBezTo>
                    <a:pt x="373307" y="1015156"/>
                    <a:pt x="172331" y="952004"/>
                    <a:pt x="0" y="995016"/>
                  </a:cubicBezTo>
                  <a:cubicBezTo>
                    <a:pt x="-48968" y="812794"/>
                    <a:pt x="5803" y="680991"/>
                    <a:pt x="0" y="507458"/>
                  </a:cubicBezTo>
                  <a:cubicBezTo>
                    <a:pt x="-5803" y="333925"/>
                    <a:pt x="23842" y="18809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02899707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defTabSz="914377"/>
              <a:r>
                <a:rPr lang="vi-VN" altLang="zh-CN" sz="2933" b="1" dirty="0">
                  <a:solidFill>
                    <a:prstClr val="black"/>
                  </a:solidFill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Em và các thành viên trong gia đình nên làm gì, không nên làm gì để phòng tránh hỏa hoạn khi ở nhà?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347CC40-A41C-4196-935F-C436FF7344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3243" y="1747609"/>
            <a:ext cx="10024855" cy="330499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4D505CD-112D-48EB-9285-5D86B0349746}"/>
              </a:ext>
            </a:extLst>
          </p:cNvPr>
          <p:cNvGrpSpPr/>
          <p:nvPr/>
        </p:nvGrpSpPr>
        <p:grpSpPr>
          <a:xfrm>
            <a:off x="4180914" y="4740316"/>
            <a:ext cx="4212000" cy="2038172"/>
            <a:chOff x="5876916" y="975793"/>
            <a:chExt cx="4684259" cy="236353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883DE3F-CE71-4433-A661-37242B4FC0A5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6" name="图片 2" descr="2">
                <a:extLst>
                  <a:ext uri="{FF2B5EF4-FFF2-40B4-BE49-F238E27FC236}">
                    <a16:creationId xmlns:a16="http://schemas.microsoft.com/office/drawing/2014/main" id="{26122ECB-8321-4549-9336-A069DA624C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27" name="图片 1" descr="1">
                <a:extLst>
                  <a:ext uri="{FF2B5EF4-FFF2-40B4-BE49-F238E27FC236}">
                    <a16:creationId xmlns:a16="http://schemas.microsoft.com/office/drawing/2014/main" id="{3DDD776E-B23D-48DC-A85D-1BACF50B71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28" name="图片 2" descr="3">
                <a:extLst>
                  <a:ext uri="{FF2B5EF4-FFF2-40B4-BE49-F238E27FC236}">
                    <a16:creationId xmlns:a16="http://schemas.microsoft.com/office/drawing/2014/main" id="{9C970CC9-EB87-4E5E-A563-CD311A0623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flipH="1">
                <a:off x="2387762" y="872971"/>
                <a:ext cx="3374584" cy="2860195"/>
              </a:xfrm>
              <a:prstGeom prst="rect">
                <a:avLst/>
              </a:prstGeom>
            </p:spPr>
          </p:pic>
        </p:grp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BE16E255-1887-438C-B5D8-B499D48E1888}"/>
                </a:ext>
              </a:extLst>
            </p:cNvPr>
            <p:cNvSpPr/>
            <p:nvPr/>
          </p:nvSpPr>
          <p:spPr>
            <a:xfrm>
              <a:off x="6494963" y="2510021"/>
              <a:ext cx="3671532" cy="829305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C00000"/>
                  </a:solidFill>
                </a:rPr>
                <a:t>Thảo</a:t>
              </a:r>
              <a:r>
                <a:rPr lang="en-US" sz="2800" b="1" dirty="0">
                  <a:solidFill>
                    <a:srgbClr val="C00000"/>
                  </a:solidFill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</a:rPr>
                <a:t>luận</a:t>
              </a:r>
              <a:r>
                <a:rPr lang="en-US" sz="2800" b="1" dirty="0">
                  <a:solidFill>
                    <a:srgbClr val="C00000"/>
                  </a:solidFill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</a:rPr>
                <a:t>nhóm</a:t>
              </a:r>
              <a:endParaRPr lang="en-US" sz="28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54191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8D06CDB-317D-4D67-9253-D580790A6E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62701"/>
              </p:ext>
            </p:extLst>
          </p:nvPr>
        </p:nvGraphicFramePr>
        <p:xfrm>
          <a:off x="168965" y="799340"/>
          <a:ext cx="11777870" cy="5680972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922105">
                  <a:extLst>
                    <a:ext uri="{9D8B030D-6E8A-4147-A177-3AD203B41FA5}">
                      <a16:colId xmlns:a16="http://schemas.microsoft.com/office/drawing/2014/main" val="1714119351"/>
                    </a:ext>
                  </a:extLst>
                </a:gridCol>
                <a:gridCol w="4333461">
                  <a:extLst>
                    <a:ext uri="{9D8B030D-6E8A-4147-A177-3AD203B41FA5}">
                      <a16:colId xmlns:a16="http://schemas.microsoft.com/office/drawing/2014/main" val="2361252200"/>
                    </a:ext>
                  </a:extLst>
                </a:gridCol>
                <a:gridCol w="4522304">
                  <a:extLst>
                    <a:ext uri="{9D8B030D-6E8A-4147-A177-3AD203B41FA5}">
                      <a16:colId xmlns:a16="http://schemas.microsoft.com/office/drawing/2014/main" val="3149396778"/>
                    </a:ext>
                  </a:extLst>
                </a:gridCol>
              </a:tblGrid>
              <a:tr h="126921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</a:rPr>
                        <a:t>Việc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</a:rPr>
                        <a:t>phải làm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</a:rPr>
                        <a:t>Việc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</a:rPr>
                        <a:t>không được làm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206665"/>
                  </a:ext>
                </a:extLst>
              </a:tr>
              <a:tr h="98128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Để phòng cháy khi ở nhà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6746718"/>
                  </a:ext>
                </a:extLst>
              </a:tr>
              <a:tr h="8650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963461"/>
                  </a:ext>
                </a:extLst>
              </a:tr>
              <a:tr h="123161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Khi có cháy xảy ra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9122539"/>
                  </a:ext>
                </a:extLst>
              </a:tr>
              <a:tr h="13337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768359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365A2E6-B3AE-42F7-8457-6C73515F4702}"/>
              </a:ext>
            </a:extLst>
          </p:cNvPr>
          <p:cNvSpPr txBox="1"/>
          <p:nvPr/>
        </p:nvSpPr>
        <p:spPr>
          <a:xfrm>
            <a:off x="3250096" y="2057400"/>
            <a:ext cx="39855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Trông coi bếp suốt quá trình đun nấu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CD2ACF-4CD7-41FC-875C-8CA62E208F0C}"/>
              </a:ext>
            </a:extLst>
          </p:cNvPr>
          <p:cNvSpPr txBox="1"/>
          <p:nvPr/>
        </p:nvSpPr>
        <p:spPr>
          <a:xfrm>
            <a:off x="3160645" y="3031435"/>
            <a:ext cx="39855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Tránh đặt bếp ga gần các thiết bị điện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866902-5FC8-47BB-8214-35C1858900CF}"/>
              </a:ext>
            </a:extLst>
          </p:cNvPr>
          <p:cNvSpPr txBox="1"/>
          <p:nvPr/>
        </p:nvSpPr>
        <p:spPr>
          <a:xfrm>
            <a:off x="7573618" y="2107096"/>
            <a:ext cx="39855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Không khóa bình ga sau khi nấu xong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41C3EC-F954-40B4-8A54-BC59DE5199B7}"/>
              </a:ext>
            </a:extLst>
          </p:cNvPr>
          <p:cNvSpPr txBox="1"/>
          <p:nvPr/>
        </p:nvSpPr>
        <p:spPr>
          <a:xfrm>
            <a:off x="7643193" y="3051312"/>
            <a:ext cx="39855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Đặt bếp ga gần các thiết bị điện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CC96B8-D3D9-4D40-BF2B-CF828BA81D1C}"/>
              </a:ext>
            </a:extLst>
          </p:cNvPr>
          <p:cNvSpPr txBox="1"/>
          <p:nvPr/>
        </p:nvSpPr>
        <p:spPr>
          <a:xfrm>
            <a:off x="3269976" y="4065104"/>
            <a:ext cx="39855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Bình tĩnh, nhanh chóng thoát khỏi đám cháy.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A487D8-C96B-43AF-AAB7-24EE0A655A01}"/>
              </a:ext>
            </a:extLst>
          </p:cNvPr>
          <p:cNvSpPr txBox="1"/>
          <p:nvPr/>
        </p:nvSpPr>
        <p:spPr>
          <a:xfrm>
            <a:off x="3289854" y="5287617"/>
            <a:ext cx="3985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Gọi sự trợ giúp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9BFEE4-E1D1-4B47-B8A2-DD5653D36B74}"/>
              </a:ext>
            </a:extLst>
          </p:cNvPr>
          <p:cNvSpPr txBox="1"/>
          <p:nvPr/>
        </p:nvSpPr>
        <p:spPr>
          <a:xfrm>
            <a:off x="7583558" y="4065103"/>
            <a:ext cx="3985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Đứng xem.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97E6C65-C5F2-4539-B54A-C7879DAE6A3E}"/>
              </a:ext>
            </a:extLst>
          </p:cNvPr>
          <p:cNvSpPr txBox="1"/>
          <p:nvPr/>
        </p:nvSpPr>
        <p:spPr>
          <a:xfrm>
            <a:off x="7583558" y="5287616"/>
            <a:ext cx="43930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Quấn các vật dễ cháy quanh người (khăn, chăn,...)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956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0909FA7-E72D-4563-9E81-89862508BEB0}"/>
              </a:ext>
            </a:extLst>
          </p:cNvPr>
          <p:cNvSpPr txBox="1"/>
          <p:nvPr/>
        </p:nvSpPr>
        <p:spPr>
          <a:xfrm>
            <a:off x="992985" y="340585"/>
            <a:ext cx="9910064" cy="1241237"/>
          </a:xfrm>
          <a:custGeom>
            <a:avLst/>
            <a:gdLst>
              <a:gd name="connsiteX0" fmla="*/ 0 w 9910064"/>
              <a:gd name="connsiteY0" fmla="*/ 0 h 1241237"/>
              <a:gd name="connsiteX1" fmla="*/ 384744 w 9910064"/>
              <a:gd name="connsiteY1" fmla="*/ 0 h 1241237"/>
              <a:gd name="connsiteX2" fmla="*/ 1066789 w 9910064"/>
              <a:gd name="connsiteY2" fmla="*/ 0 h 1241237"/>
              <a:gd name="connsiteX3" fmla="*/ 1352432 w 9910064"/>
              <a:gd name="connsiteY3" fmla="*/ 0 h 1241237"/>
              <a:gd name="connsiteX4" fmla="*/ 1737176 w 9910064"/>
              <a:gd name="connsiteY4" fmla="*/ 0 h 1241237"/>
              <a:gd name="connsiteX5" fmla="*/ 2320121 w 9910064"/>
              <a:gd name="connsiteY5" fmla="*/ 0 h 1241237"/>
              <a:gd name="connsiteX6" fmla="*/ 2704865 w 9910064"/>
              <a:gd name="connsiteY6" fmla="*/ 0 h 1241237"/>
              <a:gd name="connsiteX7" fmla="*/ 3089608 w 9910064"/>
              <a:gd name="connsiteY7" fmla="*/ 0 h 1241237"/>
              <a:gd name="connsiteX8" fmla="*/ 3771654 w 9910064"/>
              <a:gd name="connsiteY8" fmla="*/ 0 h 1241237"/>
              <a:gd name="connsiteX9" fmla="*/ 4552800 w 9910064"/>
              <a:gd name="connsiteY9" fmla="*/ 0 h 1241237"/>
              <a:gd name="connsiteX10" fmla="*/ 5135745 w 9910064"/>
              <a:gd name="connsiteY10" fmla="*/ 0 h 1241237"/>
              <a:gd name="connsiteX11" fmla="*/ 5619589 w 9910064"/>
              <a:gd name="connsiteY11" fmla="*/ 0 h 1241237"/>
              <a:gd name="connsiteX12" fmla="*/ 6202534 w 9910064"/>
              <a:gd name="connsiteY12" fmla="*/ 0 h 1241237"/>
              <a:gd name="connsiteX13" fmla="*/ 6785479 w 9910064"/>
              <a:gd name="connsiteY13" fmla="*/ 0 h 1241237"/>
              <a:gd name="connsiteX14" fmla="*/ 7071122 w 9910064"/>
              <a:gd name="connsiteY14" fmla="*/ 0 h 1241237"/>
              <a:gd name="connsiteX15" fmla="*/ 7852268 w 9910064"/>
              <a:gd name="connsiteY15" fmla="*/ 0 h 1241237"/>
              <a:gd name="connsiteX16" fmla="*/ 8137911 w 9910064"/>
              <a:gd name="connsiteY16" fmla="*/ 0 h 1241237"/>
              <a:gd name="connsiteX17" fmla="*/ 8720856 w 9910064"/>
              <a:gd name="connsiteY17" fmla="*/ 0 h 1241237"/>
              <a:gd name="connsiteX18" fmla="*/ 9303801 w 9910064"/>
              <a:gd name="connsiteY18" fmla="*/ 0 h 1241237"/>
              <a:gd name="connsiteX19" fmla="*/ 9910064 w 9910064"/>
              <a:gd name="connsiteY19" fmla="*/ 0 h 1241237"/>
              <a:gd name="connsiteX20" fmla="*/ 9910064 w 9910064"/>
              <a:gd name="connsiteY20" fmla="*/ 426158 h 1241237"/>
              <a:gd name="connsiteX21" fmla="*/ 9910064 w 9910064"/>
              <a:gd name="connsiteY21" fmla="*/ 839904 h 1241237"/>
              <a:gd name="connsiteX22" fmla="*/ 9910064 w 9910064"/>
              <a:gd name="connsiteY22" fmla="*/ 1241237 h 1241237"/>
              <a:gd name="connsiteX23" fmla="*/ 9426220 w 9910064"/>
              <a:gd name="connsiteY23" fmla="*/ 1241237 h 1241237"/>
              <a:gd name="connsiteX24" fmla="*/ 8942375 w 9910064"/>
              <a:gd name="connsiteY24" fmla="*/ 1241237 h 1241237"/>
              <a:gd name="connsiteX25" fmla="*/ 8458531 w 9910064"/>
              <a:gd name="connsiteY25" fmla="*/ 1241237 h 1241237"/>
              <a:gd name="connsiteX26" fmla="*/ 7677385 w 9910064"/>
              <a:gd name="connsiteY26" fmla="*/ 1241237 h 1241237"/>
              <a:gd name="connsiteX27" fmla="*/ 7391742 w 9910064"/>
              <a:gd name="connsiteY27" fmla="*/ 1241237 h 1241237"/>
              <a:gd name="connsiteX28" fmla="*/ 7006998 w 9910064"/>
              <a:gd name="connsiteY28" fmla="*/ 1241237 h 1241237"/>
              <a:gd name="connsiteX29" fmla="*/ 6622255 w 9910064"/>
              <a:gd name="connsiteY29" fmla="*/ 1241237 h 1241237"/>
              <a:gd name="connsiteX30" fmla="*/ 5940209 w 9910064"/>
              <a:gd name="connsiteY30" fmla="*/ 1241237 h 1241237"/>
              <a:gd name="connsiteX31" fmla="*/ 5555465 w 9910064"/>
              <a:gd name="connsiteY31" fmla="*/ 1241237 h 1241237"/>
              <a:gd name="connsiteX32" fmla="*/ 5269822 w 9910064"/>
              <a:gd name="connsiteY32" fmla="*/ 1241237 h 1241237"/>
              <a:gd name="connsiteX33" fmla="*/ 4587777 w 9910064"/>
              <a:gd name="connsiteY33" fmla="*/ 1241237 h 1241237"/>
              <a:gd name="connsiteX34" fmla="*/ 4103932 w 9910064"/>
              <a:gd name="connsiteY34" fmla="*/ 1241237 h 1241237"/>
              <a:gd name="connsiteX35" fmla="*/ 3520987 w 9910064"/>
              <a:gd name="connsiteY35" fmla="*/ 1241237 h 1241237"/>
              <a:gd name="connsiteX36" fmla="*/ 3136244 w 9910064"/>
              <a:gd name="connsiteY36" fmla="*/ 1241237 h 1241237"/>
              <a:gd name="connsiteX37" fmla="*/ 2454198 w 9910064"/>
              <a:gd name="connsiteY37" fmla="*/ 1241237 h 1241237"/>
              <a:gd name="connsiteX38" fmla="*/ 1772153 w 9910064"/>
              <a:gd name="connsiteY38" fmla="*/ 1241237 h 1241237"/>
              <a:gd name="connsiteX39" fmla="*/ 1288308 w 9910064"/>
              <a:gd name="connsiteY39" fmla="*/ 1241237 h 1241237"/>
              <a:gd name="connsiteX40" fmla="*/ 507162 w 9910064"/>
              <a:gd name="connsiteY40" fmla="*/ 1241237 h 1241237"/>
              <a:gd name="connsiteX41" fmla="*/ 0 w 9910064"/>
              <a:gd name="connsiteY41" fmla="*/ 1241237 h 1241237"/>
              <a:gd name="connsiteX42" fmla="*/ 0 w 9910064"/>
              <a:gd name="connsiteY42" fmla="*/ 839904 h 1241237"/>
              <a:gd name="connsiteX43" fmla="*/ 0 w 9910064"/>
              <a:gd name="connsiteY43" fmla="*/ 401333 h 1241237"/>
              <a:gd name="connsiteX44" fmla="*/ 0 w 9910064"/>
              <a:gd name="connsiteY44" fmla="*/ 0 h 1241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910064" h="1241237" fill="none" extrusionOk="0">
                <a:moveTo>
                  <a:pt x="0" y="0"/>
                </a:moveTo>
                <a:cubicBezTo>
                  <a:pt x="144270" y="-33810"/>
                  <a:pt x="234911" y="31363"/>
                  <a:pt x="384744" y="0"/>
                </a:cubicBezTo>
                <a:cubicBezTo>
                  <a:pt x="534577" y="-31363"/>
                  <a:pt x="909337" y="39043"/>
                  <a:pt x="1066789" y="0"/>
                </a:cubicBezTo>
                <a:cubicBezTo>
                  <a:pt x="1224241" y="-39043"/>
                  <a:pt x="1236793" y="6436"/>
                  <a:pt x="1352432" y="0"/>
                </a:cubicBezTo>
                <a:cubicBezTo>
                  <a:pt x="1468071" y="-6436"/>
                  <a:pt x="1628382" y="20167"/>
                  <a:pt x="1737176" y="0"/>
                </a:cubicBezTo>
                <a:cubicBezTo>
                  <a:pt x="1845970" y="-20167"/>
                  <a:pt x="2086026" y="21913"/>
                  <a:pt x="2320121" y="0"/>
                </a:cubicBezTo>
                <a:cubicBezTo>
                  <a:pt x="2554216" y="-21913"/>
                  <a:pt x="2526166" y="9418"/>
                  <a:pt x="2704865" y="0"/>
                </a:cubicBezTo>
                <a:cubicBezTo>
                  <a:pt x="2883564" y="-9418"/>
                  <a:pt x="2976224" y="37308"/>
                  <a:pt x="3089608" y="0"/>
                </a:cubicBezTo>
                <a:cubicBezTo>
                  <a:pt x="3202992" y="-37308"/>
                  <a:pt x="3468871" y="5030"/>
                  <a:pt x="3771654" y="0"/>
                </a:cubicBezTo>
                <a:cubicBezTo>
                  <a:pt x="4074437" y="-5030"/>
                  <a:pt x="4274506" y="77785"/>
                  <a:pt x="4552800" y="0"/>
                </a:cubicBezTo>
                <a:cubicBezTo>
                  <a:pt x="4831094" y="-77785"/>
                  <a:pt x="4932764" y="12483"/>
                  <a:pt x="5135745" y="0"/>
                </a:cubicBezTo>
                <a:cubicBezTo>
                  <a:pt x="5338727" y="-12483"/>
                  <a:pt x="5379871" y="25527"/>
                  <a:pt x="5619589" y="0"/>
                </a:cubicBezTo>
                <a:cubicBezTo>
                  <a:pt x="5859307" y="-25527"/>
                  <a:pt x="6052803" y="23510"/>
                  <a:pt x="6202534" y="0"/>
                </a:cubicBezTo>
                <a:cubicBezTo>
                  <a:pt x="6352265" y="-23510"/>
                  <a:pt x="6506685" y="39289"/>
                  <a:pt x="6785479" y="0"/>
                </a:cubicBezTo>
                <a:cubicBezTo>
                  <a:pt x="7064274" y="-39289"/>
                  <a:pt x="6956375" y="27340"/>
                  <a:pt x="7071122" y="0"/>
                </a:cubicBezTo>
                <a:cubicBezTo>
                  <a:pt x="7185869" y="-27340"/>
                  <a:pt x="7678061" y="36289"/>
                  <a:pt x="7852268" y="0"/>
                </a:cubicBezTo>
                <a:cubicBezTo>
                  <a:pt x="8026475" y="-36289"/>
                  <a:pt x="8063054" y="9631"/>
                  <a:pt x="8137911" y="0"/>
                </a:cubicBezTo>
                <a:cubicBezTo>
                  <a:pt x="8212768" y="-9631"/>
                  <a:pt x="8434701" y="13763"/>
                  <a:pt x="8720856" y="0"/>
                </a:cubicBezTo>
                <a:cubicBezTo>
                  <a:pt x="9007012" y="-13763"/>
                  <a:pt x="9064000" y="54340"/>
                  <a:pt x="9303801" y="0"/>
                </a:cubicBezTo>
                <a:cubicBezTo>
                  <a:pt x="9543602" y="-54340"/>
                  <a:pt x="9676686" y="56133"/>
                  <a:pt x="9910064" y="0"/>
                </a:cubicBezTo>
                <a:cubicBezTo>
                  <a:pt x="9917233" y="107034"/>
                  <a:pt x="9873197" y="313256"/>
                  <a:pt x="9910064" y="426158"/>
                </a:cubicBezTo>
                <a:cubicBezTo>
                  <a:pt x="9946931" y="539060"/>
                  <a:pt x="9901126" y="659094"/>
                  <a:pt x="9910064" y="839904"/>
                </a:cubicBezTo>
                <a:cubicBezTo>
                  <a:pt x="9919002" y="1020714"/>
                  <a:pt x="9889195" y="1134087"/>
                  <a:pt x="9910064" y="1241237"/>
                </a:cubicBezTo>
                <a:cubicBezTo>
                  <a:pt x="9791427" y="1294345"/>
                  <a:pt x="9545267" y="1240649"/>
                  <a:pt x="9426220" y="1241237"/>
                </a:cubicBezTo>
                <a:cubicBezTo>
                  <a:pt x="9307173" y="1241825"/>
                  <a:pt x="9141681" y="1212349"/>
                  <a:pt x="8942375" y="1241237"/>
                </a:cubicBezTo>
                <a:cubicBezTo>
                  <a:pt x="8743070" y="1270125"/>
                  <a:pt x="8695593" y="1188242"/>
                  <a:pt x="8458531" y="1241237"/>
                </a:cubicBezTo>
                <a:cubicBezTo>
                  <a:pt x="8221469" y="1294232"/>
                  <a:pt x="8065357" y="1238530"/>
                  <a:pt x="7677385" y="1241237"/>
                </a:cubicBezTo>
                <a:cubicBezTo>
                  <a:pt x="7289413" y="1243944"/>
                  <a:pt x="7478825" y="1222300"/>
                  <a:pt x="7391742" y="1241237"/>
                </a:cubicBezTo>
                <a:cubicBezTo>
                  <a:pt x="7304659" y="1260174"/>
                  <a:pt x="7171897" y="1223911"/>
                  <a:pt x="7006998" y="1241237"/>
                </a:cubicBezTo>
                <a:cubicBezTo>
                  <a:pt x="6842099" y="1258563"/>
                  <a:pt x="6730060" y="1226584"/>
                  <a:pt x="6622255" y="1241237"/>
                </a:cubicBezTo>
                <a:cubicBezTo>
                  <a:pt x="6514450" y="1255890"/>
                  <a:pt x="6151705" y="1209119"/>
                  <a:pt x="5940209" y="1241237"/>
                </a:cubicBezTo>
                <a:cubicBezTo>
                  <a:pt x="5728713" y="1273355"/>
                  <a:pt x="5679346" y="1223525"/>
                  <a:pt x="5555465" y="1241237"/>
                </a:cubicBezTo>
                <a:cubicBezTo>
                  <a:pt x="5431584" y="1258949"/>
                  <a:pt x="5400613" y="1215704"/>
                  <a:pt x="5269822" y="1241237"/>
                </a:cubicBezTo>
                <a:cubicBezTo>
                  <a:pt x="5139031" y="1266770"/>
                  <a:pt x="4873191" y="1195322"/>
                  <a:pt x="4587777" y="1241237"/>
                </a:cubicBezTo>
                <a:cubicBezTo>
                  <a:pt x="4302364" y="1287152"/>
                  <a:pt x="4332310" y="1229849"/>
                  <a:pt x="4103932" y="1241237"/>
                </a:cubicBezTo>
                <a:cubicBezTo>
                  <a:pt x="3875555" y="1252625"/>
                  <a:pt x="3718599" y="1203071"/>
                  <a:pt x="3520987" y="1241237"/>
                </a:cubicBezTo>
                <a:cubicBezTo>
                  <a:pt x="3323376" y="1279403"/>
                  <a:pt x="3222401" y="1230041"/>
                  <a:pt x="3136244" y="1241237"/>
                </a:cubicBezTo>
                <a:cubicBezTo>
                  <a:pt x="3050087" y="1252433"/>
                  <a:pt x="2662092" y="1205521"/>
                  <a:pt x="2454198" y="1241237"/>
                </a:cubicBezTo>
                <a:cubicBezTo>
                  <a:pt x="2246304" y="1276953"/>
                  <a:pt x="2025272" y="1186754"/>
                  <a:pt x="1772153" y="1241237"/>
                </a:cubicBezTo>
                <a:cubicBezTo>
                  <a:pt x="1519035" y="1295720"/>
                  <a:pt x="1400992" y="1199155"/>
                  <a:pt x="1288308" y="1241237"/>
                </a:cubicBezTo>
                <a:cubicBezTo>
                  <a:pt x="1175624" y="1283319"/>
                  <a:pt x="666490" y="1210902"/>
                  <a:pt x="507162" y="1241237"/>
                </a:cubicBezTo>
                <a:cubicBezTo>
                  <a:pt x="347834" y="1271572"/>
                  <a:pt x="171576" y="1202849"/>
                  <a:pt x="0" y="1241237"/>
                </a:cubicBezTo>
                <a:cubicBezTo>
                  <a:pt x="-33637" y="1041756"/>
                  <a:pt x="7707" y="1015996"/>
                  <a:pt x="0" y="839904"/>
                </a:cubicBezTo>
                <a:cubicBezTo>
                  <a:pt x="-7707" y="663812"/>
                  <a:pt x="7500" y="511817"/>
                  <a:pt x="0" y="401333"/>
                </a:cubicBezTo>
                <a:cubicBezTo>
                  <a:pt x="-7500" y="290849"/>
                  <a:pt x="8066" y="159730"/>
                  <a:pt x="0" y="0"/>
                </a:cubicBezTo>
                <a:close/>
              </a:path>
              <a:path w="9910064" h="1241237" stroke="0" extrusionOk="0">
                <a:moveTo>
                  <a:pt x="0" y="0"/>
                </a:moveTo>
                <a:cubicBezTo>
                  <a:pt x="102425" y="-13207"/>
                  <a:pt x="210346" y="14341"/>
                  <a:pt x="384744" y="0"/>
                </a:cubicBezTo>
                <a:cubicBezTo>
                  <a:pt x="559142" y="-14341"/>
                  <a:pt x="976424" y="41922"/>
                  <a:pt x="1165890" y="0"/>
                </a:cubicBezTo>
                <a:cubicBezTo>
                  <a:pt x="1355356" y="-41922"/>
                  <a:pt x="1448223" y="30794"/>
                  <a:pt x="1550634" y="0"/>
                </a:cubicBezTo>
                <a:cubicBezTo>
                  <a:pt x="1653045" y="-30794"/>
                  <a:pt x="2085001" y="92996"/>
                  <a:pt x="2331780" y="0"/>
                </a:cubicBezTo>
                <a:cubicBezTo>
                  <a:pt x="2578559" y="-92996"/>
                  <a:pt x="2523476" y="16881"/>
                  <a:pt x="2617423" y="0"/>
                </a:cubicBezTo>
                <a:cubicBezTo>
                  <a:pt x="2711370" y="-16881"/>
                  <a:pt x="2944144" y="53714"/>
                  <a:pt x="3101267" y="0"/>
                </a:cubicBezTo>
                <a:cubicBezTo>
                  <a:pt x="3258390" y="-53714"/>
                  <a:pt x="3412486" y="31966"/>
                  <a:pt x="3585111" y="0"/>
                </a:cubicBezTo>
                <a:cubicBezTo>
                  <a:pt x="3757736" y="-31966"/>
                  <a:pt x="4008222" y="11605"/>
                  <a:pt x="4168056" y="0"/>
                </a:cubicBezTo>
                <a:cubicBezTo>
                  <a:pt x="4327890" y="-11605"/>
                  <a:pt x="4459967" y="29769"/>
                  <a:pt x="4751001" y="0"/>
                </a:cubicBezTo>
                <a:cubicBezTo>
                  <a:pt x="5042035" y="-29769"/>
                  <a:pt x="4957330" y="14173"/>
                  <a:pt x="5135745" y="0"/>
                </a:cubicBezTo>
                <a:cubicBezTo>
                  <a:pt x="5314160" y="-14173"/>
                  <a:pt x="5489000" y="66060"/>
                  <a:pt x="5817791" y="0"/>
                </a:cubicBezTo>
                <a:cubicBezTo>
                  <a:pt x="6146582" y="-66060"/>
                  <a:pt x="6016303" y="34752"/>
                  <a:pt x="6202534" y="0"/>
                </a:cubicBezTo>
                <a:cubicBezTo>
                  <a:pt x="6388765" y="-34752"/>
                  <a:pt x="6631677" y="79013"/>
                  <a:pt x="6983680" y="0"/>
                </a:cubicBezTo>
                <a:cubicBezTo>
                  <a:pt x="7335683" y="-79013"/>
                  <a:pt x="7380891" y="16102"/>
                  <a:pt x="7566625" y="0"/>
                </a:cubicBezTo>
                <a:cubicBezTo>
                  <a:pt x="7752359" y="-16102"/>
                  <a:pt x="7991036" y="69286"/>
                  <a:pt x="8149570" y="0"/>
                </a:cubicBezTo>
                <a:cubicBezTo>
                  <a:pt x="8308104" y="-69286"/>
                  <a:pt x="8595554" y="48936"/>
                  <a:pt x="8930716" y="0"/>
                </a:cubicBezTo>
                <a:cubicBezTo>
                  <a:pt x="9265878" y="-48936"/>
                  <a:pt x="9623623" y="95405"/>
                  <a:pt x="9910064" y="0"/>
                </a:cubicBezTo>
                <a:cubicBezTo>
                  <a:pt x="9951459" y="178779"/>
                  <a:pt x="9890101" y="253192"/>
                  <a:pt x="9910064" y="426158"/>
                </a:cubicBezTo>
                <a:cubicBezTo>
                  <a:pt x="9930027" y="599124"/>
                  <a:pt x="9901723" y="687016"/>
                  <a:pt x="9910064" y="839904"/>
                </a:cubicBezTo>
                <a:cubicBezTo>
                  <a:pt x="9918405" y="992792"/>
                  <a:pt x="9864091" y="1108715"/>
                  <a:pt x="9910064" y="1241237"/>
                </a:cubicBezTo>
                <a:cubicBezTo>
                  <a:pt x="9810072" y="1261934"/>
                  <a:pt x="9731049" y="1221250"/>
                  <a:pt x="9624421" y="1241237"/>
                </a:cubicBezTo>
                <a:cubicBezTo>
                  <a:pt x="9517793" y="1261224"/>
                  <a:pt x="9143778" y="1204887"/>
                  <a:pt x="8942375" y="1241237"/>
                </a:cubicBezTo>
                <a:cubicBezTo>
                  <a:pt x="8740972" y="1277587"/>
                  <a:pt x="8574683" y="1199150"/>
                  <a:pt x="8359430" y="1241237"/>
                </a:cubicBezTo>
                <a:cubicBezTo>
                  <a:pt x="8144178" y="1283324"/>
                  <a:pt x="8115445" y="1239095"/>
                  <a:pt x="7875586" y="1241237"/>
                </a:cubicBezTo>
                <a:cubicBezTo>
                  <a:pt x="7635727" y="1243379"/>
                  <a:pt x="7625185" y="1213852"/>
                  <a:pt x="7490842" y="1241237"/>
                </a:cubicBezTo>
                <a:cubicBezTo>
                  <a:pt x="7356499" y="1268622"/>
                  <a:pt x="7187093" y="1208681"/>
                  <a:pt x="7106099" y="1241237"/>
                </a:cubicBezTo>
                <a:cubicBezTo>
                  <a:pt x="7025105" y="1273793"/>
                  <a:pt x="6765905" y="1202022"/>
                  <a:pt x="6622255" y="1241237"/>
                </a:cubicBezTo>
                <a:cubicBezTo>
                  <a:pt x="6478605" y="1280452"/>
                  <a:pt x="6005523" y="1204417"/>
                  <a:pt x="5841108" y="1241237"/>
                </a:cubicBezTo>
                <a:cubicBezTo>
                  <a:pt x="5676693" y="1278057"/>
                  <a:pt x="5525877" y="1223435"/>
                  <a:pt x="5258163" y="1241237"/>
                </a:cubicBezTo>
                <a:cubicBezTo>
                  <a:pt x="4990449" y="1259039"/>
                  <a:pt x="4876130" y="1205336"/>
                  <a:pt x="4675218" y="1241237"/>
                </a:cubicBezTo>
                <a:cubicBezTo>
                  <a:pt x="4474306" y="1277138"/>
                  <a:pt x="4275912" y="1235824"/>
                  <a:pt x="3894072" y="1241237"/>
                </a:cubicBezTo>
                <a:cubicBezTo>
                  <a:pt x="3512232" y="1246650"/>
                  <a:pt x="3428345" y="1233849"/>
                  <a:pt x="3112926" y="1241237"/>
                </a:cubicBezTo>
                <a:cubicBezTo>
                  <a:pt x="2797507" y="1248625"/>
                  <a:pt x="2940899" y="1220133"/>
                  <a:pt x="2827283" y="1241237"/>
                </a:cubicBezTo>
                <a:cubicBezTo>
                  <a:pt x="2713667" y="1262341"/>
                  <a:pt x="2207786" y="1148138"/>
                  <a:pt x="2046137" y="1241237"/>
                </a:cubicBezTo>
                <a:cubicBezTo>
                  <a:pt x="1884488" y="1334336"/>
                  <a:pt x="1621697" y="1207591"/>
                  <a:pt x="1364091" y="1241237"/>
                </a:cubicBezTo>
                <a:cubicBezTo>
                  <a:pt x="1106485" y="1274883"/>
                  <a:pt x="863016" y="1184885"/>
                  <a:pt x="582945" y="1241237"/>
                </a:cubicBezTo>
                <a:cubicBezTo>
                  <a:pt x="302874" y="1297589"/>
                  <a:pt x="212262" y="1231269"/>
                  <a:pt x="0" y="1241237"/>
                </a:cubicBezTo>
                <a:cubicBezTo>
                  <a:pt x="-10143" y="1053955"/>
                  <a:pt x="30002" y="991353"/>
                  <a:pt x="0" y="852316"/>
                </a:cubicBezTo>
                <a:cubicBezTo>
                  <a:pt x="-30002" y="713279"/>
                  <a:pt x="37933" y="576549"/>
                  <a:pt x="0" y="426158"/>
                </a:cubicBezTo>
                <a:cubicBezTo>
                  <a:pt x="-37933" y="275767"/>
                  <a:pt x="14326" y="136270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vi-VN" altLang="zh-CN" sz="3733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làm gì nếu có mặt trong hai tình huống dưới đây? Vì sao?</a:t>
            </a:r>
            <a:endParaRPr lang="vi-VN" altLang="zh-CN" sz="3733" b="1" dirty="0">
              <a:solidFill>
                <a:prstClr val="black"/>
              </a:solidFill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E1AA61-08D4-4593-823A-0532337DC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661" y="1915767"/>
            <a:ext cx="6651556" cy="438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814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E9A1A360-B595-43D8-99E6-0C731FA2772F}"/>
              </a:ext>
            </a:extLst>
          </p:cNvPr>
          <p:cNvGrpSpPr/>
          <p:nvPr/>
        </p:nvGrpSpPr>
        <p:grpSpPr>
          <a:xfrm>
            <a:off x="304654" y="3255586"/>
            <a:ext cx="4212000" cy="2435736"/>
            <a:chOff x="5876916" y="975793"/>
            <a:chExt cx="4684259" cy="282456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0EFBD03-E3D9-47DE-BB6B-DBCC1D714817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8" name="图片 2" descr="2">
                <a:extLst>
                  <a:ext uri="{FF2B5EF4-FFF2-40B4-BE49-F238E27FC236}">
                    <a16:creationId xmlns:a16="http://schemas.microsoft.com/office/drawing/2014/main" id="{57008481-D9BC-4C6D-B894-742C689A33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19" name="图片 1" descr="1">
                <a:extLst>
                  <a:ext uri="{FF2B5EF4-FFF2-40B4-BE49-F238E27FC236}">
                    <a16:creationId xmlns:a16="http://schemas.microsoft.com/office/drawing/2014/main" id="{83116384-CBFA-40C2-8EF0-E3BAAD0481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20" name="图片 2" descr="3">
                <a:extLst>
                  <a:ext uri="{FF2B5EF4-FFF2-40B4-BE49-F238E27FC236}">
                    <a16:creationId xmlns:a16="http://schemas.microsoft.com/office/drawing/2014/main" id="{D0720FB7-5A41-4376-B510-DBAF365210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</p:spPr>
          </p:pic>
        </p:grpSp>
        <p:sp>
          <p:nvSpPr>
            <p:cNvPr id="17" name="Rounded Rectangle 20">
              <a:extLst>
                <a:ext uri="{FF2B5EF4-FFF2-40B4-BE49-F238E27FC236}">
                  <a16:creationId xmlns:a16="http://schemas.microsoft.com/office/drawing/2014/main" id="{3D155378-C55A-4728-80A9-FD661DE10A3C}"/>
                </a:ext>
              </a:extLst>
            </p:cNvPr>
            <p:cNvSpPr/>
            <p:nvPr/>
          </p:nvSpPr>
          <p:spPr>
            <a:xfrm>
              <a:off x="6494964" y="2510019"/>
              <a:ext cx="3671532" cy="1290335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C00000"/>
                  </a:solidFill>
                </a:rPr>
                <a:t>Thảo</a:t>
              </a:r>
              <a:r>
                <a:rPr lang="en-US" sz="2800" b="1" dirty="0">
                  <a:solidFill>
                    <a:srgbClr val="C00000"/>
                  </a:solidFill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</a:rPr>
                <a:t>luận</a:t>
              </a:r>
              <a:r>
                <a:rPr lang="en-US" sz="2800" b="1" dirty="0">
                  <a:solidFill>
                    <a:srgbClr val="C00000"/>
                  </a:solidFill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</a:rPr>
                <a:t>nhóm</a:t>
              </a:r>
              <a:r>
                <a:rPr lang="en-US" sz="2800" b="1" dirty="0">
                  <a:solidFill>
                    <a:srgbClr val="C00000"/>
                  </a:solidFill>
                </a:rPr>
                <a:t> 4</a:t>
              </a:r>
            </a:p>
          </p:txBody>
        </p:sp>
      </p:grp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9A7157EF-C2BC-4B95-A417-EA15528BE921}"/>
              </a:ext>
            </a:extLst>
          </p:cNvPr>
          <p:cNvSpPr/>
          <p:nvPr/>
        </p:nvSpPr>
        <p:spPr>
          <a:xfrm>
            <a:off x="4246080" y="1679713"/>
            <a:ext cx="6210299" cy="1655280"/>
          </a:xfrm>
          <a:prstGeom prst="wedgeRoundRectCallout">
            <a:avLst>
              <a:gd name="adj1" fmla="val -43535"/>
              <a:gd name="adj2" fmla="val 65672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chẵn: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tình huống 1 thảo luận tìm cách xử lí tình huống và đóng vai thể hiện cách xử lí của nhóm.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A6AA6F44-102F-4ABE-8D64-F7C2D4F5D9E3}"/>
              </a:ext>
            </a:extLst>
          </p:cNvPr>
          <p:cNvSpPr/>
          <p:nvPr/>
        </p:nvSpPr>
        <p:spPr>
          <a:xfrm>
            <a:off x="4474680" y="3925956"/>
            <a:ext cx="6210299" cy="1655280"/>
          </a:xfrm>
          <a:prstGeom prst="wedgeRoundRectCallout">
            <a:avLst>
              <a:gd name="adj1" fmla="val -43535"/>
              <a:gd name="adj2" fmla="val 65672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lẻ: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tình huống 2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 luận tìm cách xử lí tình huống và đóng vai thể hiện cách xử lí của nhóm.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4925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7" y="4652732"/>
            <a:ext cx="12721255" cy="2395267"/>
          </a:xfrm>
          <a:prstGeom prst="rect">
            <a:avLst/>
          </a:prstGeom>
        </p:spPr>
      </p:pic>
      <p:pic>
        <p:nvPicPr>
          <p:cNvPr id="14" name="Picture 6" descr="Happy Cute Little Kid Girl With Respect Gesture | Kids cartoon characters,  Cartoon kids, Cute kid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3" b="100000" l="9467" r="89941">
                        <a14:foregroundMark x1="40237" y1="19822" x2="46154" y2="31657"/>
                        <a14:foregroundMark x1="56509" y1="20414" x2="60059" y2="31657"/>
                        <a14:foregroundMark x1="46746" y1="20414" x2="43491" y2="2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5" t="6654" r="14994" b="5983"/>
          <a:stretch/>
        </p:blipFill>
        <p:spPr bwMode="auto">
          <a:xfrm>
            <a:off x="7268996" y="2309127"/>
            <a:ext cx="2307771" cy="322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00" b="93000" l="10000" r="90000">
                        <a14:backgroundMark x1="42125" y1="41588" x2="42125" y2="41588"/>
                        <a14:backgroundMark x1="57625" y1="40176" x2="57625" y2="40176"/>
                        <a14:backgroundMark x1="61750" y1="60059" x2="63250" y2="66824"/>
                        <a14:backgroundMark x1="40938" y1="53647" x2="41750" y2="51882"/>
                      </a14:backgroundRemoval>
                    </a14:imgEffect>
                  </a14:imgLayer>
                </a14:imgProps>
              </a:ext>
            </a:extLst>
          </a:blip>
          <a:srcRect b="9855"/>
          <a:stretch/>
        </p:blipFill>
        <p:spPr>
          <a:xfrm>
            <a:off x="1876210" y="2068423"/>
            <a:ext cx="3721105" cy="35640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3768" y="761238"/>
            <a:ext cx="5163760" cy="192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05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第一PPT，www.1ppt.com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405</Words>
  <Application>Microsoft Office PowerPoint</Application>
  <PresentationFormat>Widescreen</PresentationFormat>
  <Paragraphs>49</Paragraphs>
  <Slides>19</Slides>
  <Notes>5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DengXian</vt:lpstr>
      <vt:lpstr>DengXian Light</vt:lpstr>
      <vt:lpstr>VNI-Avo</vt:lpstr>
      <vt:lpstr>Arial</vt:lpstr>
      <vt:lpstr>Calibri</vt:lpstr>
      <vt:lpstr>第一PPT，www.1ppt.com</vt:lpstr>
      <vt:lpstr>Office 主题​​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14</cp:revision>
  <dcterms:created xsi:type="dcterms:W3CDTF">2022-09-09T00:14:18Z</dcterms:created>
  <dcterms:modified xsi:type="dcterms:W3CDTF">2022-09-09T00:37:12Z</dcterms:modified>
</cp:coreProperties>
</file>