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79" r:id="rId2"/>
    <p:sldId id="295" r:id="rId3"/>
    <p:sldId id="306" r:id="rId4"/>
    <p:sldId id="341" r:id="rId5"/>
    <p:sldId id="349" r:id="rId6"/>
    <p:sldId id="350" r:id="rId7"/>
    <p:sldId id="351" r:id="rId8"/>
    <p:sldId id="257" r:id="rId9"/>
    <p:sldId id="301" r:id="rId10"/>
    <p:sldId id="347" r:id="rId11"/>
    <p:sldId id="352" r:id="rId12"/>
    <p:sldId id="345" r:id="rId13"/>
    <p:sldId id="285" r:id="rId14"/>
    <p:sldId id="265" r:id="rId15"/>
    <p:sldId id="304" r:id="rId16"/>
    <p:sldId id="320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CC"/>
    <a:srgbClr val="3333FF"/>
    <a:srgbClr val="FF0000"/>
    <a:srgbClr val="FF0066"/>
    <a:srgbClr val="CC0066"/>
    <a:srgbClr val="FF00FF"/>
    <a:srgbClr val="FFCCFF"/>
    <a:srgbClr val="CC00CC"/>
    <a:srgbClr val="9900CC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8A107856-5554-42FB-B03E-39F5DBC370BA}" styleName="Medium Style 4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60"/>
  </p:normalViewPr>
  <p:slideViewPr>
    <p:cSldViewPr snapToGrid="0">
      <p:cViewPr varScale="1">
        <p:scale>
          <a:sx n="66" d="100"/>
          <a:sy n="66" d="100"/>
        </p:scale>
        <p:origin x="81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DE907CA-8C46-46C3-AE5A-20978CE22B24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EDB108-CF2B-4BA7-9F7A-E3008B01606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3704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767455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29176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45751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16564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46580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793167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2647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05027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4903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77665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973542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25675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673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93089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EDB108-CF2B-4BA7-9F7A-E3008B016067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7629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02401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106454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39991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09762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83120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84115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8318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898193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267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585500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3736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CA2CF3-161D-4290-9691-8A065EC2791C}" type="datetimeFigureOut">
              <a:rPr lang="en-US" smtClean="0"/>
              <a:t>5/12/2022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0DA1D9-76DF-4E13-9ADB-F9C797BBD93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65583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6108633" y="3092823"/>
            <a:ext cx="5056192" cy="145270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30000"/>
              </a:lnSpc>
            </a:pPr>
            <a:r>
              <a:rPr lang="en-US" sz="32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CHƯƠNG 4</a:t>
            </a:r>
          </a:p>
          <a:p>
            <a:pPr algn="ctr">
              <a:lnSpc>
                <a:spcPct val="130000"/>
              </a:lnSpc>
            </a:pP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ỨNG DỤNG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TIN </a:t>
            </a:r>
            <a:r>
              <a:rPr lang="en-US" sz="3600" b="1" dirty="0" smtClean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HỌC</a:t>
            </a:r>
          </a:p>
        </p:txBody>
      </p:sp>
    </p:spTree>
    <p:extLst>
      <p:ext uri="{BB962C8B-B14F-4D97-AF65-F5344CB8AC3E}">
        <p14:creationId xmlns:p14="http://schemas.microsoft.com/office/powerpoint/2010/main" val="4209400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9" name="Rounded Rectangle 18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7" name="Picture 26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3" name="Rectangle 2"/>
          <p:cNvSpPr/>
          <p:nvPr/>
        </p:nvSpPr>
        <p:spPr>
          <a:xfrm>
            <a:off x="936651" y="1933386"/>
            <a:ext cx="10979129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95288" indent="-395288">
              <a:lnSpc>
                <a:spcPct val="130000"/>
              </a:lnSpc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en-US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ể </a:t>
            </a:r>
            <a:r>
              <a:rPr lang="vi-VN" sz="2400" b="1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kích hoạt phần mềm trình chiếu PowerPoint và chọn một kiểu trang trình chiếu có </a:t>
            </a:r>
            <a:r>
              <a:rPr lang="vi-VN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sẵn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ta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thực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b="1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hiện</a:t>
            </a:r>
            <a:r>
              <a:rPr lang="en-US" sz="24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2400" b="1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1082939" y="3028997"/>
            <a:ext cx="9839725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00050" indent="-400050">
              <a:lnSpc>
                <a:spcPct val="130000"/>
              </a:lnSpc>
            </a:pP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[1] 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Nháy đúp chuột vào biểu tượng phần mềm trình chiếu </a:t>
            </a:r>
            <a:r>
              <a:rPr lang="vi-VN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PowerPoint</a:t>
            </a:r>
            <a:r>
              <a:rPr lang="vi-VN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trên màn hình;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097227" y="4120949"/>
            <a:ext cx="7811543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[2</a:t>
            </a:r>
            <a:r>
              <a:rPr lang="en-US" sz="2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]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Chọn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kiểu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53712" y="2944103"/>
            <a:ext cx="762001" cy="708527"/>
          </a:xfrm>
          <a:prstGeom prst="rect">
            <a:avLst/>
          </a:prstGeom>
        </p:spPr>
      </p:pic>
      <p:grpSp>
        <p:nvGrpSpPr>
          <p:cNvPr id="30" name="Group 29"/>
          <p:cNvGrpSpPr/>
          <p:nvPr/>
        </p:nvGrpSpPr>
        <p:grpSpPr>
          <a:xfrm>
            <a:off x="5872163" y="3798418"/>
            <a:ext cx="4482778" cy="2162175"/>
            <a:chOff x="5872163" y="3798418"/>
            <a:chExt cx="4482778" cy="216217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6487791" y="3798418"/>
              <a:ext cx="3867150" cy="2162175"/>
            </a:xfrm>
            <a:prstGeom prst="rect">
              <a:avLst/>
            </a:prstGeom>
          </p:spPr>
        </p:pic>
        <p:cxnSp>
          <p:nvCxnSpPr>
            <p:cNvPr id="17" name="Straight Connector 16"/>
            <p:cNvCxnSpPr/>
            <p:nvPr/>
          </p:nvCxnSpPr>
          <p:spPr>
            <a:xfrm>
              <a:off x="5872163" y="4423221"/>
              <a:ext cx="90011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710144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8038" y="1851309"/>
            <a:ext cx="8514841" cy="4448515"/>
          </a:xfrm>
          <a:prstGeom prst="rect">
            <a:avLst/>
          </a:prstGeom>
        </p:spPr>
      </p:pic>
      <p:grpSp>
        <p:nvGrpSpPr>
          <p:cNvPr id="5" name="Group 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6" name="Group 5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8" name="Rectangle 7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" name="TextBox 8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7" name="TextBox 6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1" name="Rounded Rectangle 10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cxnSp>
        <p:nvCxnSpPr>
          <p:cNvPr id="17" name="Straight Arrow Connector 16"/>
          <p:cNvCxnSpPr/>
          <p:nvPr/>
        </p:nvCxnSpPr>
        <p:spPr>
          <a:xfrm>
            <a:off x="2271713" y="2328863"/>
            <a:ext cx="1662852" cy="1428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40067" y="2042570"/>
            <a:ext cx="14030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Dải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lệnh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>
            <a:off x="2271713" y="3043238"/>
            <a:ext cx="1530844" cy="18218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542927" y="2760876"/>
            <a:ext cx="17287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trình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chiếu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nhỏ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22" name="Straight Arrow Connector 21"/>
          <p:cNvCxnSpPr/>
          <p:nvPr/>
        </p:nvCxnSpPr>
        <p:spPr>
          <a:xfrm>
            <a:off x="2654568" y="4525929"/>
            <a:ext cx="2931845" cy="13530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925782" y="4243567"/>
            <a:ext cx="172878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Vùng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soạn</a:t>
            </a:r>
            <a:r>
              <a:rPr lang="en-US" sz="2400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thảo</a:t>
            </a:r>
            <a:endParaRPr lang="en-US" sz="24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123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20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/>
          <p:cNvGrpSpPr/>
          <p:nvPr/>
        </p:nvGrpSpPr>
        <p:grpSpPr>
          <a:xfrm>
            <a:off x="801385" y="1243495"/>
            <a:ext cx="5491609" cy="553998"/>
            <a:chOff x="689904" y="1379897"/>
            <a:chExt cx="5491609" cy="553998"/>
          </a:xfrm>
        </p:grpSpPr>
        <p:grpSp>
          <p:nvGrpSpPr>
            <p:cNvPr id="20" name="Group 1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22" name="Rectangle 21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TextBox 22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</a:t>
                </a:r>
              </a:p>
            </p:txBody>
          </p:sp>
        </p:grpSp>
        <p:sp>
          <p:nvSpPr>
            <p:cNvPr id="21" name="TextBox 20"/>
            <p:cNvSpPr txBox="1"/>
            <p:nvPr/>
          </p:nvSpPr>
          <p:spPr>
            <a:xfrm>
              <a:off x="1114100" y="1445277"/>
              <a:ext cx="5067413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Kích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hoạt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phần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mềm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trình</a:t>
              </a:r>
              <a:r>
                <a:rPr lang="en-US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>
                  <a:latin typeface="Arial" panose="020B0604020202020204" pitchFamily="34" charset="0"/>
                  <a:cs typeface="Arial" panose="020B0604020202020204" pitchFamily="34" charset="0"/>
                </a:rPr>
                <a:t>chiếu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25" name="Rounded Rectangle 24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grpSp>
        <p:nvGrpSpPr>
          <p:cNvPr id="6" name="Group 5"/>
          <p:cNvGrpSpPr/>
          <p:nvPr/>
        </p:nvGrpSpPr>
        <p:grpSpPr>
          <a:xfrm>
            <a:off x="1963968" y="2197910"/>
            <a:ext cx="7537220" cy="3059890"/>
            <a:chOff x="1963968" y="2197910"/>
            <a:chExt cx="7537220" cy="3059890"/>
          </a:xfrm>
        </p:grpSpPr>
        <p:sp>
          <p:nvSpPr>
            <p:cNvPr id="18" name="Rectangle 17"/>
            <p:cNvSpPr/>
            <p:nvPr/>
          </p:nvSpPr>
          <p:spPr>
            <a:xfrm>
              <a:off x="3314715" y="2860296"/>
              <a:ext cx="4629118" cy="153272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just">
                <a:lnSpc>
                  <a:spcPct val="130000"/>
                </a:lnSpc>
                <a:spcAft>
                  <a:spcPts val="2400"/>
                </a:spcAft>
              </a:pP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</a:t>
              </a:r>
              <a:r>
                <a:rPr lang="en-US" sz="2400" dirty="0" err="1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iều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gì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xảy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ra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khi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nháy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chuột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vào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nút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lệnh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      ở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góc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trên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bên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phải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màn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400" dirty="0" err="1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hình</a:t>
              </a:r>
              <a:r>
                <a:rPr lang="en-US" sz="24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PowerPoint? </a:t>
              </a:r>
            </a:p>
          </p:txBody>
        </p:sp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5142957" y="3390013"/>
              <a:ext cx="574710" cy="473291"/>
            </a:xfrm>
            <a:prstGeom prst="rect">
              <a:avLst/>
            </a:prstGeom>
          </p:spPr>
        </p:pic>
        <p:sp>
          <p:nvSpPr>
            <p:cNvPr id="5" name="Cloud 4"/>
            <p:cNvSpPr/>
            <p:nvPr/>
          </p:nvSpPr>
          <p:spPr>
            <a:xfrm>
              <a:off x="1963968" y="2197910"/>
              <a:ext cx="7537220" cy="3059890"/>
            </a:xfrm>
            <a:prstGeom prst="cloud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3867492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4000585" y="439651"/>
            <a:ext cx="4353220" cy="625303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</a:t>
            </a:r>
            <a:r>
              <a:rPr lang="en-US" sz="3200" b="1" dirty="0" smtClean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LUYỆN TẬP</a:t>
            </a:r>
            <a:endParaRPr lang="en-US" sz="3200" b="1" dirty="0">
              <a:solidFill>
                <a:srgbClr val="3333CC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2573" y="453939"/>
            <a:ext cx="642378" cy="598380"/>
          </a:xfrm>
          <a:prstGeom prst="rect">
            <a:avLst/>
          </a:prstGeom>
        </p:spPr>
      </p:pic>
      <p:grpSp>
        <p:nvGrpSpPr>
          <p:cNvPr id="3" name="Group 2"/>
          <p:cNvGrpSpPr/>
          <p:nvPr/>
        </p:nvGrpSpPr>
        <p:grpSpPr>
          <a:xfrm>
            <a:off x="2355288" y="1500817"/>
            <a:ext cx="7345925" cy="4714246"/>
            <a:chOff x="2355288" y="1500817"/>
            <a:chExt cx="7345925" cy="4714246"/>
          </a:xfrm>
        </p:grpSpPr>
        <p:grpSp>
          <p:nvGrpSpPr>
            <p:cNvPr id="6" name="Group 5"/>
            <p:cNvGrpSpPr/>
            <p:nvPr/>
          </p:nvGrpSpPr>
          <p:grpSpPr>
            <a:xfrm>
              <a:off x="2355288" y="1743074"/>
              <a:ext cx="7345925" cy="4471989"/>
              <a:chOff x="5191921" y="1621740"/>
              <a:chExt cx="6508600" cy="4471989"/>
            </a:xfrm>
          </p:grpSpPr>
          <p:sp>
            <p:nvSpPr>
              <p:cNvPr id="21" name="Rounded Rectangle 20"/>
              <p:cNvSpPr/>
              <p:nvPr/>
            </p:nvSpPr>
            <p:spPr>
              <a:xfrm>
                <a:off x="5191921" y="1621740"/>
                <a:ext cx="6508600" cy="4471989"/>
              </a:xfrm>
              <a:prstGeom prst="roundRect">
                <a:avLst/>
              </a:prstGeom>
              <a:noFill/>
              <a:ln w="28575"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Rectangle 23"/>
              <p:cNvSpPr/>
              <p:nvPr/>
            </p:nvSpPr>
            <p:spPr>
              <a:xfrm>
                <a:off x="5254255" y="2735885"/>
                <a:ext cx="63187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</a:t>
                </a: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hãy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trao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đổi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với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bạn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và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thực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hiện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các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việc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sau</a:t>
                </a:r>
                <a:r>
                  <a:rPr lang="en-US" sz="2400" b="1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endParaRPr lang="en-US" sz="2400" b="1" dirty="0" smtClean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Kích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hoạt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228600" indent="-228600"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Chọn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kiểu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trang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Blank Presentation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; </a:t>
                </a:r>
                <a:endParaRPr lang="en-US" sz="2400" dirty="0" smtClean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•  </a:t>
                </a:r>
                <a:r>
                  <a:rPr lang="en-US" sz="2400" dirty="0" err="1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Thoát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khỏi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phần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mềm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trình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dirty="0" err="1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chiếu</a:t>
                </a:r>
                <a:r>
                  <a:rPr lang="en-US" sz="2400" dirty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400" b="1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PowerPoint</a:t>
                </a:r>
                <a:r>
                  <a:rPr lang="en-US" sz="2400" dirty="0" smtClean="0">
                    <a:solidFill>
                      <a:srgbClr val="3333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" name="Oval 8"/>
            <p:cNvSpPr/>
            <p:nvPr/>
          </p:nvSpPr>
          <p:spPr>
            <a:xfrm>
              <a:off x="3851640" y="1500817"/>
              <a:ext cx="4353220" cy="484514"/>
            </a:xfrm>
            <a:prstGeom prst="ellipse">
              <a:avLst/>
            </a:prstGeom>
            <a:solidFill>
              <a:srgbClr val="00B05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5616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929145" y="428625"/>
            <a:ext cx="4353220" cy="593465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smtClean="0">
                <a:solidFill>
                  <a:srgbClr val="41719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     </a:t>
            </a:r>
            <a:r>
              <a:rPr lang="en-US" sz="3200" b="1" dirty="0" smtClean="0">
                <a:solidFill>
                  <a:srgbClr val="C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VẬN DỤNG</a:t>
            </a:r>
            <a:endParaRPr lang="en-US" sz="3200" b="1" dirty="0">
              <a:solidFill>
                <a:srgbClr val="C0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37808" y="454019"/>
            <a:ext cx="591416" cy="568071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2398152" y="1529390"/>
            <a:ext cx="7160187" cy="4714246"/>
            <a:chOff x="2355288" y="1500817"/>
            <a:chExt cx="7160187" cy="4714246"/>
          </a:xfrm>
        </p:grpSpPr>
        <p:grpSp>
          <p:nvGrpSpPr>
            <p:cNvPr id="10" name="Group 9"/>
            <p:cNvGrpSpPr/>
            <p:nvPr/>
          </p:nvGrpSpPr>
          <p:grpSpPr>
            <a:xfrm>
              <a:off x="2355288" y="1743074"/>
              <a:ext cx="7160187" cy="4471989"/>
              <a:chOff x="5191921" y="1621740"/>
              <a:chExt cx="6344033" cy="4471989"/>
            </a:xfrm>
          </p:grpSpPr>
          <p:sp>
            <p:nvSpPr>
              <p:cNvPr id="12" name="Rounded Rectangle 11"/>
              <p:cNvSpPr/>
              <p:nvPr/>
            </p:nvSpPr>
            <p:spPr>
              <a:xfrm>
                <a:off x="5191921" y="1621740"/>
                <a:ext cx="6344033" cy="4471989"/>
              </a:xfrm>
              <a:prstGeom prst="round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317548" y="2764460"/>
                <a:ext cx="6091815" cy="287771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30000"/>
                  </a:lnSpc>
                  <a:spcAft>
                    <a:spcPts val="1000"/>
                  </a:spcAft>
                  <a:buFont typeface="Wingdings" panose="05000000000000000000" pitchFamily="2" charset="2"/>
                  <a:buChar char="v"/>
                </a:pPr>
                <a:r>
                  <a:rPr lang="en-US" sz="2400" b="1" dirty="0" smtClean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Em hãy cùng bạn thực hiện các việc dưới đây: </a:t>
                </a:r>
                <a:endParaRPr lang="en-US" sz="2400" b="1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FF0000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Kích </a:t>
                </a:r>
                <a:r>
                  <a:rPr lang="vi-VN" sz="2400" dirty="0">
                    <a:solidFill>
                      <a:srgbClr val="3333CC"/>
                    </a:solidFill>
                  </a:rPr>
                  <a:t>hoạt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PowerPoint;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Chọn </a:t>
                </a:r>
                <a:r>
                  <a:rPr lang="vi-VN" sz="2400" dirty="0">
                    <a:solidFill>
                      <a:srgbClr val="3333CC"/>
                    </a:solidFill>
                  </a:rPr>
                  <a:t>một kiểu trang trình chiếu nào đó; </a:t>
                </a:r>
                <a:endParaRPr lang="en-US" sz="2400" dirty="0" smtClean="0">
                  <a:solidFill>
                    <a:srgbClr val="3333CC"/>
                  </a:solidFill>
                </a:endParaRPr>
              </a:p>
              <a:p>
                <a:pPr algn="just">
                  <a:lnSpc>
                    <a:spcPct val="130000"/>
                  </a:lnSpc>
                  <a:spcAft>
                    <a:spcPts val="1000"/>
                  </a:spcAft>
                </a:pPr>
                <a:r>
                  <a:rPr lang="vi-VN" sz="2400" dirty="0" smtClean="0">
                    <a:solidFill>
                      <a:srgbClr val="FF0000"/>
                    </a:solidFill>
                  </a:rPr>
                  <a:t>•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 </a:t>
                </a:r>
                <a:r>
                  <a:rPr lang="en-US" sz="2400" dirty="0" smtClean="0">
                    <a:solidFill>
                      <a:srgbClr val="3333CC"/>
                    </a:solidFill>
                  </a:rPr>
                  <a:t>  </a:t>
                </a:r>
                <a:r>
                  <a:rPr lang="vi-VN" sz="2400" dirty="0" smtClean="0">
                    <a:solidFill>
                      <a:srgbClr val="3333CC"/>
                    </a:solidFill>
                  </a:rPr>
                  <a:t>Thoát </a:t>
                </a:r>
                <a:r>
                  <a:rPr lang="vi-VN" sz="2400" dirty="0">
                    <a:solidFill>
                      <a:srgbClr val="3333CC"/>
                    </a:solidFill>
                  </a:rPr>
                  <a:t>khỏi phần mềm trình chiếu </a:t>
                </a:r>
                <a:r>
                  <a:rPr lang="vi-VN" sz="2400" b="1" dirty="0">
                    <a:solidFill>
                      <a:srgbClr val="3333CC"/>
                    </a:solidFill>
                  </a:rPr>
                  <a:t>PowerPoint.</a:t>
                </a:r>
                <a:r>
                  <a:rPr lang="vi-VN" sz="2400" dirty="0">
                    <a:solidFill>
                      <a:srgbClr val="3333CC"/>
                    </a:solidFill>
                  </a:rPr>
                  <a:t> </a:t>
                </a:r>
                <a:endParaRPr lang="en-US" sz="2300" dirty="0">
                  <a:solidFill>
                    <a:srgbClr val="3333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11" name="Oval 10"/>
            <p:cNvSpPr/>
            <p:nvPr/>
          </p:nvSpPr>
          <p:spPr>
            <a:xfrm>
              <a:off x="3794488" y="1500817"/>
              <a:ext cx="4353220" cy="484514"/>
            </a:xfrm>
            <a:prstGeom prst="ellipse">
              <a:avLst/>
            </a:prstGeom>
            <a:solidFill>
              <a:srgbClr val="FF0000"/>
            </a:solidFill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Nhóm</a:t>
              </a:r>
              <a:r>
                <a:rPr lang="en-US" sz="25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2500" b="1" dirty="0" err="1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đôi</a:t>
              </a:r>
              <a:endParaRPr lang="en-US" sz="25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23143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4502727" y="460628"/>
            <a:ext cx="3726873" cy="553786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GHI NHỚ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" name="Group 4"/>
          <p:cNvGrpSpPr/>
          <p:nvPr/>
        </p:nvGrpSpPr>
        <p:grpSpPr>
          <a:xfrm>
            <a:off x="1300164" y="1913117"/>
            <a:ext cx="10072686" cy="3423157"/>
            <a:chOff x="1300164" y="1913117"/>
            <a:chExt cx="10072686" cy="3423157"/>
          </a:xfrm>
        </p:grpSpPr>
        <p:sp>
          <p:nvSpPr>
            <p:cNvPr id="3" name="Horizontal Scroll 2"/>
            <p:cNvSpPr/>
            <p:nvPr/>
          </p:nvSpPr>
          <p:spPr>
            <a:xfrm>
              <a:off x="1300164" y="1913117"/>
              <a:ext cx="10072686" cy="3423157"/>
            </a:xfrm>
            <a:prstGeom prst="horizontalScroll">
              <a:avLst/>
            </a:prstGeom>
            <a:solidFill>
              <a:srgbClr val="3333FF"/>
            </a:solidFill>
            <a:ln w="28575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just">
                <a:lnSpc>
                  <a:spcPct val="120000"/>
                </a:lnSpc>
              </a:pPr>
              <a:r>
                <a:rPr lang="vi-VN" sz="2800" dirty="0"/>
                <a:t>Để kích hoạt phần mềm trình chiếu PowerPoint, em nháy đúp chuột vào biểu tượng của nó. Để thoát khỏi phần mềm này, em nháy chuột vào nút lệnh </a:t>
              </a:r>
              <a:r>
                <a:rPr lang="en-US" sz="2800" dirty="0" smtClean="0"/>
                <a:t>       </a:t>
              </a:r>
              <a:r>
                <a:rPr lang="vi-VN" sz="2800" dirty="0" smtClean="0"/>
                <a:t>ở </a:t>
              </a:r>
              <a:r>
                <a:rPr lang="vi-VN" sz="2800" dirty="0"/>
                <a:t>góc trên bên phải cửa sổ PowerPoint.</a:t>
              </a:r>
              <a:endParaRPr lang="en-US" sz="26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7971887" y="3624695"/>
              <a:ext cx="574710" cy="47329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3472600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04813" y="-80963"/>
            <a:ext cx="13001625" cy="70199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727125" y="1633684"/>
            <a:ext cx="5452134" cy="3590629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6600" b="1" cap="none" spc="0" dirty="0" smtClean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XIN CHÀO CÁC EM</a:t>
            </a:r>
            <a:endParaRPr lang="en-US" sz="6600" b="1" cap="none" spc="0" dirty="0">
              <a:ln w="10160">
                <a:solidFill>
                  <a:schemeClr val="accent5"/>
                </a:solidFill>
                <a:prstDash val="solid"/>
              </a:ln>
              <a:solidFill>
                <a:srgbClr val="FFFFFF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39362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4545460" y="451184"/>
            <a:ext cx="3457933" cy="595983"/>
          </a:xfrm>
          <a:prstGeom prst="round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KIỂM TRA BÀI CŨ</a:t>
            </a:r>
            <a:endParaRPr lang="en-US" sz="2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2865597" y="2257922"/>
            <a:ext cx="6817658" cy="2515783"/>
            <a:chOff x="6313463" y="2784139"/>
            <a:chExt cx="7093904" cy="4134847"/>
          </a:xfrm>
        </p:grpSpPr>
        <p:sp>
          <p:nvSpPr>
            <p:cNvPr id="7" name="Rectangle 6"/>
            <p:cNvSpPr/>
            <p:nvPr/>
          </p:nvSpPr>
          <p:spPr>
            <a:xfrm>
              <a:off x="6334407" y="3543736"/>
              <a:ext cx="7072959" cy="225609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30000"/>
                </a:lnSpc>
                <a:spcAft>
                  <a:spcPts val="1200"/>
                </a:spcAft>
              </a:pP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Em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hãy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tạo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thư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mục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với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tên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của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mình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ở ổ </a:t>
              </a:r>
              <a:r>
                <a:rPr lang="en-US" sz="3200" dirty="0" err="1">
                  <a:latin typeface="Arial" panose="020B0604020202020204" pitchFamily="34" charset="0"/>
                  <a:cs typeface="Arial" panose="020B0604020202020204" pitchFamily="34" charset="0"/>
                </a:rPr>
                <a:t>đĩa</a:t>
              </a:r>
              <a:r>
                <a:rPr lang="en-US" sz="3200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sz="32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D:</a:t>
              </a:r>
              <a:endParaRPr lang="en-US" sz="32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6313463" y="2784139"/>
              <a:ext cx="7093904" cy="4134847"/>
            </a:xfrm>
            <a:prstGeom prst="round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20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71130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90887" y="1217799"/>
            <a:ext cx="5610225" cy="47720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379" y="537883"/>
            <a:ext cx="184537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CÁO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31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2700" y="1392331"/>
            <a:ext cx="5572125" cy="4476750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5106075" y="551330"/>
            <a:ext cx="205376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GẤU TRÚC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5873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5760" y="1567134"/>
            <a:ext cx="5702112" cy="40876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106075" y="551330"/>
            <a:ext cx="190148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MÈO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3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4460617" y="524436"/>
            <a:ext cx="302679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NGỰA VẰN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0132" y="1496127"/>
            <a:ext cx="5576328" cy="4247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4296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7792" y="1452562"/>
            <a:ext cx="6467475" cy="44100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817814" y="524436"/>
            <a:ext cx="249619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CON GÀ CON</a:t>
            </a:r>
            <a:endParaRPr lang="en-US" sz="2800" b="1" dirty="0">
              <a:solidFill>
                <a:srgbClr val="FF0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978538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2750670" y="1564603"/>
            <a:ext cx="8431305" cy="283462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  <a:spcAft>
                <a:spcPts val="600"/>
              </a:spcAft>
            </a:pPr>
            <a:r>
              <a:rPr lang="vi-VN" sz="4000" b="1" u="sng" dirty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BÀI </a:t>
            </a:r>
            <a:r>
              <a:rPr lang="en-US" sz="4000" b="1" u="sng" dirty="0" smtClean="0">
                <a:ln w="28575">
                  <a:noFill/>
                </a:ln>
                <a:solidFill>
                  <a:srgbClr val="3333CC"/>
                </a:solidFill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rPr>
              <a:t>22</a:t>
            </a:r>
            <a:endParaRPr lang="vi-VN" sz="4000" b="1" u="sng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  <a:p>
            <a:pPr algn="ctr">
              <a:lnSpc>
                <a:spcPct val="120000"/>
              </a:lnSpc>
              <a:spcBef>
                <a:spcPts val="1200"/>
              </a:spcBef>
            </a:pPr>
            <a:r>
              <a:rPr lang="en-US" sz="4800" b="1" dirty="0" smtClean="0">
                <a:solidFill>
                  <a:srgbClr val="3333C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 QUEN VỚI PHẦN MỀM TRÌNH CHIẾU</a:t>
            </a:r>
            <a:endParaRPr lang="vi-VN" sz="4800" b="1" dirty="0">
              <a:ln w="28575">
                <a:noFill/>
              </a:ln>
              <a:solidFill>
                <a:srgbClr val="3333CC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439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805609" y="1248915"/>
            <a:ext cx="9769200" cy="553998"/>
            <a:chOff x="689904" y="1379897"/>
            <a:chExt cx="9769200" cy="553998"/>
          </a:xfrm>
        </p:grpSpPr>
        <p:grpSp>
          <p:nvGrpSpPr>
            <p:cNvPr id="10" name="Group 9"/>
            <p:cNvGrpSpPr/>
            <p:nvPr/>
          </p:nvGrpSpPr>
          <p:grpSpPr>
            <a:xfrm>
              <a:off x="689904" y="1379897"/>
              <a:ext cx="429926" cy="553998"/>
              <a:chOff x="1082666" y="1379837"/>
              <a:chExt cx="429926" cy="553998"/>
            </a:xfrm>
          </p:grpSpPr>
          <p:sp>
            <p:nvSpPr>
              <p:cNvPr id="14" name="Rectangle 13"/>
              <p:cNvSpPr/>
              <p:nvPr/>
            </p:nvSpPr>
            <p:spPr>
              <a:xfrm>
                <a:off x="1089340" y="1470217"/>
                <a:ext cx="400792" cy="398384"/>
              </a:xfrm>
              <a:prstGeom prst="rect">
                <a:avLst/>
              </a:prstGeom>
              <a:solidFill>
                <a:srgbClr val="C00000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1082666" y="1379837"/>
                <a:ext cx="429926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b="1" dirty="0" smtClean="0">
                    <a:solidFill>
                      <a:schemeClr val="bg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</a:t>
                </a:r>
                <a:endParaRPr lang="en-US" sz="3000" b="1" dirty="0">
                  <a:solidFill>
                    <a:schemeClr val="bg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p:grpSp>
        <p:sp>
          <p:nvSpPr>
            <p:cNvPr id="11" name="TextBox 10"/>
            <p:cNvSpPr txBox="1"/>
            <p:nvPr/>
          </p:nvSpPr>
          <p:spPr>
            <a:xfrm>
              <a:off x="1100452" y="1445277"/>
              <a:ext cx="9358652" cy="4770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500" b="1" dirty="0">
                  <a:latin typeface="Arial" panose="020B0604020202020204" pitchFamily="34" charset="0"/>
                  <a:cs typeface="Arial" panose="020B0604020202020204" pitchFamily="34" charset="0"/>
                </a:rPr>
                <a:t>Nhận biết biểu tượng của phần mềm trình chiếu PowerPoint</a:t>
              </a:r>
              <a:endParaRPr lang="en-US" sz="2500" b="1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" name="Group 3"/>
          <p:cNvGrpSpPr/>
          <p:nvPr/>
        </p:nvGrpSpPr>
        <p:grpSpPr>
          <a:xfrm>
            <a:off x="3934565" y="422671"/>
            <a:ext cx="4306335" cy="641127"/>
            <a:chOff x="4168573" y="1295284"/>
            <a:chExt cx="4353220" cy="701545"/>
          </a:xfrm>
          <a:noFill/>
        </p:grpSpPr>
        <p:sp>
          <p:nvSpPr>
            <p:cNvPr id="13" name="Rounded Rectangle 12"/>
            <p:cNvSpPr/>
            <p:nvPr/>
          </p:nvSpPr>
          <p:spPr>
            <a:xfrm>
              <a:off x="4168573" y="1295284"/>
              <a:ext cx="4353220" cy="701545"/>
            </a:xfrm>
            <a:prstGeom prst="roundRect">
              <a:avLst/>
            </a:prstGeom>
            <a:grpFill/>
            <a:ln w="2857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3200" b="1" dirty="0" smtClean="0">
                  <a:solidFill>
                    <a:srgbClr val="41719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      </a:t>
              </a:r>
              <a:r>
                <a:rPr lang="en-US" sz="3200" b="1" dirty="0" smtClean="0">
                  <a:solidFill>
                    <a:srgbClr val="3333CC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KHÁM PHÁ</a:t>
              </a:r>
              <a:endParaRPr lang="en-US" sz="3200" b="1" dirty="0">
                <a:solidFill>
                  <a:srgbClr val="3333CC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64401" y="1309140"/>
              <a:ext cx="641786" cy="665379"/>
            </a:xfrm>
            <a:prstGeom prst="rect">
              <a:avLst/>
            </a:prstGeom>
            <a:grpFill/>
            <a:ln>
              <a:noFill/>
            </a:ln>
          </p:spPr>
        </p:pic>
      </p:grpSp>
      <p:sp>
        <p:nvSpPr>
          <p:cNvPr id="29" name="Rectangle 28"/>
          <p:cNvSpPr/>
          <p:nvPr/>
        </p:nvSpPr>
        <p:spPr>
          <a:xfrm>
            <a:off x="1099054" y="1985170"/>
            <a:ext cx="10351417" cy="10525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30000"/>
              </a:lnSpc>
              <a:spcAft>
                <a:spcPts val="1000"/>
              </a:spcAft>
              <a:buClr>
                <a:srgbClr val="FF0000"/>
              </a:buClr>
              <a:buFont typeface="Wingdings" panose="05000000000000000000" pitchFamily="2" charset="2"/>
              <a:buChar char="v"/>
            </a:pPr>
            <a:r>
              <a:rPr lang="vi-VN" sz="2400" dirty="0">
                <a:solidFill>
                  <a:srgbClr val="3333CC"/>
                </a:solidFill>
              </a:rPr>
              <a:t>Em hãy trao đổi với bạn để chỉ ra biểu tượng của phần mềm trình chiếu trên màn hình máy tính em đang thực hành.</a:t>
            </a:r>
            <a:endParaRPr lang="en-US" sz="2300" dirty="0">
              <a:solidFill>
                <a:srgbClr val="3333C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42654" y="3324951"/>
            <a:ext cx="1751677" cy="156157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294686" y="3295979"/>
            <a:ext cx="1678908" cy="159054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10425" y="3295979"/>
            <a:ext cx="1553287" cy="1660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41485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2480</TotalTime>
  <Words>347</Words>
  <Application>Microsoft Office PowerPoint</Application>
  <PresentationFormat>Widescreen</PresentationFormat>
  <Paragraphs>61</Paragraphs>
  <Slides>16</Slides>
  <Notes>15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2" baseType="lpstr">
      <vt:lpstr>Arial</vt:lpstr>
      <vt:lpstr>Calibri</vt:lpstr>
      <vt:lpstr>Calibri Light</vt:lpstr>
      <vt:lpstr>Tahoma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Admin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MrHong</cp:lastModifiedBy>
  <cp:revision>435</cp:revision>
  <dcterms:created xsi:type="dcterms:W3CDTF">2022-01-27T15:18:21Z</dcterms:created>
  <dcterms:modified xsi:type="dcterms:W3CDTF">2022-05-12T07:56:45Z</dcterms:modified>
</cp:coreProperties>
</file>