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378" r:id="rId3"/>
    <p:sldId id="257" r:id="rId4"/>
    <p:sldId id="376" r:id="rId5"/>
    <p:sldId id="379" r:id="rId6"/>
    <p:sldId id="375" r:id="rId7"/>
    <p:sldId id="368" r:id="rId8"/>
    <p:sldId id="373" r:id="rId9"/>
    <p:sldId id="370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CFFD9"/>
    <a:srgbClr val="FF33CC"/>
    <a:srgbClr val="FFE1FF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228" autoAdjust="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5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0.gif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slide" Target="slide16.xml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447203"/>
            <a:ext cx="4321628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11" y="1447203"/>
            <a:ext cx="4079875" cy="305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09684" y="4854332"/>
            <a:ext cx="79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”.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CD31A-FA39-4360-90E9-321CA5B6AE54}"/>
              </a:ext>
            </a:extLst>
          </p:cNvPr>
          <p:cNvSpPr txBox="1"/>
          <p:nvPr/>
        </p:nvSpPr>
        <p:spPr>
          <a:xfrm>
            <a:off x="1650610" y="274640"/>
            <a:ext cx="890484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7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675249" y="-188774"/>
            <a:ext cx="12590584" cy="6714126"/>
            <a:chOff x="-1035896" y="-1421250"/>
            <a:chExt cx="13540209" cy="7863124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94897" cy="7863124"/>
              <a:chOff x="-1035896" y="-1394698"/>
              <a:chExt cx="13294897" cy="786312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1" y="-745266"/>
                <a:ext cx="12192000" cy="721369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2093927" y="2156049"/>
            <a:ext cx="1195163" cy="9118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04" y="1201545"/>
            <a:ext cx="1118254" cy="188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839965"/>
            <a:ext cx="940733" cy="117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3" y="1640104"/>
            <a:ext cx="934166" cy="1572416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0597" y="2214050"/>
            <a:ext cx="1303550" cy="13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23" y="1676512"/>
            <a:ext cx="934166" cy="15724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632973" y="896888"/>
            <a:ext cx="1497875" cy="145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67509" y="1471252"/>
            <a:ext cx="1082331" cy="1298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1237818" y="2853880"/>
            <a:ext cx="3015115" cy="3939414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51" y="843405"/>
            <a:ext cx="2538885" cy="25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91524" y="1801648"/>
            <a:ext cx="1790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27" y="3475908"/>
            <a:ext cx="934118" cy="5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99281" y="42061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23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41" y="1307076"/>
            <a:ext cx="1334549" cy="9899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01020" y="953877"/>
            <a:ext cx="865791" cy="1696390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76" y="1307076"/>
            <a:ext cx="1213321" cy="985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82646" y="953877"/>
            <a:ext cx="925178" cy="1457325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6" y="1585016"/>
            <a:ext cx="1154255" cy="977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27" y="1071243"/>
            <a:ext cx="865791" cy="1457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5284616" y="1566117"/>
            <a:ext cx="1025957" cy="10135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93" y="1071243"/>
            <a:ext cx="865791" cy="1457325"/>
          </a:xfrm>
          <a:prstGeom prst="rect">
            <a:avLst/>
          </a:prstGeom>
        </p:spPr>
      </p:pic>
      <p:sp>
        <p:nvSpPr>
          <p:cNvPr id="4" name="Oval 3">
            <a:hlinkClick r:id="rId17" action="ppaction://hlinksldjump"/>
          </p:cNvPr>
          <p:cNvSpPr/>
          <p:nvPr/>
        </p:nvSpPr>
        <p:spPr>
          <a:xfrm>
            <a:off x="2145341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6" name="Oval 55">
            <a:hlinkClick r:id="rId18" action="ppaction://hlinksldjump"/>
          </p:cNvPr>
          <p:cNvSpPr/>
          <p:nvPr/>
        </p:nvSpPr>
        <p:spPr>
          <a:xfrm>
            <a:off x="3307087" y="888142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5631593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1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4919" y="-2815650"/>
            <a:ext cx="457200" cy="457200"/>
          </a:xfrm>
          <a:prstGeom prst="rect">
            <a:avLst/>
          </a:prstGeom>
        </p:spPr>
      </p:pic>
      <p:pic>
        <p:nvPicPr>
          <p:cNvPr id="7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95376" y="-2827564"/>
            <a:ext cx="457200" cy="457200"/>
          </a:xfrm>
          <a:prstGeom prst="rect">
            <a:avLst/>
          </a:prstGeom>
        </p:spPr>
      </p:pic>
      <p:pic>
        <p:nvPicPr>
          <p:cNvPr id="7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55537" y="-2832993"/>
            <a:ext cx="457200" cy="457200"/>
          </a:xfrm>
          <a:prstGeom prst="rect">
            <a:avLst/>
          </a:prstGeom>
        </p:spPr>
      </p:pic>
      <p:pic>
        <p:nvPicPr>
          <p:cNvPr id="7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23575" y="-2812574"/>
            <a:ext cx="457200" cy="457200"/>
          </a:xfrm>
          <a:prstGeom prst="rect">
            <a:avLst/>
          </a:prstGeom>
        </p:spPr>
      </p:pic>
      <p:pic>
        <p:nvPicPr>
          <p:cNvPr id="7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39219" y="-2701350"/>
            <a:ext cx="457200" cy="457200"/>
          </a:xfrm>
          <a:prstGeom prst="rect">
            <a:avLst/>
          </a:prstGeom>
        </p:spPr>
      </p:pic>
      <p:pic>
        <p:nvPicPr>
          <p:cNvPr id="7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3519" y="-2587050"/>
            <a:ext cx="457200" cy="457200"/>
          </a:xfrm>
          <a:prstGeom prst="rect">
            <a:avLst/>
          </a:prstGeom>
        </p:spPr>
      </p:pic>
      <p:pic>
        <p:nvPicPr>
          <p:cNvPr id="8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7819" y="-2472750"/>
            <a:ext cx="457200" cy="457200"/>
          </a:xfrm>
          <a:prstGeom prst="rect">
            <a:avLst/>
          </a:prstGeom>
        </p:spPr>
      </p:pic>
      <p:pic>
        <p:nvPicPr>
          <p:cNvPr id="8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82119" y="-2358450"/>
            <a:ext cx="457200" cy="457200"/>
          </a:xfrm>
          <a:prstGeom prst="rect">
            <a:avLst/>
          </a:prstGeom>
        </p:spPr>
      </p:pic>
      <p:pic>
        <p:nvPicPr>
          <p:cNvPr id="8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96419" y="-2244150"/>
            <a:ext cx="457200" cy="457200"/>
          </a:xfrm>
          <a:prstGeom prst="rect">
            <a:avLst/>
          </a:prstGeom>
        </p:spPr>
      </p:pic>
      <p:pic>
        <p:nvPicPr>
          <p:cNvPr id="8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10719" y="-2129850"/>
            <a:ext cx="457200" cy="457200"/>
          </a:xfrm>
          <a:prstGeom prst="rect">
            <a:avLst/>
          </a:prstGeom>
        </p:spPr>
      </p:pic>
      <p:pic>
        <p:nvPicPr>
          <p:cNvPr id="8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5019" y="-2015550"/>
            <a:ext cx="457200" cy="457200"/>
          </a:xfrm>
          <a:prstGeom prst="rect">
            <a:avLst/>
          </a:prstGeom>
        </p:spPr>
      </p:pic>
      <p:pic>
        <p:nvPicPr>
          <p:cNvPr id="9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39319" y="-1901250"/>
            <a:ext cx="457200" cy="457200"/>
          </a:xfrm>
          <a:prstGeom prst="rect">
            <a:avLst/>
          </a:prstGeom>
        </p:spPr>
      </p:pic>
      <p:pic>
        <p:nvPicPr>
          <p:cNvPr id="9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3619" y="-1786950"/>
            <a:ext cx="457200" cy="457200"/>
          </a:xfrm>
          <a:prstGeom prst="rect">
            <a:avLst/>
          </a:prstGeom>
        </p:spPr>
      </p:pic>
      <p:pic>
        <p:nvPicPr>
          <p:cNvPr id="9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67919" y="-1672650"/>
            <a:ext cx="457200" cy="457200"/>
          </a:xfrm>
          <a:prstGeom prst="rect">
            <a:avLst/>
          </a:prstGeom>
        </p:spPr>
      </p:pic>
      <p:pic>
        <p:nvPicPr>
          <p:cNvPr id="9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82219" y="-1558350"/>
            <a:ext cx="457200" cy="457200"/>
          </a:xfrm>
          <a:prstGeom prst="rect">
            <a:avLst/>
          </a:prstGeom>
        </p:spPr>
      </p:pic>
      <p:pic>
        <p:nvPicPr>
          <p:cNvPr id="9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96519" y="-1444050"/>
            <a:ext cx="457200" cy="457200"/>
          </a:xfrm>
          <a:prstGeom prst="rect">
            <a:avLst/>
          </a:prstGeom>
        </p:spPr>
      </p:pic>
      <p:pic>
        <p:nvPicPr>
          <p:cNvPr id="10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0819" y="-1329750"/>
            <a:ext cx="457200" cy="457200"/>
          </a:xfrm>
          <a:prstGeom prst="rect">
            <a:avLst/>
          </a:prstGeom>
        </p:spPr>
      </p:pic>
      <p:pic>
        <p:nvPicPr>
          <p:cNvPr id="10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25119" y="-1215450"/>
            <a:ext cx="457200" cy="457200"/>
          </a:xfrm>
          <a:prstGeom prst="rect">
            <a:avLst/>
          </a:prstGeom>
        </p:spPr>
      </p:pic>
      <p:pic>
        <p:nvPicPr>
          <p:cNvPr id="10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39419" y="-1101150"/>
            <a:ext cx="457200" cy="457200"/>
          </a:xfrm>
          <a:prstGeom prst="rect">
            <a:avLst/>
          </a:prstGeom>
        </p:spPr>
      </p:pic>
      <p:pic>
        <p:nvPicPr>
          <p:cNvPr id="10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3719" y="-986850"/>
            <a:ext cx="457200" cy="457200"/>
          </a:xfrm>
          <a:prstGeom prst="rect">
            <a:avLst/>
          </a:prstGeom>
        </p:spPr>
      </p:pic>
      <p:sp>
        <p:nvSpPr>
          <p:cNvPr id="57" name="Oval 56">
            <a:hlinkClick r:id="" action="ppaction://noaction"/>
          </p:cNvPr>
          <p:cNvSpPr/>
          <p:nvPr/>
        </p:nvSpPr>
        <p:spPr>
          <a:xfrm>
            <a:off x="4439180" y="925783"/>
            <a:ext cx="420392" cy="40042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9900"/>
                </a:solidFill>
                <a:hlinkClick r:id="rId21" action="ppaction://hlinksldjump"/>
              </a:rPr>
              <a:t>3</a:t>
            </a:r>
            <a:endParaRPr lang="en-US" sz="27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7448 -0.28912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58412 -0.1652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6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31818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31818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31818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31818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31818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31818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31818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31818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31818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31818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3181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31818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31818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31818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31818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3181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3181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31818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3181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31818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68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4" y="3841558"/>
            <a:ext cx="5365376" cy="26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0683" y="4425775"/>
            <a:ext cx="394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ách </a:t>
            </a:r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 và diện tích của HCN; thước </a:t>
            </a:r>
            <a:r>
              <a:rPr lang="nl-NL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đo; </a:t>
            </a:r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bàn.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1088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94" y="3949135"/>
            <a:ext cx="6091518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3094" y="4538146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chu vi, diện tích của mặt bàn đang ngồi học.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330798"/>
            <a:ext cx="9174479" cy="40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2480" y="1447542"/>
            <a:ext cx="67604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7831" y="4501415"/>
            <a:ext cx="328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1" y="330798"/>
            <a:ext cx="8629426" cy="3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65162" y="1544953"/>
            <a:ext cx="676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8" y="3841557"/>
            <a:ext cx="5301502" cy="2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49348" y="4589517"/>
            <a:ext cx="373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4" y="5501387"/>
            <a:ext cx="1385171" cy="5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949421" y="2081080"/>
            <a:ext cx="7281481" cy="2652285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/>
              <a:t>Trước khi thực hiện một nhiệm vụ, cần xác định những gì đã cho, cần làm gì hay tạo ra sản phẩm nào.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813" y="1627874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6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667436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52034" y="3614082"/>
              <a:ext cx="7765518" cy="351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 err="1">
                  <a:solidFill>
                    <a:srgbClr val="3333CC"/>
                  </a:solidFill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diễn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đạt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câu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tục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ngữ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sau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theo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cách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nói</a:t>
              </a:r>
              <a:r>
                <a:rPr lang="en-US" sz="3200" dirty="0">
                  <a:solidFill>
                    <a:srgbClr val="3333CC"/>
                  </a:solidFill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</a:rPr>
                <a:t>Nếu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 err="1">
                  <a:solidFill>
                    <a:srgbClr val="FF0000"/>
                  </a:solidFill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</a:rPr>
                <a:t>…</a:t>
              </a:r>
              <a:r>
                <a:rPr lang="en-US" sz="3200" dirty="0">
                  <a:solidFill>
                    <a:srgbClr val="3333CC"/>
                  </a:solidFill>
                </a:rPr>
                <a:t>”:</a:t>
              </a:r>
            </a:p>
            <a:p>
              <a:pPr algn="ctr"/>
              <a:r>
                <a:rPr lang="en-US" sz="3200" dirty="0" err="1">
                  <a:solidFill>
                    <a:srgbClr val="3333CC"/>
                  </a:solidFill>
                </a:rPr>
                <a:t>Bao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giờ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cho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đến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tháng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năm</a:t>
              </a:r>
              <a:r>
                <a:rPr lang="en-US" sz="3200" dirty="0">
                  <a:solidFill>
                    <a:srgbClr val="3333CC"/>
                  </a:solidFill>
                </a:rPr>
                <a:t/>
              </a:r>
              <a:br>
                <a:rPr lang="en-US" sz="3200" dirty="0">
                  <a:solidFill>
                    <a:srgbClr val="3333CC"/>
                  </a:solidFill>
                </a:rPr>
              </a:br>
              <a:r>
                <a:rPr lang="en-US" sz="3200" dirty="0" err="1">
                  <a:solidFill>
                    <a:srgbClr val="3333CC"/>
                  </a:solidFill>
                </a:rPr>
                <a:t>Thổi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nồi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cơm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nếp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nằm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</a:rPr>
                <a:t>ăn</a:t>
              </a:r>
              <a:r>
                <a:rPr lang="en-US" sz="3200" dirty="0">
                  <a:solidFill>
                    <a:srgbClr val="3333CC"/>
                  </a:solidFill>
                </a:rPr>
                <a:t>.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057400" y="5096435"/>
            <a:ext cx="7893424" cy="108921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đến tháng năm </a:t>
            </a:r>
            <a:r>
              <a:rPr lang="nl-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thổi nồi cơm nếp vừa nằm, vừa ăn.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92374" y="1745485"/>
            <a:ext cx="6916404" cy="1874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NHIỆM VỤ</a:t>
            </a:r>
            <a:endParaRPr lang="vi-VN" sz="4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077201" y="4924986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07" y="1019112"/>
            <a:ext cx="4745375" cy="3865533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5970494" y="1869141"/>
            <a:ext cx="5351929" cy="2677559"/>
          </a:xfrm>
          <a:prstGeom prst="cloud">
            <a:avLst/>
          </a:prstGeom>
          <a:solidFill>
            <a:schemeClr val="bg1"/>
          </a:solidFill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3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01856" y="23345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10006"/>
              <a:ext cx="722412" cy="66537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04095" y="4898092"/>
            <a:ext cx="4678140" cy="13138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01" y="1019112"/>
            <a:ext cx="4745375" cy="38655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33565" y="1519518"/>
            <a:ext cx="4746812" cy="3818964"/>
          </a:xfrm>
          <a:prstGeom prst="roundRect">
            <a:avLst/>
          </a:prstGeom>
          <a:solidFill>
            <a:srgbClr val="FF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</a:rPr>
              <a:t>• Những gì đã cho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Tờ </a:t>
            </a:r>
            <a:r>
              <a:rPr lang="vi-VN" sz="2400" dirty="0">
                <a:solidFill>
                  <a:srgbClr val="3333CC"/>
                </a:solidFill>
              </a:rPr>
              <a:t>giấy màu xanh; </a:t>
            </a:r>
            <a:endParaRPr lang="en-US" sz="2400" dirty="0" smtClean="0">
              <a:solidFill>
                <a:srgbClr val="3333CC"/>
              </a:solidFill>
            </a:endParaRPr>
          </a:p>
          <a:p>
            <a:pPr marL="457200" indent="-282575">
              <a:lnSpc>
                <a:spcPct val="130000"/>
              </a:lnSpc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</a:rPr>
              <a:t>Cách </a:t>
            </a:r>
            <a:r>
              <a:rPr lang="vi-VN" sz="2400" dirty="0">
                <a:solidFill>
                  <a:srgbClr val="3333CC"/>
                </a:solidFill>
              </a:rPr>
              <a:t>gấp con ếch đã được học. </a:t>
            </a:r>
            <a:endParaRPr lang="en-US" sz="2400" dirty="0" smtClean="0">
              <a:solidFill>
                <a:srgbClr val="3333CC"/>
              </a:solidFill>
            </a:endParaRPr>
          </a:p>
          <a:p>
            <a:pPr>
              <a:lnSpc>
                <a:spcPct val="130000"/>
              </a:lnSpc>
            </a:pPr>
            <a:r>
              <a:rPr lang="vi-VN" sz="2400" dirty="0" smtClean="0">
                <a:solidFill>
                  <a:srgbClr val="FF0000"/>
                </a:solidFill>
              </a:rPr>
              <a:t>• </a:t>
            </a:r>
            <a:r>
              <a:rPr lang="vi-VN" sz="2400" dirty="0">
                <a:solidFill>
                  <a:srgbClr val="FF0000"/>
                </a:solidFill>
              </a:rPr>
              <a:t>Sản phẩm tạo ra là: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vi-VN" sz="2400" dirty="0" smtClean="0">
                <a:solidFill>
                  <a:srgbClr val="3333CC"/>
                </a:solidFill>
              </a:rPr>
              <a:t>Con </a:t>
            </a:r>
            <a:r>
              <a:rPr lang="vi-VN" sz="2400" dirty="0">
                <a:solidFill>
                  <a:srgbClr val="3333CC"/>
                </a:solidFill>
              </a:rPr>
              <a:t>ếch giấy màu xanh.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42133" y="295355"/>
            <a:ext cx="10094441" cy="1016803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1313" indent="-341313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+ 16 : 2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728" y="1592542"/>
            <a:ext cx="786423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nhiệm vụ trên, hai bạn An và Hoa xác định như sau:</a:t>
            </a:r>
            <a:endParaRPr lang="en-US" sz="23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45818"/>
              </p:ext>
            </p:extLst>
          </p:nvPr>
        </p:nvGraphicFramePr>
        <p:xfrm>
          <a:off x="1173557" y="2313181"/>
          <a:ext cx="6426362" cy="36538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0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805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endParaRPr lang="en-US" sz="2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792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+ 16 : 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Những gì đã cho: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 phép tính 68 + 16 : 2 </a:t>
                      </a:r>
                      <a:endParaRPr lang="en-US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vi-VN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tắc về thứ tự ưu tiên thực hiện các phép tính.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537">
                <a:tc>
                  <a:txBody>
                    <a:bodyPr/>
                    <a:lstStyle/>
                    <a:p>
                      <a:pPr marL="0" indent="539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7338" indent="-233363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231775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997588" y="2425288"/>
            <a:ext cx="3512996" cy="3375012"/>
            <a:chOff x="7983941" y="2602711"/>
            <a:chExt cx="3512996" cy="3375012"/>
          </a:xfrm>
        </p:grpSpPr>
        <p:grpSp>
          <p:nvGrpSpPr>
            <p:cNvPr id="2" name="Group 1"/>
            <p:cNvGrpSpPr/>
            <p:nvPr/>
          </p:nvGrpSpPr>
          <p:grpSpPr>
            <a:xfrm>
              <a:off x="7983941" y="2602711"/>
              <a:ext cx="3512996" cy="3375012"/>
              <a:chOff x="1265496" y="1987076"/>
              <a:chExt cx="4353025" cy="3993026"/>
            </a:xfrm>
            <a:solidFill>
              <a:srgbClr val="FFE1FF"/>
            </a:solidFill>
          </p:grpSpPr>
          <p:sp>
            <p:nvSpPr>
              <p:cNvPr id="8" name="Rounded Rectangle 7"/>
              <p:cNvSpPr/>
              <p:nvPr/>
            </p:nvSpPr>
            <p:spPr>
              <a:xfrm>
                <a:off x="1265496" y="1987076"/>
                <a:ext cx="4353025" cy="3993026"/>
              </a:xfrm>
              <a:prstGeom prst="roundRect">
                <a:avLst/>
              </a:prstGeom>
              <a:grpFill/>
              <a:ln w="28575"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348" y="2265129"/>
                <a:ext cx="2113902" cy="1058232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8065827" y="4031946"/>
              <a:ext cx="333005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đổi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vụ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đầy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đủ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hơn</a:t>
              </a:r>
              <a:r>
                <a:rPr lang="en-US" sz="2300" dirty="0">
                  <a:solidFill>
                    <a:srgbClr val="3333C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2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85032" y="267878"/>
            <a:ext cx="4353220" cy="7015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20" y="300501"/>
            <a:ext cx="695325" cy="647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2" y="1326639"/>
            <a:ext cx="5714998" cy="4872455"/>
            <a:chOff x="766484" y="1326639"/>
            <a:chExt cx="5714998" cy="4872455"/>
          </a:xfrm>
        </p:grpSpPr>
        <p:sp>
          <p:nvSpPr>
            <p:cNvPr id="13" name="Rounded Rectangle 12"/>
            <p:cNvSpPr/>
            <p:nvPr/>
          </p:nvSpPr>
          <p:spPr>
            <a:xfrm>
              <a:off x="766484" y="1326639"/>
              <a:ext cx="5714998" cy="48724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1589908"/>
              <a:ext cx="5567082" cy="2263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vi-VN" sz="2300" dirty="0">
                  <a:solidFill>
                    <a:srgbClr val="3333CC"/>
                  </a:solidFill>
                </a:rPr>
                <a:t>Cô giáo giao nhiệm vụ cho mỗi bạn: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Dùng </a:t>
              </a:r>
              <a:r>
                <a:rPr lang="vi-VN" sz="2300" dirty="0">
                  <a:solidFill>
                    <a:srgbClr val="3333CC"/>
                  </a:solidFill>
                </a:rPr>
                <a:t>một tờ giấy màu vàng để gấp và cắt thành ngôi sao năm cánh. </a:t>
              </a:r>
              <a:endParaRPr lang="en-US" sz="2300" dirty="0" smtClean="0">
                <a:solidFill>
                  <a:srgbClr val="3333CC"/>
                </a:solidFill>
              </a:endParaRPr>
            </a:p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Clr>
                  <a:srgbClr val="FF0000"/>
                </a:buClr>
                <a:buAutoNum type="alphaLcPeriod"/>
              </a:pPr>
              <a:r>
                <a:rPr lang="vi-VN" sz="2300" dirty="0" smtClean="0">
                  <a:solidFill>
                    <a:srgbClr val="3333CC"/>
                  </a:solidFill>
                </a:rPr>
                <a:t>Tạo </a:t>
              </a:r>
              <a:r>
                <a:rPr lang="vi-VN" sz="2300" dirty="0">
                  <a:solidFill>
                    <a:srgbClr val="3333CC"/>
                  </a:solidFill>
                </a:rPr>
                <a:t>trang trình chiếu về cơ quan tuần hoàn của con </a:t>
              </a:r>
              <a:r>
                <a:rPr lang="vi-VN" sz="2300" dirty="0" smtClean="0">
                  <a:solidFill>
                    <a:srgbClr val="3333CC"/>
                  </a:solidFill>
                </a:rPr>
                <a:t>người.</a:t>
              </a:r>
              <a:endParaRPr lang="en-US" sz="2300" b="1" dirty="0" smtClean="0">
                <a:solidFill>
                  <a:srgbClr val="3333C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490" y="3903764"/>
              <a:ext cx="2498868" cy="2042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8979" y="3890318"/>
              <a:ext cx="2608590" cy="202860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548716" y="1146412"/>
            <a:ext cx="5043071" cy="5139785"/>
            <a:chOff x="6548716" y="1146412"/>
            <a:chExt cx="5043071" cy="5139785"/>
          </a:xfrm>
        </p:grpSpPr>
        <p:grpSp>
          <p:nvGrpSpPr>
            <p:cNvPr id="15" name="Group 14"/>
            <p:cNvGrpSpPr/>
            <p:nvPr/>
          </p:nvGrpSpPr>
          <p:grpSpPr>
            <a:xfrm>
              <a:off x="6548716" y="1146412"/>
              <a:ext cx="5043071" cy="5139785"/>
              <a:chOff x="6964953" y="1989766"/>
              <a:chExt cx="5043071" cy="51397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964953" y="1989766"/>
                <a:ext cx="5043071" cy="5139785"/>
                <a:chOff x="2847" y="1261892"/>
                <a:chExt cx="6248972" cy="6080955"/>
              </a:xfrm>
              <a:solidFill>
                <a:srgbClr val="FFE1FF"/>
              </a:solidFill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2847" y="1491918"/>
                  <a:ext cx="6248972" cy="5850929"/>
                </a:xfrm>
                <a:prstGeom prst="roundRect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44211" y="1261892"/>
                  <a:ext cx="1889180" cy="130261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6964954" y="3077326"/>
                <a:ext cx="5043070" cy="864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trao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</a:t>
                </a:r>
                <a:r>
                  <a:rPr lang="en-US" sz="2200" dirty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phiếu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200" dirty="0" smtClean="0">
                    <a:solidFill>
                      <a:srgbClr val="3333CC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4018" y="3108878"/>
              <a:ext cx="4806745" cy="287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5032" y="317246"/>
            <a:ext cx="4353220" cy="701545"/>
            <a:chOff x="4085032" y="617500"/>
            <a:chExt cx="4353220" cy="701545"/>
          </a:xfrm>
        </p:grpSpPr>
        <p:sp>
          <p:nvSpPr>
            <p:cNvPr id="4" name="Rounded Rectangle 3"/>
            <p:cNvSpPr/>
            <p:nvPr/>
          </p:nvSpPr>
          <p:spPr>
            <a:xfrm>
              <a:off x="4085032" y="617500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220" y="650123"/>
              <a:ext cx="695325" cy="647700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97733"/>
              </p:ext>
            </p:extLst>
          </p:nvPr>
        </p:nvGraphicFramePr>
        <p:xfrm>
          <a:off x="1215945" y="1965277"/>
          <a:ext cx="9688617" cy="33373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1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3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8968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Tờ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2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242"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53975"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31775" indent="-177800">
                        <a:spcAft>
                          <a:spcPts val="600"/>
                        </a:spcAft>
                      </a:pP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57737" y="320143"/>
            <a:ext cx="4353220" cy="701545"/>
            <a:chOff x="4057737" y="593505"/>
            <a:chExt cx="4353220" cy="701545"/>
          </a:xfrm>
        </p:grpSpPr>
        <p:sp>
          <p:nvSpPr>
            <p:cNvPr id="15" name="Rounded Rectangle 14"/>
            <p:cNvSpPr/>
            <p:nvPr/>
          </p:nvSpPr>
          <p:spPr>
            <a:xfrm>
              <a:off x="4057737" y="593505"/>
              <a:ext cx="4353220" cy="7015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4959" y="612965"/>
              <a:ext cx="695907" cy="668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5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650</Words>
  <Application>Microsoft Office PowerPoint</Application>
  <PresentationFormat>Widescreen</PresentationFormat>
  <Paragraphs>82</Paragraphs>
  <Slides>17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MrHong</cp:lastModifiedBy>
  <cp:revision>640</cp:revision>
  <dcterms:created xsi:type="dcterms:W3CDTF">2022-01-27T15:18:21Z</dcterms:created>
  <dcterms:modified xsi:type="dcterms:W3CDTF">2022-05-19T07:52:11Z</dcterms:modified>
</cp:coreProperties>
</file>