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94" r:id="rId2"/>
    <p:sldId id="349" r:id="rId3"/>
    <p:sldId id="302" r:id="rId4"/>
    <p:sldId id="351" r:id="rId5"/>
    <p:sldId id="313" r:id="rId6"/>
    <p:sldId id="352" r:id="rId7"/>
    <p:sldId id="361" r:id="rId8"/>
    <p:sldId id="362" r:id="rId9"/>
    <p:sldId id="363" r:id="rId10"/>
    <p:sldId id="364" r:id="rId11"/>
    <p:sldId id="356" r:id="rId12"/>
    <p:sldId id="296" r:id="rId13"/>
    <p:sldId id="34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1F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07BE3-65F6-4CBD-9DB2-8A7679618B04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AD7EE-F977-4CBD-9954-F081E00A1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518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F4E6E-8298-4DEC-8FAF-4BBDF159D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1944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F4E6E-8298-4DEC-8FAF-4BBDF159D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797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F4E6E-8298-4DEC-8FAF-4BBDF159D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741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F4E6E-8298-4DEC-8FAF-4BBDF159D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71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562FE-0913-26EC-4CE6-1F9789303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86E4E-A666-03A9-6D38-1CFBB189F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2F76E-9550-9B3D-1451-57B4F733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4956A-DE50-838C-37F2-14011F22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C1084-531E-484E-8322-EBE6AC3B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3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306B9-76AD-D838-DBEF-E290DB7B2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AC525-F15E-3B9A-9188-59DB13AA0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B4866-7B1F-2EBE-58B3-7E3BD378A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35D8F-D64B-6374-37CD-E2F4BBF63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70964-5680-8815-B4E3-6D8B5A1D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687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C67E1A-C498-8639-8D6B-4AD34A55E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157B21-3DE2-50A6-DB6B-9D59636CD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EE9-B9F1-557A-B91C-F9C894459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A737F-969E-A58B-012A-75E5141C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A75B0-4939-2B86-3505-88158D7F2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01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5ACA8-4012-7D03-1A34-2C2972FCE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AB755-C583-C803-9831-BDF286F19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3BDB2-E5C8-73D7-083B-74FDCA6AE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A1E0D-C251-C3FF-DFFE-376DBA5C0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387BC-6CFF-3ECE-62E6-050D9FF4A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731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F90A6-A397-BDBB-6D34-A49AB2AD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C3B58-ED07-E025-0375-51F8FA78A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B65B4-DDC8-12C6-1FC0-31ECC5DF4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515B1-731C-9432-41D8-48E27EFC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DB798-F943-1C4B-130B-A66BD2D36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58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F3F7B-23E8-9341-2A31-72F8A3ABD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F930-C669-903D-28CB-0F863FCA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55EBC-53DD-6A1F-8DFB-F6292FD55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54E1A-BA94-AB37-C202-CDA98943B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A89B0-837B-F1A0-3539-94085BF9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334D7-86DC-DC35-0650-C6AB0CC3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470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1E8DE-5979-6156-FA25-77B51151E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C028D-40E7-F413-DB74-491CDE201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1158E-42F6-A33E-8398-64215936E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E47BA1-64CE-1F26-2A9D-C9948383B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97CAB0-B5DB-C478-E0C7-A11D98214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AE2E40-5D04-8E3C-8FD3-4B968CFFB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54970A-47B2-0324-C69B-544DE1D2B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7BBB4E-A823-B8DB-D5DD-D795346D9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12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ADD83-B030-E963-0B8C-E3A47F025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CCFE27-2856-B514-CC1B-94D29D831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A0A268-398D-30F7-4A38-858A7FB8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0FE1D-2C8A-5816-67C3-EF2153AA8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3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AE5FED-3361-5909-8C45-89689D17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435DD-965D-4259-BDC1-052AAEADE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5E01A-DAEB-0638-40F5-949B5562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3C86-211B-0B7A-6113-3CCB13E41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79593-2BCB-5498-FBE4-C51474B07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03BAE8-770B-FCE9-80C7-6C2300012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EF8FB-EFD0-ED5C-4166-829FDB27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0DB4F-F759-2DBA-4454-590AA5B4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986FB-BEF2-C30C-654F-1EA1CA75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03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0B881-DE68-1270-3B9E-77352CD0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842BFE-1C42-802D-5155-B7DBFD8CDF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CA3388-FE44-AF22-B34D-8395B605D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1F386-7D97-5D06-24EA-AF9D9D277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5D3B1-6411-4485-BA13-29F06FD8530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5D03F-F0FE-DF06-14E3-358959FAF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BC480-77CC-F0B6-F761-CA6C26B0B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1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5CF42E-559A-C0BF-FB5B-724C65316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7154B-7F75-A4F3-AA10-BC5441F79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B76A7-C037-46AF-9973-43B7055F8C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5D3B1-6411-4485-BA13-29F06FD8530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E2787-F42E-B268-E304-248067007C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B92F7-A713-725C-26A5-60E546FFC9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751043F-7D5B-828C-4C20-655F4169163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9701" y="200025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18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2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8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274D250-4676-0A96-53AB-C2FAEE79E05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4D9CD571-DA9D-D14F-17DE-84AB74D56724}"/>
                </a:ext>
              </a:extLst>
            </p:cNvPr>
            <p:cNvSpPr txBox="1"/>
            <p:nvPr/>
          </p:nvSpPr>
          <p:spPr>
            <a:xfrm>
              <a:off x="4802544" y="3244334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Picture 2" descr="Shape, rectangle&#10;&#10;Description automatically generated">
              <a:extLst>
                <a:ext uri="{FF2B5EF4-FFF2-40B4-BE49-F238E27FC236}">
                  <a16:creationId xmlns:a16="http://schemas.microsoft.com/office/drawing/2014/main" id="{D622B318-1E66-E94C-4D3B-4D371A562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1952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22" name="Picture 21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B0286C4D-1D7A-B5C2-E939-2B3291CF4EF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332" y="2637048"/>
            <a:ext cx="2473034" cy="43106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47A9D7-1E41-5A64-F539-A5CFBBD2C48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96403" y="104775"/>
            <a:ext cx="3084843" cy="156680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B89AB83-978A-316B-3B3A-08934D750618}"/>
              </a:ext>
            </a:extLst>
          </p:cNvPr>
          <p:cNvSpPr/>
          <p:nvPr/>
        </p:nvSpPr>
        <p:spPr>
          <a:xfrm>
            <a:off x="819853" y="1916278"/>
            <a:ext cx="9478114" cy="3627272"/>
          </a:xfrm>
          <a:custGeom>
            <a:avLst/>
            <a:gdLst>
              <a:gd name="connsiteX0" fmla="*/ 0 w 9478114"/>
              <a:gd name="connsiteY0" fmla="*/ 363090 h 3627272"/>
              <a:gd name="connsiteX1" fmla="*/ 363090 w 9478114"/>
              <a:gd name="connsiteY1" fmla="*/ 0 h 3627272"/>
              <a:gd name="connsiteX2" fmla="*/ 9115024 w 9478114"/>
              <a:gd name="connsiteY2" fmla="*/ 0 h 3627272"/>
              <a:gd name="connsiteX3" fmla="*/ 9478114 w 9478114"/>
              <a:gd name="connsiteY3" fmla="*/ 363090 h 3627272"/>
              <a:gd name="connsiteX4" fmla="*/ 9478114 w 9478114"/>
              <a:gd name="connsiteY4" fmla="*/ 3264182 h 3627272"/>
              <a:gd name="connsiteX5" fmla="*/ 9115024 w 9478114"/>
              <a:gd name="connsiteY5" fmla="*/ 3627272 h 3627272"/>
              <a:gd name="connsiteX6" fmla="*/ 363090 w 9478114"/>
              <a:gd name="connsiteY6" fmla="*/ 3627272 h 3627272"/>
              <a:gd name="connsiteX7" fmla="*/ 0 w 9478114"/>
              <a:gd name="connsiteY7" fmla="*/ 3264182 h 3627272"/>
              <a:gd name="connsiteX8" fmla="*/ 0 w 9478114"/>
              <a:gd name="connsiteY8" fmla="*/ 363090 h 3627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8114" h="3627272" fill="none" extrusionOk="0">
                <a:moveTo>
                  <a:pt x="0" y="363090"/>
                </a:moveTo>
                <a:cubicBezTo>
                  <a:pt x="2586" y="188396"/>
                  <a:pt x="194619" y="-23598"/>
                  <a:pt x="363090" y="0"/>
                </a:cubicBezTo>
                <a:cubicBezTo>
                  <a:pt x="1922491" y="139772"/>
                  <a:pt x="7232414" y="14259"/>
                  <a:pt x="9115024" y="0"/>
                </a:cubicBezTo>
                <a:cubicBezTo>
                  <a:pt x="9277787" y="-6300"/>
                  <a:pt x="9484352" y="157481"/>
                  <a:pt x="9478114" y="363090"/>
                </a:cubicBezTo>
                <a:cubicBezTo>
                  <a:pt x="9437662" y="1563278"/>
                  <a:pt x="9585187" y="2297192"/>
                  <a:pt x="9478114" y="3264182"/>
                </a:cubicBezTo>
                <a:cubicBezTo>
                  <a:pt x="9454789" y="3489487"/>
                  <a:pt x="9343736" y="3626259"/>
                  <a:pt x="9115024" y="3627272"/>
                </a:cubicBezTo>
                <a:cubicBezTo>
                  <a:pt x="6555217" y="3515318"/>
                  <a:pt x="3007063" y="3601039"/>
                  <a:pt x="363090" y="3627272"/>
                </a:cubicBezTo>
                <a:cubicBezTo>
                  <a:pt x="159452" y="3607403"/>
                  <a:pt x="687" y="3497371"/>
                  <a:pt x="0" y="3264182"/>
                </a:cubicBezTo>
                <a:cubicBezTo>
                  <a:pt x="-155877" y="2428807"/>
                  <a:pt x="-40573" y="968099"/>
                  <a:pt x="0" y="363090"/>
                </a:cubicBezTo>
                <a:close/>
              </a:path>
              <a:path w="9478114" h="3627272" stroke="0" extrusionOk="0">
                <a:moveTo>
                  <a:pt x="0" y="363090"/>
                </a:moveTo>
                <a:cubicBezTo>
                  <a:pt x="-1472" y="147008"/>
                  <a:pt x="192419" y="24789"/>
                  <a:pt x="363090" y="0"/>
                </a:cubicBezTo>
                <a:cubicBezTo>
                  <a:pt x="1304571" y="-123725"/>
                  <a:pt x="6960271" y="31472"/>
                  <a:pt x="9115024" y="0"/>
                </a:cubicBezTo>
                <a:cubicBezTo>
                  <a:pt x="9288304" y="1568"/>
                  <a:pt x="9485331" y="172455"/>
                  <a:pt x="9478114" y="363090"/>
                </a:cubicBezTo>
                <a:cubicBezTo>
                  <a:pt x="9395748" y="805492"/>
                  <a:pt x="9644287" y="2927432"/>
                  <a:pt x="9478114" y="3264182"/>
                </a:cubicBezTo>
                <a:cubicBezTo>
                  <a:pt x="9473770" y="3472006"/>
                  <a:pt x="9310561" y="3621935"/>
                  <a:pt x="9115024" y="3627272"/>
                </a:cubicBezTo>
                <a:cubicBezTo>
                  <a:pt x="6489367" y="3564003"/>
                  <a:pt x="1742812" y="3489446"/>
                  <a:pt x="363090" y="3627272"/>
                </a:cubicBezTo>
                <a:cubicBezTo>
                  <a:pt x="153927" y="3608651"/>
                  <a:pt x="15503" y="3465994"/>
                  <a:pt x="0" y="3264182"/>
                </a:cubicBezTo>
                <a:cubicBezTo>
                  <a:pt x="-143197" y="2319953"/>
                  <a:pt x="-97552" y="1220784"/>
                  <a:pt x="0" y="363090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7F49B8-4A68-B3F5-7B16-C85466A556B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47385" y="2098436"/>
            <a:ext cx="8992379" cy="258492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0EDADB2-4D00-6E47-429B-E67D15FD7E12}"/>
              </a:ext>
            </a:extLst>
          </p:cNvPr>
          <p:cNvSpPr txBox="1"/>
          <p:nvPr/>
        </p:nvSpPr>
        <p:spPr>
          <a:xfrm>
            <a:off x="5143500" y="4619625"/>
            <a:ext cx="2162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2)</a:t>
            </a:r>
          </a:p>
        </p:txBody>
      </p:sp>
      <p:pic>
        <p:nvPicPr>
          <p:cNvPr id="20" name="Picture 19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75E3801E-E9C7-945E-D0A6-C38E885FF06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00025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612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3717853"/>
            <a:ext cx="1018496" cy="166663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4109953"/>
            <a:ext cx="910295" cy="141836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7DF7A1-9AD8-ECCB-F993-55099490B9B7}"/>
              </a:ext>
            </a:extLst>
          </p:cNvPr>
          <p:cNvSpPr/>
          <p:nvPr/>
        </p:nvSpPr>
        <p:spPr>
          <a:xfrm>
            <a:off x="219075" y="457201"/>
            <a:ext cx="11811000" cy="60579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97D0F2-EFB1-FB88-8B41-C0C0242464D6}"/>
              </a:ext>
            </a:extLst>
          </p:cNvPr>
          <p:cNvSpPr/>
          <p:nvPr/>
        </p:nvSpPr>
        <p:spPr>
          <a:xfrm>
            <a:off x="666750" y="981075"/>
            <a:ext cx="4857750" cy="4343400"/>
          </a:xfrm>
          <a:prstGeom prst="roundRect">
            <a:avLst/>
          </a:prstGeom>
          <a:ln>
            <a:solidFill>
              <a:srgbClr val="D51F6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582B5A-4EE0-46A4-E260-B8550E2EC319}"/>
              </a:ext>
            </a:extLst>
          </p:cNvPr>
          <p:cNvSpPr txBox="1"/>
          <p:nvPr/>
        </p:nvSpPr>
        <p:spPr>
          <a:xfrm>
            <a:off x="876300" y="1285875"/>
            <a:ext cx="4305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5: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Buộc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cuộn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dây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diều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E3F124-2373-EEB3-6F83-7D583FB973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4050" y="2395537"/>
            <a:ext cx="2432946" cy="2605088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6995421-6C55-559F-8420-F1CF8C7C3C28}"/>
              </a:ext>
            </a:extLst>
          </p:cNvPr>
          <p:cNvSpPr/>
          <p:nvPr/>
        </p:nvSpPr>
        <p:spPr>
          <a:xfrm>
            <a:off x="6343650" y="981075"/>
            <a:ext cx="4857750" cy="4343400"/>
          </a:xfrm>
          <a:prstGeom prst="roundRect">
            <a:avLst/>
          </a:prstGeom>
          <a:ln>
            <a:solidFill>
              <a:srgbClr val="D51F6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F6405C-2F6A-C380-A803-7391480C2778}"/>
              </a:ext>
            </a:extLst>
          </p:cNvPr>
          <p:cNvSpPr txBox="1"/>
          <p:nvPr/>
        </p:nvSpPr>
        <p:spPr>
          <a:xfrm>
            <a:off x="6553200" y="1285875"/>
            <a:ext cx="43053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6: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đuôi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diều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diều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2556805-D6A6-4E4B-4D4F-5E71EF6543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0050" y="2381249"/>
            <a:ext cx="2133600" cy="263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1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ABF45056-B447-3D2D-69B6-F42B9F3C09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18" y="58983"/>
            <a:ext cx="9976209" cy="6447756"/>
          </a:xfrm>
          <a:prstGeom prst="rect">
            <a:avLst/>
          </a:prstGeom>
        </p:spPr>
      </p:pic>
      <p:pic>
        <p:nvPicPr>
          <p:cNvPr id="6" name="Picture 5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096D7E42-A0AC-AFD0-6679-DB382C1194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1" y="2737162"/>
            <a:ext cx="2473034" cy="43106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D280411-AE7F-994C-BB9F-065F90DB738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75152" y="2250095"/>
            <a:ext cx="8260796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40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20594A3-733A-21E4-2FD0-58C82A76F19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field of pink and white flowers&#10;&#10;Description automatically generated with medium confidence">
            <a:extLst>
              <a:ext uri="{FF2B5EF4-FFF2-40B4-BE49-F238E27FC236}">
                <a16:creationId xmlns:a16="http://schemas.microsoft.com/office/drawing/2014/main" id="{3B78DDDD-3B9F-A837-5B3C-B537C9643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618" y="5512966"/>
            <a:ext cx="9550400" cy="140627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0B46F63-A144-E70A-FF1F-3744027C39F6}"/>
              </a:ext>
            </a:extLst>
          </p:cNvPr>
          <p:cNvSpPr/>
          <p:nvPr/>
        </p:nvSpPr>
        <p:spPr>
          <a:xfrm>
            <a:off x="342900" y="266700"/>
            <a:ext cx="11410950" cy="62865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806DC3-CC79-F90A-4BCC-A65BDE0587E3}"/>
              </a:ext>
            </a:extLst>
          </p:cNvPr>
          <p:cNvSpPr txBox="1"/>
          <p:nvPr/>
        </p:nvSpPr>
        <p:spPr>
          <a:xfrm>
            <a:off x="1152525" y="752475"/>
            <a:ext cx="9925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Vận dụng làm con diều mang dấu ấn cá nhân</a:t>
            </a:r>
            <a:endParaRPr lang="en-US" sz="36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ách làm diều giấy đơn giản mà an toàn cho trẻ chơi ở nhà">
            <a:extLst>
              <a:ext uri="{FF2B5EF4-FFF2-40B4-BE49-F238E27FC236}">
                <a16:creationId xmlns:a16="http://schemas.microsoft.com/office/drawing/2014/main" id="{94871CD6-CCBE-5DD9-0AD4-0EA84C766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1571625"/>
            <a:ext cx="62865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197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D50FC14-C9D2-482A-7857-292532CDE06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222" y="1463141"/>
            <a:ext cx="3974612" cy="5748865"/>
          </a:xfrm>
          <a:prstGeom prst="rect">
            <a:avLst/>
          </a:prstGeom>
        </p:spPr>
      </p:pic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6BCF2A4A-88E9-9CAC-7AF9-FE203DC6CAB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896" y="1596923"/>
            <a:ext cx="6719121" cy="327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51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ABF45056-B447-3D2D-69B6-F42B9F3C09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18" y="334849"/>
            <a:ext cx="9976209" cy="6447756"/>
          </a:xfrm>
          <a:prstGeom prst="rect">
            <a:avLst/>
          </a:prstGeom>
        </p:spPr>
      </p:pic>
      <p:pic>
        <p:nvPicPr>
          <p:cNvPr id="6" name="Picture 5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096D7E42-A0AC-AFD0-6679-DB382C1194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81" y="2604052"/>
            <a:ext cx="2473034" cy="43106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7EFB630-0922-3788-A9B6-1DDB4D01989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97378" y="2380397"/>
            <a:ext cx="7035394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44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1" b="9203"/>
          <a:stretch/>
        </p:blipFill>
        <p:spPr>
          <a:xfrm>
            <a:off x="2200558" y="3020278"/>
            <a:ext cx="10042452" cy="3837722"/>
          </a:xfrm>
          <a:prstGeom prst="rect">
            <a:avLst/>
          </a:prstGeom>
        </p:spPr>
      </p:pic>
      <p:pic>
        <p:nvPicPr>
          <p:cNvPr id="26" name="Picture 25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F6B7DC93-D545-E3F3-3ED5-3A0D67A345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51"/>
          <a:stretch/>
        </p:blipFill>
        <p:spPr>
          <a:xfrm>
            <a:off x="0" y="3004457"/>
            <a:ext cx="12192000" cy="3853543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DCA7C65-B3DE-6C71-68E5-D6F48995C18C}"/>
              </a:ext>
            </a:extLst>
          </p:cNvPr>
          <p:cNvSpPr/>
          <p:nvPr/>
        </p:nvSpPr>
        <p:spPr>
          <a:xfrm>
            <a:off x="2162878" y="2049629"/>
            <a:ext cx="9648122" cy="3055604"/>
          </a:xfrm>
          <a:custGeom>
            <a:avLst/>
            <a:gdLst>
              <a:gd name="connsiteX0" fmla="*/ 0 w 9648122"/>
              <a:gd name="connsiteY0" fmla="*/ 305866 h 3055604"/>
              <a:gd name="connsiteX1" fmla="*/ 305866 w 9648122"/>
              <a:gd name="connsiteY1" fmla="*/ 0 h 3055604"/>
              <a:gd name="connsiteX2" fmla="*/ 9342256 w 9648122"/>
              <a:gd name="connsiteY2" fmla="*/ 0 h 3055604"/>
              <a:gd name="connsiteX3" fmla="*/ 9648122 w 9648122"/>
              <a:gd name="connsiteY3" fmla="*/ 305866 h 3055604"/>
              <a:gd name="connsiteX4" fmla="*/ 9648122 w 9648122"/>
              <a:gd name="connsiteY4" fmla="*/ 2749738 h 3055604"/>
              <a:gd name="connsiteX5" fmla="*/ 9342256 w 9648122"/>
              <a:gd name="connsiteY5" fmla="*/ 3055604 h 3055604"/>
              <a:gd name="connsiteX6" fmla="*/ 305866 w 9648122"/>
              <a:gd name="connsiteY6" fmla="*/ 3055604 h 3055604"/>
              <a:gd name="connsiteX7" fmla="*/ 0 w 9648122"/>
              <a:gd name="connsiteY7" fmla="*/ 2749738 h 3055604"/>
              <a:gd name="connsiteX8" fmla="*/ 0 w 9648122"/>
              <a:gd name="connsiteY8" fmla="*/ 305866 h 305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648122" h="3055604" fill="none" extrusionOk="0">
                <a:moveTo>
                  <a:pt x="0" y="305866"/>
                </a:moveTo>
                <a:cubicBezTo>
                  <a:pt x="1924" y="156162"/>
                  <a:pt x="148102" y="-8215"/>
                  <a:pt x="305866" y="0"/>
                </a:cubicBezTo>
                <a:cubicBezTo>
                  <a:pt x="3319924" y="139772"/>
                  <a:pt x="5303678" y="14259"/>
                  <a:pt x="9342256" y="0"/>
                </a:cubicBezTo>
                <a:cubicBezTo>
                  <a:pt x="9501800" y="-1565"/>
                  <a:pt x="9653284" y="132737"/>
                  <a:pt x="9648122" y="305866"/>
                </a:cubicBezTo>
                <a:cubicBezTo>
                  <a:pt x="9607670" y="977307"/>
                  <a:pt x="9755195" y="1874545"/>
                  <a:pt x="9648122" y="2749738"/>
                </a:cubicBezTo>
                <a:cubicBezTo>
                  <a:pt x="9633487" y="2934209"/>
                  <a:pt x="9532692" y="3054831"/>
                  <a:pt x="9342256" y="3055604"/>
                </a:cubicBezTo>
                <a:cubicBezTo>
                  <a:pt x="6934389" y="2943650"/>
                  <a:pt x="2769336" y="3029371"/>
                  <a:pt x="305866" y="3055604"/>
                </a:cubicBezTo>
                <a:cubicBezTo>
                  <a:pt x="135783" y="3048201"/>
                  <a:pt x="277" y="2931847"/>
                  <a:pt x="0" y="2749738"/>
                </a:cubicBezTo>
                <a:cubicBezTo>
                  <a:pt x="-155877" y="2449631"/>
                  <a:pt x="-40573" y="1393507"/>
                  <a:pt x="0" y="305866"/>
                </a:cubicBezTo>
                <a:close/>
              </a:path>
              <a:path w="9648122" h="3055604" stroke="0" extrusionOk="0">
                <a:moveTo>
                  <a:pt x="0" y="305866"/>
                </a:moveTo>
                <a:cubicBezTo>
                  <a:pt x="-409" y="132617"/>
                  <a:pt x="138863" y="1596"/>
                  <a:pt x="305866" y="0"/>
                </a:cubicBezTo>
                <a:cubicBezTo>
                  <a:pt x="4789403" y="-123725"/>
                  <a:pt x="5388608" y="31472"/>
                  <a:pt x="9342256" y="0"/>
                </a:cubicBezTo>
                <a:cubicBezTo>
                  <a:pt x="9491060" y="1158"/>
                  <a:pt x="9667220" y="163125"/>
                  <a:pt x="9648122" y="305866"/>
                </a:cubicBezTo>
                <a:cubicBezTo>
                  <a:pt x="9565756" y="604541"/>
                  <a:pt x="9814295" y="1585368"/>
                  <a:pt x="9648122" y="2749738"/>
                </a:cubicBezTo>
                <a:cubicBezTo>
                  <a:pt x="9643621" y="2926221"/>
                  <a:pt x="9492217" y="3035330"/>
                  <a:pt x="9342256" y="3055604"/>
                </a:cubicBezTo>
                <a:cubicBezTo>
                  <a:pt x="7350148" y="2992335"/>
                  <a:pt x="3386427" y="2917778"/>
                  <a:pt x="305866" y="3055604"/>
                </a:cubicBezTo>
                <a:cubicBezTo>
                  <a:pt x="129456" y="3039460"/>
                  <a:pt x="28407" y="2921014"/>
                  <a:pt x="0" y="2749738"/>
                </a:cubicBezTo>
                <a:cubicBezTo>
                  <a:pt x="-143197" y="1539674"/>
                  <a:pt x="-97552" y="794623"/>
                  <a:pt x="0" y="305866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4EBCF2-D5AB-7998-6139-C64E538C6ACE}"/>
              </a:ext>
            </a:extLst>
          </p:cNvPr>
          <p:cNvSpPr txBox="1"/>
          <p:nvPr/>
        </p:nvSpPr>
        <p:spPr>
          <a:xfrm>
            <a:off x="2931511" y="2342957"/>
            <a:ext cx="846991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>
                <a:solidFill>
                  <a:srgbClr val="002060"/>
                </a:solidFill>
                <a:latin typeface="Calibri" panose="020F0502020204030204"/>
              </a:rPr>
              <a:t>T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/>
              </a:rPr>
              <a:t>riển l</a:t>
            </a:r>
            <a:r>
              <a:rPr lang="en-US" sz="4400" b="1" dirty="0">
                <a:solidFill>
                  <a:srgbClr val="002060"/>
                </a:solidFill>
                <a:latin typeface="Calibri" panose="020F0502020204030204"/>
              </a:rPr>
              <a:t>ã</a:t>
            </a:r>
            <a:r>
              <a:rPr lang="vi-VN" sz="4400" b="1" dirty="0">
                <a:solidFill>
                  <a:srgbClr val="002060"/>
                </a:solidFill>
                <a:latin typeface="Calibri" panose="020F0502020204030204"/>
              </a:rPr>
              <a:t>m các khung tranh đã hoàn thành trang trí ở tiết trước và nêu rõ các cạnh vuông góc với nhau.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D50FC14-C9D2-482A-7857-292532CDE0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983" y="1817976"/>
            <a:ext cx="2441250" cy="353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3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ABF45056-B447-3D2D-69B6-F42B9F3C09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18" y="58983"/>
            <a:ext cx="9976209" cy="6447756"/>
          </a:xfrm>
          <a:prstGeom prst="rect">
            <a:avLst/>
          </a:prstGeom>
        </p:spPr>
      </p:pic>
      <p:pic>
        <p:nvPicPr>
          <p:cNvPr id="6" name="Picture 5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096D7E42-A0AC-AFD0-6679-DB382C1194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1" y="2737162"/>
            <a:ext cx="2473034" cy="43106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716B38C-E4CA-97E2-06D6-7785A528ED6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24504" y="2031020"/>
            <a:ext cx="8266892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5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14" name="Picture 13" descr="A picture containing text, mirror, seat&#10;&#10;Description automatically generated">
            <a:extLst>
              <a:ext uri="{FF2B5EF4-FFF2-40B4-BE49-F238E27FC236}">
                <a16:creationId xmlns:a16="http://schemas.microsoft.com/office/drawing/2014/main" id="{C6B0C872-EE75-B789-D198-BF24A07DF8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74" y="723900"/>
            <a:ext cx="7378026" cy="6162390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D50FC14-C9D2-482A-7857-292532CDE06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595" y="2346227"/>
            <a:ext cx="2441250" cy="353101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6B35481-C19A-5030-073A-410CE1F57C77}"/>
              </a:ext>
            </a:extLst>
          </p:cNvPr>
          <p:cNvSpPr txBox="1"/>
          <p:nvPr/>
        </p:nvSpPr>
        <p:spPr>
          <a:xfrm>
            <a:off x="1757342" y="1618617"/>
            <a:ext cx="570818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Khung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kỉ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niệm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”,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tưởng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dự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4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ưởng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02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644" y="427299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47" y="455846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655" y="515267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046" y="385892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8172" y="5247982"/>
            <a:ext cx="634779" cy="103680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21FB71E-AB87-50A8-4E0B-B7FC4D9034A9}"/>
              </a:ext>
            </a:extLst>
          </p:cNvPr>
          <p:cNvGrpSpPr/>
          <p:nvPr/>
        </p:nvGrpSpPr>
        <p:grpSpPr>
          <a:xfrm>
            <a:off x="114462" y="157644"/>
            <a:ext cx="1362777" cy="1397363"/>
            <a:chOff x="881975" y="943846"/>
            <a:chExt cx="1511262" cy="1549617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55828AE-9C26-305D-E079-794A878CAA3B}"/>
                </a:ext>
              </a:extLst>
            </p:cNvPr>
            <p:cNvSpPr/>
            <p:nvPr/>
          </p:nvSpPr>
          <p:spPr>
            <a:xfrm>
              <a:off x="960142" y="943846"/>
              <a:ext cx="1391694" cy="1486628"/>
            </a:xfrm>
            <a:prstGeom prst="triangl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0B65DD-0325-143D-CA8C-4F3DB34DAEDE}"/>
                </a:ext>
              </a:extLst>
            </p:cNvPr>
            <p:cNvSpPr txBox="1"/>
            <p:nvPr/>
          </p:nvSpPr>
          <p:spPr>
            <a:xfrm>
              <a:off x="881975" y="1367135"/>
              <a:ext cx="1511262" cy="1126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3400166-15CC-D47C-8D9C-4479DEC58CD3}"/>
              </a:ext>
            </a:extLst>
          </p:cNvPr>
          <p:cNvSpPr txBox="1"/>
          <p:nvPr/>
        </p:nvSpPr>
        <p:spPr>
          <a:xfrm>
            <a:off x="1143000" y="179520"/>
            <a:ext cx="11049000" cy="1261884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vi-VN" sz="380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Trước tiên Rô-bốt cùng các bạn vẽ một số cặp đường thẳng vuông góc để ôn tập kiến thức đã học.</a:t>
            </a:r>
            <a:endParaRPr kumimoji="0" lang="en-US" sz="3800" b="0" i="0" u="none" strike="noStrike" kern="1200" cap="none" spc="0" normalizeH="0" baseline="0" noProof="0" dirty="0">
              <a:ln w="1905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762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NTH-LuoLuoNotangYuanTi 1" pitchFamily="2" charset="-12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7DF7A1-9AD8-ECCB-F993-55099490B9B7}"/>
              </a:ext>
            </a:extLst>
          </p:cNvPr>
          <p:cNvSpPr/>
          <p:nvPr/>
        </p:nvSpPr>
        <p:spPr>
          <a:xfrm>
            <a:off x="333375" y="1609725"/>
            <a:ext cx="11610975" cy="5114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2F3B92-B5A3-B379-F66B-77D21D9FFE1B}"/>
              </a:ext>
            </a:extLst>
          </p:cNvPr>
          <p:cNvSpPr txBox="1"/>
          <p:nvPr/>
        </p:nvSpPr>
        <p:spPr>
          <a:xfrm>
            <a:off x="657226" y="1771650"/>
            <a:ext cx="112871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Vẽ đường thẳng CD đi qua điểm H và vuông góc với đường thẳng AB.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9342DE-2EEA-AC82-8F2F-9529D5BEF592}"/>
              </a:ext>
            </a:extLst>
          </p:cNvPr>
          <p:cNvSpPr/>
          <p:nvPr/>
        </p:nvSpPr>
        <p:spPr>
          <a:xfrm>
            <a:off x="1247775" y="2695575"/>
            <a:ext cx="3743325" cy="3352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7D0CE5-FB98-7C22-215B-12F1A1D66093}"/>
              </a:ext>
            </a:extLst>
          </p:cNvPr>
          <p:cNvSpPr txBox="1"/>
          <p:nvPr/>
        </p:nvSpPr>
        <p:spPr>
          <a:xfrm>
            <a:off x="590550" y="2762250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0C478D3-570F-C618-BEEB-CDD75D01EC83}"/>
              </a:ext>
            </a:extLst>
          </p:cNvPr>
          <p:cNvCxnSpPr/>
          <p:nvPr/>
        </p:nvCxnSpPr>
        <p:spPr>
          <a:xfrm>
            <a:off x="1647825" y="4086225"/>
            <a:ext cx="29622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11797597-7753-FEF0-A023-96CEF682AB84}"/>
              </a:ext>
            </a:extLst>
          </p:cNvPr>
          <p:cNvSpPr/>
          <p:nvPr/>
        </p:nvSpPr>
        <p:spPr>
          <a:xfrm>
            <a:off x="1885950" y="405765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E66E4BD-4FB5-AD6C-54A3-389AFD5E6E10}"/>
              </a:ext>
            </a:extLst>
          </p:cNvPr>
          <p:cNvSpPr/>
          <p:nvPr/>
        </p:nvSpPr>
        <p:spPr>
          <a:xfrm>
            <a:off x="4219575" y="4048125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FE9E52A-30AC-2C17-463D-8477AB885902}"/>
              </a:ext>
            </a:extLst>
          </p:cNvPr>
          <p:cNvSpPr/>
          <p:nvPr/>
        </p:nvSpPr>
        <p:spPr>
          <a:xfrm>
            <a:off x="3124200" y="510540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482454-2A5C-4646-97FB-6476E7130EB5}"/>
              </a:ext>
            </a:extLst>
          </p:cNvPr>
          <p:cNvSpPr txBox="1"/>
          <p:nvPr/>
        </p:nvSpPr>
        <p:spPr>
          <a:xfrm>
            <a:off x="1562100" y="401955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DF2445E-4935-A0B5-A96C-D35D24186106}"/>
              </a:ext>
            </a:extLst>
          </p:cNvPr>
          <p:cNvSpPr txBox="1"/>
          <p:nvPr/>
        </p:nvSpPr>
        <p:spPr>
          <a:xfrm>
            <a:off x="3171825" y="483870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9BA9271-C468-CE76-3526-7BC47AD2479B}"/>
              </a:ext>
            </a:extLst>
          </p:cNvPr>
          <p:cNvSpPr txBox="1"/>
          <p:nvPr/>
        </p:nvSpPr>
        <p:spPr>
          <a:xfrm>
            <a:off x="4191000" y="401955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77A8C3C-243F-12E2-D902-2CB7D12AF079}"/>
              </a:ext>
            </a:extLst>
          </p:cNvPr>
          <p:cNvSpPr/>
          <p:nvPr/>
        </p:nvSpPr>
        <p:spPr>
          <a:xfrm>
            <a:off x="7372350" y="2647950"/>
            <a:ext cx="3743325" cy="3362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727C2CB-9611-DDA2-78DC-A1714739D102}"/>
              </a:ext>
            </a:extLst>
          </p:cNvPr>
          <p:cNvSpPr txBox="1"/>
          <p:nvPr/>
        </p:nvSpPr>
        <p:spPr>
          <a:xfrm>
            <a:off x="6715125" y="2714625"/>
            <a:ext cx="64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B)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3A8F4A8-8425-E85C-6A91-CC803F0A1F8B}"/>
              </a:ext>
            </a:extLst>
          </p:cNvPr>
          <p:cNvCxnSpPr>
            <a:cxnSpLocks/>
          </p:cNvCxnSpPr>
          <p:nvPr/>
        </p:nvCxnSpPr>
        <p:spPr>
          <a:xfrm flipV="1">
            <a:off x="8296275" y="3076575"/>
            <a:ext cx="2181225" cy="16573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47C7922E-7C66-467E-EABF-BA4D35ADDCBB}"/>
              </a:ext>
            </a:extLst>
          </p:cNvPr>
          <p:cNvSpPr/>
          <p:nvPr/>
        </p:nvSpPr>
        <p:spPr>
          <a:xfrm>
            <a:off x="8372475" y="461010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3D279DA-880C-05D7-3DE0-EF53F5AAA71B}"/>
              </a:ext>
            </a:extLst>
          </p:cNvPr>
          <p:cNvSpPr/>
          <p:nvPr/>
        </p:nvSpPr>
        <p:spPr>
          <a:xfrm>
            <a:off x="10353675" y="3114675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863CCA8-6AE8-91FD-FEDF-E73719B9BBDF}"/>
              </a:ext>
            </a:extLst>
          </p:cNvPr>
          <p:cNvSpPr/>
          <p:nvPr/>
        </p:nvSpPr>
        <p:spPr>
          <a:xfrm>
            <a:off x="8915400" y="331470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C1B8D06-6B23-41F3-230D-526E0559ACE2}"/>
              </a:ext>
            </a:extLst>
          </p:cNvPr>
          <p:cNvSpPr txBox="1"/>
          <p:nvPr/>
        </p:nvSpPr>
        <p:spPr>
          <a:xfrm>
            <a:off x="7800975" y="4733925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2A3EB27-C78D-CC9C-892E-F7F871841217}"/>
              </a:ext>
            </a:extLst>
          </p:cNvPr>
          <p:cNvSpPr txBox="1"/>
          <p:nvPr/>
        </p:nvSpPr>
        <p:spPr>
          <a:xfrm>
            <a:off x="10115550" y="257175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D88DC5-AAB0-F6B0-0B97-8C2C38E5D2D7}"/>
              </a:ext>
            </a:extLst>
          </p:cNvPr>
          <p:cNvSpPr txBox="1"/>
          <p:nvPr/>
        </p:nvSpPr>
        <p:spPr>
          <a:xfrm>
            <a:off x="8905875" y="2924175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E7C6D3C-5AC8-47B3-6C36-6558F5893F35}"/>
              </a:ext>
            </a:extLst>
          </p:cNvPr>
          <p:cNvCxnSpPr>
            <a:cxnSpLocks/>
          </p:cNvCxnSpPr>
          <p:nvPr/>
        </p:nvCxnSpPr>
        <p:spPr>
          <a:xfrm>
            <a:off x="3133725" y="2981325"/>
            <a:ext cx="0" cy="27717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>
            <a:extLst>
              <a:ext uri="{FF2B5EF4-FFF2-40B4-BE49-F238E27FC236}">
                <a16:creationId xmlns:a16="http://schemas.microsoft.com/office/drawing/2014/main" id="{BD15A228-ECB1-9732-1C05-49FD62F65D7F}"/>
              </a:ext>
            </a:extLst>
          </p:cNvPr>
          <p:cNvSpPr/>
          <p:nvPr/>
        </p:nvSpPr>
        <p:spPr>
          <a:xfrm>
            <a:off x="3095626" y="3133726"/>
            <a:ext cx="76200" cy="7619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60FC30C1-D17F-CE0F-C5DD-6DC30FFC17E6}"/>
              </a:ext>
            </a:extLst>
          </p:cNvPr>
          <p:cNvSpPr txBox="1"/>
          <p:nvPr/>
        </p:nvSpPr>
        <p:spPr>
          <a:xfrm>
            <a:off x="3152775" y="2867025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C747899-3420-E574-2373-B98C2242929E}"/>
              </a:ext>
            </a:extLst>
          </p:cNvPr>
          <p:cNvCxnSpPr>
            <a:cxnSpLocks/>
          </p:cNvCxnSpPr>
          <p:nvPr/>
        </p:nvCxnSpPr>
        <p:spPr>
          <a:xfrm>
            <a:off x="8534400" y="2809875"/>
            <a:ext cx="2038350" cy="2667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6BB7C654-4269-FC72-9107-A761DF54CC1C}"/>
              </a:ext>
            </a:extLst>
          </p:cNvPr>
          <p:cNvSpPr/>
          <p:nvPr/>
        </p:nvSpPr>
        <p:spPr>
          <a:xfrm>
            <a:off x="3105151" y="5572126"/>
            <a:ext cx="76200" cy="7619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E9A3071-6252-A6F6-CC8D-92C3CED2B93A}"/>
              </a:ext>
            </a:extLst>
          </p:cNvPr>
          <p:cNvSpPr txBox="1"/>
          <p:nvPr/>
        </p:nvSpPr>
        <p:spPr>
          <a:xfrm>
            <a:off x="3171825" y="533400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F75481B-F991-1048-CB70-7F4C1181A872}"/>
              </a:ext>
            </a:extLst>
          </p:cNvPr>
          <p:cNvSpPr/>
          <p:nvPr/>
        </p:nvSpPr>
        <p:spPr>
          <a:xfrm>
            <a:off x="8629651" y="2952751"/>
            <a:ext cx="76200" cy="7619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6FC7869-DBA1-BB1D-2451-EF3EDA5A53F8}"/>
              </a:ext>
            </a:extLst>
          </p:cNvPr>
          <p:cNvSpPr txBox="1"/>
          <p:nvPr/>
        </p:nvSpPr>
        <p:spPr>
          <a:xfrm>
            <a:off x="8696325" y="2590800"/>
            <a:ext cx="619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004FECA2-636C-ABDC-181E-EDD07954327B}"/>
              </a:ext>
            </a:extLst>
          </p:cNvPr>
          <p:cNvSpPr/>
          <p:nvPr/>
        </p:nvSpPr>
        <p:spPr>
          <a:xfrm>
            <a:off x="10048876" y="4781551"/>
            <a:ext cx="76200" cy="76199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1B84C9D-8B62-D1F2-089D-A31C7FDF8AED}"/>
              </a:ext>
            </a:extLst>
          </p:cNvPr>
          <p:cNvSpPr txBox="1"/>
          <p:nvPr/>
        </p:nvSpPr>
        <p:spPr>
          <a:xfrm>
            <a:off x="10096500" y="4448175"/>
            <a:ext cx="619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</a:p>
        </p:txBody>
      </p:sp>
      <p:pic>
        <p:nvPicPr>
          <p:cNvPr id="64" name="Picture 6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7FAEFB2A-F1B6-7842-3E88-BEB08C54AEA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00025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85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/>
      <p:bldP spid="16" grpId="0" animBg="1"/>
      <p:bldP spid="18" grpId="0" animBg="1"/>
      <p:bldP spid="26" grpId="0" animBg="1"/>
      <p:bldP spid="27" grpId="0"/>
      <p:bldP spid="28" grpId="0"/>
      <p:bldP spid="30" grpId="0"/>
      <p:bldP spid="31" grpId="0" animBg="1"/>
      <p:bldP spid="32" grpId="0"/>
      <p:bldP spid="34" grpId="0" animBg="1"/>
      <p:bldP spid="35" grpId="0" animBg="1"/>
      <p:bldP spid="36" grpId="0" animBg="1"/>
      <p:bldP spid="37" grpId="0"/>
      <p:bldP spid="38" grpId="0"/>
      <p:bldP spid="41" grpId="0"/>
      <p:bldP spid="47" grpId="0" animBg="1"/>
      <p:bldP spid="48" grpId="0"/>
      <p:bldP spid="58" grpId="0" animBg="1"/>
      <p:bldP spid="59" grpId="0"/>
      <p:bldP spid="60" grpId="0" animBg="1"/>
      <p:bldP spid="61" grpId="0"/>
      <p:bldP spid="62" grpId="0" animBg="1"/>
      <p:bldP spid="6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74" y="4908478"/>
            <a:ext cx="1018496" cy="166663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363" y="5300578"/>
            <a:ext cx="910295" cy="1418365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480" y="5114578"/>
            <a:ext cx="725970" cy="127387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997" y="5209882"/>
            <a:ext cx="634779" cy="103680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21FB71E-AB87-50A8-4E0B-B7FC4D9034A9}"/>
              </a:ext>
            </a:extLst>
          </p:cNvPr>
          <p:cNvGrpSpPr/>
          <p:nvPr/>
        </p:nvGrpSpPr>
        <p:grpSpPr>
          <a:xfrm>
            <a:off x="114462" y="157644"/>
            <a:ext cx="1362777" cy="1397363"/>
            <a:chOff x="881975" y="943846"/>
            <a:chExt cx="1511262" cy="1549617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55828AE-9C26-305D-E079-794A878CAA3B}"/>
                </a:ext>
              </a:extLst>
            </p:cNvPr>
            <p:cNvSpPr/>
            <p:nvPr/>
          </p:nvSpPr>
          <p:spPr>
            <a:xfrm>
              <a:off x="960142" y="943846"/>
              <a:ext cx="1391694" cy="1486628"/>
            </a:xfrm>
            <a:prstGeom prst="triangl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0B65DD-0325-143D-CA8C-4F3DB34DAEDE}"/>
                </a:ext>
              </a:extLst>
            </p:cNvPr>
            <p:cNvSpPr txBox="1"/>
            <p:nvPr/>
          </p:nvSpPr>
          <p:spPr>
            <a:xfrm>
              <a:off x="881975" y="1367135"/>
              <a:ext cx="1511262" cy="1126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3400166-15CC-D47C-8D9C-4479DEC58CD3}"/>
              </a:ext>
            </a:extLst>
          </p:cNvPr>
          <p:cNvSpPr txBox="1"/>
          <p:nvPr/>
        </p:nvSpPr>
        <p:spPr>
          <a:xfrm>
            <a:off x="1371600" y="179520"/>
            <a:ext cx="10820400" cy="138499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Sau đó, Rô-bốt hướng dẫn các bạn vẽ bản thiết kế con diều trên giấy báo. Trước khi vẽ, Rô-bốt lưu ý rằng mỗi bạn có thể tự điều chỉnh kích thước tuỳ theo kích thước của tờ giấy.</a:t>
            </a:r>
            <a:endParaRPr kumimoji="0" lang="en-US" sz="2800" b="0" i="0" u="none" strike="noStrike" kern="1200" cap="none" spc="0" normalizeH="0" baseline="0" noProof="0" dirty="0">
              <a:ln w="1905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762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NTH-LuoLuoNotangYuanTi 1" pitchFamily="2" charset="-12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7DF7A1-9AD8-ECCB-F993-55099490B9B7}"/>
              </a:ext>
            </a:extLst>
          </p:cNvPr>
          <p:cNvSpPr/>
          <p:nvPr/>
        </p:nvSpPr>
        <p:spPr>
          <a:xfrm>
            <a:off x="161925" y="1571625"/>
            <a:ext cx="11763375" cy="5114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8C64CA2-57CD-D960-4720-7FEBCE519CD2}"/>
              </a:ext>
            </a:extLst>
          </p:cNvPr>
          <p:cNvCxnSpPr>
            <a:cxnSpLocks/>
          </p:cNvCxnSpPr>
          <p:nvPr/>
        </p:nvCxnSpPr>
        <p:spPr>
          <a:xfrm>
            <a:off x="4191000" y="1914525"/>
            <a:ext cx="0" cy="452437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D2FDBB9-DF07-4C93-2A5A-B06349D9241A}"/>
              </a:ext>
            </a:extLst>
          </p:cNvPr>
          <p:cNvCxnSpPr>
            <a:cxnSpLocks/>
          </p:cNvCxnSpPr>
          <p:nvPr/>
        </p:nvCxnSpPr>
        <p:spPr>
          <a:xfrm>
            <a:off x="8267700" y="1895475"/>
            <a:ext cx="0" cy="4514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FE7CD3AB-F2E3-DF4D-48FD-B44426FB2186}"/>
              </a:ext>
            </a:extLst>
          </p:cNvPr>
          <p:cNvSpPr txBox="1"/>
          <p:nvPr/>
        </p:nvSpPr>
        <p:spPr>
          <a:xfrm>
            <a:off x="257175" y="2019300"/>
            <a:ext cx="3829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AB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dài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20 cm.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I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AB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0FA0BE6C-A5C7-03B4-D8EF-0733FC8BB789}"/>
              </a:ext>
            </a:extLst>
          </p:cNvPr>
          <p:cNvCxnSpPr/>
          <p:nvPr/>
        </p:nvCxnSpPr>
        <p:spPr>
          <a:xfrm>
            <a:off x="809625" y="4219575"/>
            <a:ext cx="29622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3309A9AD-6F3D-8BFE-A7E1-A4C66BEE0583}"/>
              </a:ext>
            </a:extLst>
          </p:cNvPr>
          <p:cNvSpPr/>
          <p:nvPr/>
        </p:nvSpPr>
        <p:spPr>
          <a:xfrm>
            <a:off x="781050" y="419100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7E061F9-0DC0-7482-7A5A-5F3CA7FE1ECD}"/>
              </a:ext>
            </a:extLst>
          </p:cNvPr>
          <p:cNvSpPr/>
          <p:nvPr/>
        </p:nvSpPr>
        <p:spPr>
          <a:xfrm>
            <a:off x="3724275" y="4181475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3A50D9F-601A-B042-44B8-6C032A57CA10}"/>
              </a:ext>
            </a:extLst>
          </p:cNvPr>
          <p:cNvSpPr txBox="1"/>
          <p:nvPr/>
        </p:nvSpPr>
        <p:spPr>
          <a:xfrm>
            <a:off x="600075" y="421005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47F9592-4E36-A962-EB2D-F04611FBEEBC}"/>
              </a:ext>
            </a:extLst>
          </p:cNvPr>
          <p:cNvSpPr txBox="1"/>
          <p:nvPr/>
        </p:nvSpPr>
        <p:spPr>
          <a:xfrm>
            <a:off x="3524250" y="4238625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01686AF-7EB1-A39F-1585-6951584B863E}"/>
              </a:ext>
            </a:extLst>
          </p:cNvPr>
          <p:cNvSpPr/>
          <p:nvPr/>
        </p:nvSpPr>
        <p:spPr>
          <a:xfrm>
            <a:off x="2305050" y="417195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D2855BA-4F97-7C2A-FF48-A7BE965660A7}"/>
              </a:ext>
            </a:extLst>
          </p:cNvPr>
          <p:cNvSpPr txBox="1"/>
          <p:nvPr/>
        </p:nvSpPr>
        <p:spPr>
          <a:xfrm>
            <a:off x="2114550" y="417195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8E967DC-48B1-92EF-6511-1A27BCB98E46}"/>
              </a:ext>
            </a:extLst>
          </p:cNvPr>
          <p:cNvSpPr txBox="1"/>
          <p:nvPr/>
        </p:nvSpPr>
        <p:spPr>
          <a:xfrm>
            <a:off x="4324350" y="1685925"/>
            <a:ext cx="3829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CD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qua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H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AB: HC = 6 cm, HD = 18 cm.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7A29A1D-4BE6-8E90-8D2A-15C3D1052467}"/>
              </a:ext>
            </a:extLst>
          </p:cNvPr>
          <p:cNvCxnSpPr/>
          <p:nvPr/>
        </p:nvCxnSpPr>
        <p:spPr>
          <a:xfrm>
            <a:off x="4657725" y="4210050"/>
            <a:ext cx="29622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>
            <a:extLst>
              <a:ext uri="{FF2B5EF4-FFF2-40B4-BE49-F238E27FC236}">
                <a16:creationId xmlns:a16="http://schemas.microsoft.com/office/drawing/2014/main" id="{95A6BC72-8857-6A7B-847D-9085C7A44715}"/>
              </a:ext>
            </a:extLst>
          </p:cNvPr>
          <p:cNvSpPr/>
          <p:nvPr/>
        </p:nvSpPr>
        <p:spPr>
          <a:xfrm>
            <a:off x="4629150" y="4181475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607136B-5A9D-B218-17CA-E28EE8D82984}"/>
              </a:ext>
            </a:extLst>
          </p:cNvPr>
          <p:cNvSpPr/>
          <p:nvPr/>
        </p:nvSpPr>
        <p:spPr>
          <a:xfrm>
            <a:off x="7572375" y="417195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9A12B1C6-2E37-94D5-6345-2AB60FF44639}"/>
              </a:ext>
            </a:extLst>
          </p:cNvPr>
          <p:cNvSpPr txBox="1"/>
          <p:nvPr/>
        </p:nvSpPr>
        <p:spPr>
          <a:xfrm>
            <a:off x="4448175" y="4200525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2C6080A-BEB7-F3E3-0990-D0F9CF562974}"/>
              </a:ext>
            </a:extLst>
          </p:cNvPr>
          <p:cNvSpPr txBox="1"/>
          <p:nvPr/>
        </p:nvSpPr>
        <p:spPr>
          <a:xfrm>
            <a:off x="7372350" y="422910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4BBC275F-AD58-03B2-3D5C-DAEDEEA61845}"/>
              </a:ext>
            </a:extLst>
          </p:cNvPr>
          <p:cNvSpPr/>
          <p:nvPr/>
        </p:nvSpPr>
        <p:spPr>
          <a:xfrm>
            <a:off x="6153150" y="4162425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FF4BFBE-46FD-7222-6A8E-FDDFCF3A50E1}"/>
              </a:ext>
            </a:extLst>
          </p:cNvPr>
          <p:cNvSpPr txBox="1"/>
          <p:nvPr/>
        </p:nvSpPr>
        <p:spPr>
          <a:xfrm>
            <a:off x="6172200" y="415290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86D62B7-BF8D-F290-9981-9A345E98495F}"/>
              </a:ext>
            </a:extLst>
          </p:cNvPr>
          <p:cNvCxnSpPr>
            <a:cxnSpLocks/>
          </p:cNvCxnSpPr>
          <p:nvPr/>
        </p:nvCxnSpPr>
        <p:spPr>
          <a:xfrm>
            <a:off x="6172200" y="3295650"/>
            <a:ext cx="0" cy="28289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B304A27A-CB33-09CF-4289-95F10DF8ABED}"/>
              </a:ext>
            </a:extLst>
          </p:cNvPr>
          <p:cNvSpPr/>
          <p:nvPr/>
        </p:nvSpPr>
        <p:spPr>
          <a:xfrm>
            <a:off x="6143625" y="325755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6F8E631-188C-0FC3-80A7-53DB323B62FB}"/>
              </a:ext>
            </a:extLst>
          </p:cNvPr>
          <p:cNvSpPr txBox="1"/>
          <p:nvPr/>
        </p:nvSpPr>
        <p:spPr>
          <a:xfrm>
            <a:off x="6200775" y="3095625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9BBBAA4-4E8F-3904-8D54-6B0C4EA6ABD5}"/>
              </a:ext>
            </a:extLst>
          </p:cNvPr>
          <p:cNvSpPr/>
          <p:nvPr/>
        </p:nvSpPr>
        <p:spPr>
          <a:xfrm>
            <a:off x="6143625" y="607695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A2673BC-9A88-39B4-B35C-2513A11441AE}"/>
              </a:ext>
            </a:extLst>
          </p:cNvPr>
          <p:cNvSpPr txBox="1"/>
          <p:nvPr/>
        </p:nvSpPr>
        <p:spPr>
          <a:xfrm>
            <a:off x="6162675" y="573405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B91D607-A49D-976C-908F-B080231E92CB}"/>
              </a:ext>
            </a:extLst>
          </p:cNvPr>
          <p:cNvSpPr txBox="1"/>
          <p:nvPr/>
        </p:nvSpPr>
        <p:spPr>
          <a:xfrm>
            <a:off x="8343900" y="1666875"/>
            <a:ext cx="3362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A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C, C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B, B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D, D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A, ta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AC, CB, BD </a:t>
            </a:r>
            <a:r>
              <a:rPr lang="en-US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000" dirty="0">
                <a:latin typeface="Cambria" panose="02040503050406030204" pitchFamily="18" charset="0"/>
                <a:ea typeface="Cambria" panose="02040503050406030204" pitchFamily="18" charset="0"/>
              </a:rPr>
              <a:t> DA.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D75F0568-26BC-FA4A-F4D1-F7FCF3F46270}"/>
              </a:ext>
            </a:extLst>
          </p:cNvPr>
          <p:cNvCxnSpPr/>
          <p:nvPr/>
        </p:nvCxnSpPr>
        <p:spPr>
          <a:xfrm>
            <a:off x="8562975" y="4229100"/>
            <a:ext cx="296227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>
            <a:extLst>
              <a:ext uri="{FF2B5EF4-FFF2-40B4-BE49-F238E27FC236}">
                <a16:creationId xmlns:a16="http://schemas.microsoft.com/office/drawing/2014/main" id="{7F1550C8-7B0D-D532-7176-EC7556C1D53C}"/>
              </a:ext>
            </a:extLst>
          </p:cNvPr>
          <p:cNvSpPr/>
          <p:nvPr/>
        </p:nvSpPr>
        <p:spPr>
          <a:xfrm>
            <a:off x="8534400" y="4200525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F40EEBA1-B0E6-59EE-05D4-58560389FCD5}"/>
              </a:ext>
            </a:extLst>
          </p:cNvPr>
          <p:cNvSpPr/>
          <p:nvPr/>
        </p:nvSpPr>
        <p:spPr>
          <a:xfrm>
            <a:off x="11477625" y="419100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BC4E84C1-CEC4-7ECE-AF45-EF2E5311BAC1}"/>
              </a:ext>
            </a:extLst>
          </p:cNvPr>
          <p:cNvSpPr txBox="1"/>
          <p:nvPr/>
        </p:nvSpPr>
        <p:spPr>
          <a:xfrm>
            <a:off x="8353425" y="4219575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A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30B96E76-1516-FA5D-D9B2-F0CD293FB438}"/>
              </a:ext>
            </a:extLst>
          </p:cNvPr>
          <p:cNvSpPr txBox="1"/>
          <p:nvPr/>
        </p:nvSpPr>
        <p:spPr>
          <a:xfrm>
            <a:off x="11277600" y="424815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AC5ADD23-AB71-DE9E-8B4C-A062F8B6A412}"/>
              </a:ext>
            </a:extLst>
          </p:cNvPr>
          <p:cNvSpPr/>
          <p:nvPr/>
        </p:nvSpPr>
        <p:spPr>
          <a:xfrm>
            <a:off x="10058400" y="4181475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B2F0DA4B-7F3A-EC33-B43B-E045E6FAABF5}"/>
              </a:ext>
            </a:extLst>
          </p:cNvPr>
          <p:cNvSpPr txBox="1"/>
          <p:nvPr/>
        </p:nvSpPr>
        <p:spPr>
          <a:xfrm>
            <a:off x="10077450" y="417195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BA3DC706-F7A7-16CA-1B0D-9C095130B35B}"/>
              </a:ext>
            </a:extLst>
          </p:cNvPr>
          <p:cNvCxnSpPr>
            <a:cxnSpLocks/>
          </p:cNvCxnSpPr>
          <p:nvPr/>
        </p:nvCxnSpPr>
        <p:spPr>
          <a:xfrm>
            <a:off x="10077450" y="3314700"/>
            <a:ext cx="0" cy="282892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Oval 99">
            <a:extLst>
              <a:ext uri="{FF2B5EF4-FFF2-40B4-BE49-F238E27FC236}">
                <a16:creationId xmlns:a16="http://schemas.microsoft.com/office/drawing/2014/main" id="{169E31FE-9886-30C2-8983-CF83256A2B11}"/>
              </a:ext>
            </a:extLst>
          </p:cNvPr>
          <p:cNvSpPr/>
          <p:nvPr/>
        </p:nvSpPr>
        <p:spPr>
          <a:xfrm>
            <a:off x="10048875" y="327660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F687188-F21A-C458-ED5B-ED36D5638599}"/>
              </a:ext>
            </a:extLst>
          </p:cNvPr>
          <p:cNvSpPr txBox="1"/>
          <p:nvPr/>
        </p:nvSpPr>
        <p:spPr>
          <a:xfrm>
            <a:off x="10020300" y="2933700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42B825DF-79C6-E42E-514A-9D599275A4CA}"/>
              </a:ext>
            </a:extLst>
          </p:cNvPr>
          <p:cNvSpPr/>
          <p:nvPr/>
        </p:nvSpPr>
        <p:spPr>
          <a:xfrm>
            <a:off x="10048875" y="6096000"/>
            <a:ext cx="45719" cy="66675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7B822A2-BB68-34F8-9535-073484162706}"/>
              </a:ext>
            </a:extLst>
          </p:cNvPr>
          <p:cNvSpPr txBox="1"/>
          <p:nvPr/>
        </p:nvSpPr>
        <p:spPr>
          <a:xfrm>
            <a:off x="10067925" y="5895975"/>
            <a:ext cx="7905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0232DAB2-F5CC-4BBC-4E21-35E7D3F6DA4F}"/>
              </a:ext>
            </a:extLst>
          </p:cNvPr>
          <p:cNvCxnSpPr>
            <a:cxnSpLocks/>
          </p:cNvCxnSpPr>
          <p:nvPr/>
        </p:nvCxnSpPr>
        <p:spPr>
          <a:xfrm flipV="1">
            <a:off x="8543925" y="3276839"/>
            <a:ext cx="1530695" cy="9617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C7D6087D-E640-153B-5C76-22889C74D321}"/>
              </a:ext>
            </a:extLst>
          </p:cNvPr>
          <p:cNvCxnSpPr>
            <a:cxnSpLocks/>
            <a:endCxn id="94" idx="6"/>
          </p:cNvCxnSpPr>
          <p:nvPr/>
        </p:nvCxnSpPr>
        <p:spPr>
          <a:xfrm>
            <a:off x="10048875" y="3305175"/>
            <a:ext cx="1474469" cy="9191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AC5E99B3-606C-0BB7-EE7E-F0D26C929415}"/>
              </a:ext>
            </a:extLst>
          </p:cNvPr>
          <p:cNvCxnSpPr>
            <a:cxnSpLocks/>
          </p:cNvCxnSpPr>
          <p:nvPr/>
        </p:nvCxnSpPr>
        <p:spPr>
          <a:xfrm>
            <a:off x="8553450" y="4229100"/>
            <a:ext cx="1552575" cy="19335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DF7C5444-C055-A7AC-0D19-DF146A870B76}"/>
              </a:ext>
            </a:extLst>
          </p:cNvPr>
          <p:cNvCxnSpPr>
            <a:cxnSpLocks/>
          </p:cNvCxnSpPr>
          <p:nvPr/>
        </p:nvCxnSpPr>
        <p:spPr>
          <a:xfrm flipV="1">
            <a:off x="10096500" y="4248150"/>
            <a:ext cx="1409700" cy="18859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0375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51" grpId="0" animBg="1"/>
      <p:bldP spid="52" grpId="0" animBg="1"/>
      <p:bldP spid="53" grpId="0"/>
      <p:bldP spid="54" grpId="0"/>
      <p:bldP spid="55" grpId="0" animBg="1"/>
      <p:bldP spid="56" grpId="0"/>
      <p:bldP spid="57" grpId="0"/>
      <p:bldP spid="65" grpId="0" animBg="1"/>
      <p:bldP spid="66" grpId="0" animBg="1"/>
      <p:bldP spid="67" grpId="0"/>
      <p:bldP spid="68" grpId="0"/>
      <p:bldP spid="69" grpId="0" animBg="1"/>
      <p:bldP spid="70" grpId="0"/>
      <p:bldP spid="73" grpId="0" animBg="1"/>
      <p:bldP spid="74" grpId="0"/>
      <p:bldP spid="75" grpId="0" animBg="1"/>
      <p:bldP spid="76" grpId="0"/>
      <p:bldP spid="78" grpId="0"/>
      <p:bldP spid="93" grpId="0" animBg="1"/>
      <p:bldP spid="94" grpId="0" animBg="1"/>
      <p:bldP spid="95" grpId="0"/>
      <p:bldP spid="96" grpId="0"/>
      <p:bldP spid="97" grpId="0" animBg="1"/>
      <p:bldP spid="98" grpId="0"/>
      <p:bldP spid="100" grpId="0" animBg="1"/>
      <p:bldP spid="101" grpId="0"/>
      <p:bldP spid="102" grpId="0" animBg="1"/>
      <p:bldP spid="10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21FB71E-AB87-50A8-4E0B-B7FC4D9034A9}"/>
              </a:ext>
            </a:extLst>
          </p:cNvPr>
          <p:cNvGrpSpPr/>
          <p:nvPr/>
        </p:nvGrpSpPr>
        <p:grpSpPr>
          <a:xfrm>
            <a:off x="114462" y="157644"/>
            <a:ext cx="1362777" cy="1397363"/>
            <a:chOff x="881975" y="943846"/>
            <a:chExt cx="1511262" cy="1549617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55828AE-9C26-305D-E079-794A878CAA3B}"/>
                </a:ext>
              </a:extLst>
            </p:cNvPr>
            <p:cNvSpPr/>
            <p:nvPr/>
          </p:nvSpPr>
          <p:spPr>
            <a:xfrm>
              <a:off x="960142" y="943846"/>
              <a:ext cx="1391694" cy="1486628"/>
            </a:xfrm>
            <a:prstGeom prst="triangle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A0B65DD-0325-143D-CA8C-4F3DB34DAEDE}"/>
                </a:ext>
              </a:extLst>
            </p:cNvPr>
            <p:cNvSpPr txBox="1"/>
            <p:nvPr/>
          </p:nvSpPr>
          <p:spPr>
            <a:xfrm>
              <a:off x="881975" y="1367135"/>
              <a:ext cx="1511262" cy="1126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3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E3400166-15CC-D47C-8D9C-4479DEC58CD3}"/>
              </a:ext>
            </a:extLst>
          </p:cNvPr>
          <p:cNvSpPr txBox="1"/>
          <p:nvPr/>
        </p:nvSpPr>
        <p:spPr>
          <a:xfrm>
            <a:off x="1419224" y="179520"/>
            <a:ext cx="10772775" cy="138499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LNTH-LuoLuoNotangYuanTi 1" pitchFamily="2" charset="-128"/>
              </a:rPr>
              <a:t>Và phần hấp dẫn của dự án, Rô-bốt hướng dẫn các bạn làm diều từ những vật liệu đã chuẩn bị sẵn: 2 thanh tre (dài, ngắn khác nhau), 1 tờ giấy báo, cuộn dây, keo dán, kéo.</a:t>
            </a:r>
            <a:endParaRPr kumimoji="0" lang="en-US" sz="2800" b="0" i="0" u="none" strike="noStrike" kern="1200" cap="none" spc="0" normalizeH="0" baseline="0" noProof="0" dirty="0">
              <a:ln w="1905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glow rad="76200">
                  <a:prstClr val="white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LNTH-LuoLuoNotangYuanTi 1" pitchFamily="2" charset="-128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7DF7A1-9AD8-ECCB-F993-55099490B9B7}"/>
              </a:ext>
            </a:extLst>
          </p:cNvPr>
          <p:cNvSpPr/>
          <p:nvPr/>
        </p:nvSpPr>
        <p:spPr>
          <a:xfrm>
            <a:off x="209550" y="1743075"/>
            <a:ext cx="11811000" cy="51149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97D0F2-EFB1-FB88-8B41-C0C0242464D6}"/>
              </a:ext>
            </a:extLst>
          </p:cNvPr>
          <p:cNvSpPr/>
          <p:nvPr/>
        </p:nvSpPr>
        <p:spPr>
          <a:xfrm>
            <a:off x="666750" y="2190750"/>
            <a:ext cx="4857750" cy="4343400"/>
          </a:xfrm>
          <a:prstGeom prst="roundRect">
            <a:avLst/>
          </a:prstGeom>
          <a:ln>
            <a:solidFill>
              <a:srgbClr val="D51F6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582B5A-4EE0-46A4-E260-B8550E2EC319}"/>
              </a:ext>
            </a:extLst>
          </p:cNvPr>
          <p:cNvSpPr txBox="1"/>
          <p:nvPr/>
        </p:nvSpPr>
        <p:spPr>
          <a:xfrm>
            <a:off x="923925" y="2333625"/>
            <a:ext cx="4305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buộc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827106FC-A2F4-E9CA-031D-982CF084ACD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0224" y="3557587"/>
            <a:ext cx="2139803" cy="2500313"/>
          </a:xfrm>
          <a:prstGeom prst="rect">
            <a:avLst/>
          </a:prstGeom>
        </p:spPr>
      </p:pic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127119FC-BB07-DF2F-0EDD-642354ADBFCA}"/>
              </a:ext>
            </a:extLst>
          </p:cNvPr>
          <p:cNvSpPr/>
          <p:nvPr/>
        </p:nvSpPr>
        <p:spPr>
          <a:xfrm>
            <a:off x="6486525" y="2247900"/>
            <a:ext cx="4857750" cy="4343400"/>
          </a:xfrm>
          <a:prstGeom prst="roundRect">
            <a:avLst/>
          </a:prstGeom>
          <a:ln>
            <a:solidFill>
              <a:srgbClr val="D51F6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277E121-222D-D046-C7A3-8CFB1FCD074E}"/>
              </a:ext>
            </a:extLst>
          </p:cNvPr>
          <p:cNvSpPr txBox="1"/>
          <p:nvPr/>
        </p:nvSpPr>
        <p:spPr>
          <a:xfrm>
            <a:off x="6724650" y="2352675"/>
            <a:ext cx="43053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báo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nối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thanh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tre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sz="24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D687E404-44B8-B9B4-07F3-36DD207425F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91462" y="3843337"/>
            <a:ext cx="2352157" cy="228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0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1612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3717853"/>
            <a:ext cx="1018496" cy="166663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4109953"/>
            <a:ext cx="910295" cy="141836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87DF7A1-9AD8-ECCB-F993-55099490B9B7}"/>
              </a:ext>
            </a:extLst>
          </p:cNvPr>
          <p:cNvSpPr/>
          <p:nvPr/>
        </p:nvSpPr>
        <p:spPr>
          <a:xfrm>
            <a:off x="219075" y="457201"/>
            <a:ext cx="11811000" cy="60579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97D0F2-EFB1-FB88-8B41-C0C0242464D6}"/>
              </a:ext>
            </a:extLst>
          </p:cNvPr>
          <p:cNvSpPr/>
          <p:nvPr/>
        </p:nvSpPr>
        <p:spPr>
          <a:xfrm>
            <a:off x="666750" y="981075"/>
            <a:ext cx="4857750" cy="4343400"/>
          </a:xfrm>
          <a:prstGeom prst="roundRect">
            <a:avLst/>
          </a:prstGeom>
          <a:ln>
            <a:solidFill>
              <a:srgbClr val="D51F6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A582B5A-4EE0-46A4-E260-B8550E2EC319}"/>
              </a:ext>
            </a:extLst>
          </p:cNvPr>
          <p:cNvSpPr txBox="1"/>
          <p:nvPr/>
        </p:nvSpPr>
        <p:spPr>
          <a:xfrm>
            <a:off x="876300" y="1285875"/>
            <a:ext cx="4305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đứt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cắt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nét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đứt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7A5C3C-5B3D-9558-BE4D-C03810EB78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2612" y="2609849"/>
            <a:ext cx="2405063" cy="2439585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8E95EC-C3E8-2159-8346-A3ADC9C6A247}"/>
              </a:ext>
            </a:extLst>
          </p:cNvPr>
          <p:cNvSpPr/>
          <p:nvPr/>
        </p:nvSpPr>
        <p:spPr>
          <a:xfrm>
            <a:off x="6296025" y="971550"/>
            <a:ext cx="4857750" cy="4343400"/>
          </a:xfrm>
          <a:prstGeom prst="roundRect">
            <a:avLst/>
          </a:prstGeom>
          <a:ln>
            <a:solidFill>
              <a:srgbClr val="D51F6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BFFB122-0381-DA7D-E141-CB4DDB10B710}"/>
              </a:ext>
            </a:extLst>
          </p:cNvPr>
          <p:cNvSpPr txBox="1"/>
          <p:nvPr/>
        </p:nvSpPr>
        <p:spPr>
          <a:xfrm>
            <a:off x="6505575" y="1276350"/>
            <a:ext cx="4305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Gập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viền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tờ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mép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tờ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6CBD78A-F9ED-8E7E-243E-E6721AC0F9C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9562" y="2643187"/>
            <a:ext cx="1938338" cy="2516228"/>
          </a:xfrm>
          <a:prstGeom prst="rect">
            <a:avLst/>
          </a:prstGeom>
        </p:spPr>
      </p:pic>
      <p:pic>
        <p:nvPicPr>
          <p:cNvPr id="18" name="Picture 1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28254EA0-910F-0E49-9E4D-2BB3577883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47801" y="200025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0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423</Words>
  <Application>Microsoft Office PowerPoint</Application>
  <PresentationFormat>Widescreen</PresentationFormat>
  <Paragraphs>50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Cambria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34</cp:revision>
  <dcterms:created xsi:type="dcterms:W3CDTF">2023-10-05T00:36:39Z</dcterms:created>
  <dcterms:modified xsi:type="dcterms:W3CDTF">2023-10-10T12:18:53Z</dcterms:modified>
</cp:coreProperties>
</file>