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1074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0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svg"/><Relationship Id="rId5" Type="http://schemas.openxmlformats.org/officeDocument/2006/relationships/image" Target="../media/image32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4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5" Type="http://schemas.openxmlformats.org/officeDocument/2006/relationships/image" Target="../media/image35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17.svg"/><Relationship Id="rId10" Type="http://schemas.openxmlformats.org/officeDocument/2006/relationships/image" Target="../media/image39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3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4.png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16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image" Target="../media/image3.sv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5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9.wdp"/><Relationship Id="rId5" Type="http://schemas.openxmlformats.org/officeDocument/2006/relationships/image" Target="../media/image49.png"/><Relationship Id="rId10" Type="http://schemas.openxmlformats.org/officeDocument/2006/relationships/image" Target="../media/image19.jpeg"/><Relationship Id="rId4" Type="http://schemas.openxmlformats.org/officeDocument/2006/relationships/image" Target="../media/image13.sv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16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5" Type="http://schemas.openxmlformats.org/officeDocument/2006/relationships/image" Target="../media/image18.sv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slide" Target="slide4.xml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slide" Target="slide16.xml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57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13.svg"/><Relationship Id="rId10" Type="http://schemas.openxmlformats.org/officeDocument/2006/relationships/image" Target="../media/image19.jpeg"/><Relationship Id="rId4" Type="http://schemas.openxmlformats.org/officeDocument/2006/relationships/image" Target="../media/image30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9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3.png"/><Relationship Id="rId18" Type="http://schemas.openxmlformats.org/officeDocument/2006/relationships/image" Target="../media/image7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png"/><Relationship Id="rId20" Type="http://schemas.microsoft.com/office/2007/relationships/hdphoto" Target="../media/hdphoto10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78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microsoft.com/office/2007/relationships/hdphoto" Target="../media/hdphoto10.wdp"/><Relationship Id="rId5" Type="http://schemas.openxmlformats.org/officeDocument/2006/relationships/image" Target="../media/image13.svg"/><Relationship Id="rId15" Type="http://schemas.openxmlformats.org/officeDocument/2006/relationships/image" Target="../media/image80.png"/><Relationship Id="rId10" Type="http://schemas.openxmlformats.org/officeDocument/2006/relationships/image" Target="../media/image78.png"/><Relationship Id="rId4" Type="http://schemas.openxmlformats.org/officeDocument/2006/relationships/image" Target="../media/image30.png"/><Relationship Id="rId9" Type="http://schemas.openxmlformats.org/officeDocument/2006/relationships/image" Target="../media/image38.png"/><Relationship Id="rId1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image" Target="../media/image13.svg"/><Relationship Id="rId15" Type="http://schemas.openxmlformats.org/officeDocument/2006/relationships/image" Target="../media/image83.jpeg"/><Relationship Id="rId10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4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5" Type="http://schemas.openxmlformats.org/officeDocument/2006/relationships/image" Target="../media/image85.png"/><Relationship Id="rId10" Type="http://schemas.openxmlformats.org/officeDocument/2006/relationships/image" Target="../media/image37.png"/><Relationship Id="rId4" Type="http://schemas.openxmlformats.org/officeDocument/2006/relationships/image" Target="../media/image13.svg"/><Relationship Id="rId9" Type="http://schemas.openxmlformats.org/officeDocument/2006/relationships/image" Target="../media/image39.png"/><Relationship Id="rId1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7.png"/><Relationship Id="rId18" Type="http://schemas.openxmlformats.org/officeDocument/2006/relationships/image" Target="../media/image19.jpe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12" Type="http://schemas.openxmlformats.org/officeDocument/2006/relationships/image" Target="../media/image19.sv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86.png"/><Relationship Id="rId5" Type="http://schemas.openxmlformats.org/officeDocument/2006/relationships/image" Target="../media/image37.png"/><Relationship Id="rId15" Type="http://schemas.openxmlformats.org/officeDocument/2006/relationships/image" Target="../media/image88.png"/><Relationship Id="rId10" Type="http://schemas.microsoft.com/office/2007/relationships/hdphoto" Target="../media/hdphoto8.wdp"/><Relationship Id="rId4" Type="http://schemas.openxmlformats.org/officeDocument/2006/relationships/image" Target="../media/image13.svg"/><Relationship Id="rId9" Type="http://schemas.openxmlformats.org/officeDocument/2006/relationships/image" Target="../media/image40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sv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9.svg"/><Relationship Id="rId10" Type="http://schemas.openxmlformats.org/officeDocument/2006/relationships/image" Target="../media/image19.jpeg"/><Relationship Id="rId4" Type="http://schemas.openxmlformats.org/officeDocument/2006/relationships/image" Target="../media/image24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2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  <a:gridCol w="815340"/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 panose="020F0502020204030204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2" name="Picture 2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  <p:pic>
        <p:nvPicPr>
          <p:cNvPr id="20" name="Picture 19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890</Words>
  <Application>Microsoft Office PowerPoint</Application>
  <PresentationFormat>Custom</PresentationFormat>
  <Paragraphs>285</Paragraphs>
  <Slides>33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60</cp:revision>
  <dcterms:created xsi:type="dcterms:W3CDTF">2023-06-17T05:57:00Z</dcterms:created>
  <dcterms:modified xsi:type="dcterms:W3CDTF">2023-09-04T05:27:42Z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