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8" r:id="rId2"/>
    <p:sldId id="263" r:id="rId3"/>
    <p:sldId id="257" r:id="rId4"/>
    <p:sldId id="272" r:id="rId5"/>
    <p:sldId id="261" r:id="rId6"/>
    <p:sldId id="267" r:id="rId7"/>
    <p:sldId id="269" r:id="rId8"/>
    <p:sldId id="264" r:id="rId9"/>
    <p:sldId id="256" r:id="rId10"/>
    <p:sldId id="259" r:id="rId11"/>
    <p:sldId id="265" r:id="rId12"/>
    <p:sldId id="262" r:id="rId13"/>
    <p:sldId id="271" r:id="rId14"/>
    <p:sldId id="266" r:id="rId15"/>
    <p:sldId id="270" r:id="rId16"/>
    <p:sldId id="26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6AA37-991B-4E45-8113-85F5DEBDCC3D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605452-83E3-4AF4-88B8-419415758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781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81547-F992-F899-6E4C-8468FE5A36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8851B3-478B-79C5-22F4-159045F260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781EA3-BB35-3158-7D30-576F984A6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C5D5B-FAD8-4BC9-BE3A-922A7DB1C9C9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5823B7-254C-360A-8169-170C1700E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415B1D-3FEC-C5BD-EC8D-FE1EEC2E8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12B39-B459-4BB2-B336-B9F20AA727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992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AF9C5-F3C7-8D3F-EBA2-172C74A9F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A4F527-AD8D-BA22-BBA2-DDDB4F1F66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3518F-CD08-B33F-5995-8129CA322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C5D5B-FAD8-4BC9-BE3A-922A7DB1C9C9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4299A9-CF39-5F9A-6ED2-916C9FEC0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C272E-3728-A075-99D2-3F9EE8416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12B39-B459-4BB2-B336-B9F20AA727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421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218B3D-754F-2F4C-4E4C-FC8FF1972A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FFD65A-68DE-AC2D-6537-BE5357660F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73939D-3438-BAA0-C4DF-79BDFFFC9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C5D5B-FAD8-4BC9-BE3A-922A7DB1C9C9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340AA-6758-06B4-110B-A110CD402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6CB80E-8510-87A0-67F9-089221EEB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12B39-B459-4BB2-B336-B9F20AA727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825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4FB64-CC9F-D4A3-CA60-9E76073AC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43CE27-F00D-C633-1561-34AA3E4ECB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4BB592-5B6E-6958-C399-454795DE9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C5D5B-FAD8-4BC9-BE3A-922A7DB1C9C9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AB03FF-68A9-7AD7-E2CB-4C3EAD2F2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71BAEC-C6F5-8CFA-3BBA-9169F8FEB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12B39-B459-4BB2-B336-B9F20AA727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452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213A6-53FE-1AF6-07D3-4FEC04787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BBC5B3-2933-59B3-DAB9-86EFA7E20F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9895A6-5A3E-89B8-CC30-E853813DC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C5D5B-FAD8-4BC9-BE3A-922A7DB1C9C9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CB9B7-CA64-8E6B-2C19-BF55E4AC9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79701C-CD0F-2C1C-31D8-F0371A712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12B39-B459-4BB2-B336-B9F20AA727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044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142B4-BB1A-BE60-4156-8A1158670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4FB20D-6F5E-6030-B7D1-AFB52B947D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F4E758-CAD1-432C-B73C-1C0AB934C1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B608F5-8F0F-2D5B-F070-C4855672E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C5D5B-FAD8-4BC9-BE3A-922A7DB1C9C9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EFE67A-8320-C5FC-05EC-ED15D7EB1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53D3EC-2C77-179D-388A-675FEC819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12B39-B459-4BB2-B336-B9F20AA727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228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365AA-552A-9F71-D50B-15AE9688E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39921B-6367-DE67-C8D3-25952C2791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9458C-4E6B-F799-2C44-1657FE7F7D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B610C5-9A7D-5C87-887C-77A482F557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55D926-D69E-C9DA-F6EF-A870DCE411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240016-928C-F746-7E92-A25478054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C5D5B-FAD8-4BC9-BE3A-922A7DB1C9C9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550BBD-9AFF-B753-4A0B-2F1C127DF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DB771B-EB01-DD33-7060-92915ACF8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12B39-B459-4BB2-B336-B9F20AA727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054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E25FA-7A98-DA8D-AE95-1A29D0A2B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C2E9B5-905B-A6EF-72A4-898B6E0BD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C5D5B-FAD8-4BC9-BE3A-922A7DB1C9C9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835920-F300-92FC-1A8E-0A5C4BA0A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683935-3F44-D3E6-2F9B-D7423371E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12B39-B459-4BB2-B336-B9F20AA727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971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810026-A31C-FF53-B452-F26B75DA7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C5D5B-FAD8-4BC9-BE3A-922A7DB1C9C9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02935E-32A4-09FD-CA9C-B600BC8F5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04D08B-5317-92B8-A20E-A987B3531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12B39-B459-4BB2-B336-B9F20AA727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345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8EF16-27D4-F5E4-908F-7DCA1690A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E901BD-AE09-229E-7B65-0DFA7AD0C8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3A6507-DDBC-7858-3E51-9C59022185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7EE6DF-8D72-97D7-72C5-535227CF1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C5D5B-FAD8-4BC9-BE3A-922A7DB1C9C9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65A7BE-3856-02E2-310F-7502232C9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BCB465-5A2A-5042-D3F4-824AEE029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12B39-B459-4BB2-B336-B9F20AA727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900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83C0C-3987-0E92-4303-02D5BD441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F4BD6B-CACE-14AA-07D8-9AFF907152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72F45B-D777-079D-A485-1EC31BBED3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D83338-ACBB-51C8-99BB-26BD1E11F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C5D5B-FAD8-4BC9-BE3A-922A7DB1C9C9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921C0B-38D7-D887-67F5-6F2D903FC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4D9BDB-1D1B-A79E-1FBD-CE59A7A1E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12B39-B459-4BB2-B336-B9F20AA727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94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E2DCD6-8BCD-6637-7102-BFCE0BC11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A5E685-B1E8-681F-02AF-DC5C5D7407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FE2779-6B1D-76DB-D9D9-BBF17AF207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CC5D5B-FAD8-4BC9-BE3A-922A7DB1C9C9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33E87F-F537-5C95-FE05-43A94C81F2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AA1FD0-BF67-8F67-5058-6CDF8E70C7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C12B39-B459-4BB2-B336-B9F20AA727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545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8738E-23A5-6FF4-A5E2-9D1B2BE08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AE687C-260B-21C3-D357-C4F6FA740A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7ED7E9-7439-3BF6-2639-7F2BFCF655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230" y="-79513"/>
            <a:ext cx="1226323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0C2800A-A119-A5CA-E94E-0BEAEC413F3B}"/>
              </a:ext>
            </a:extLst>
          </p:cNvPr>
          <p:cNvSpPr/>
          <p:nvPr/>
        </p:nvSpPr>
        <p:spPr>
          <a:xfrm>
            <a:off x="1231035" y="1825625"/>
            <a:ext cx="919322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MĨ THUẬT</a:t>
            </a:r>
          </a:p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BÀI 3: MÓN ĂN TRUYỀN THỐNG</a:t>
            </a:r>
          </a:p>
        </p:txBody>
      </p:sp>
    </p:spTree>
    <p:extLst>
      <p:ext uri="{BB962C8B-B14F-4D97-AF65-F5344CB8AC3E}">
        <p14:creationId xmlns:p14="http://schemas.microsoft.com/office/powerpoint/2010/main" val="2074656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218FA-5887-9F63-FC35-4DD17EE75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F3B5EA-6313-27E2-DA74-814A29D994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F9C742-F94D-0FC2-1511-63C5A8E3B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599C99-63D4-BCE2-D054-63B0571691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0383" y="285750"/>
            <a:ext cx="8792817" cy="6572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79485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58CBA-4AC1-0AF9-80F6-CD6433170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423E47-8A82-0E2D-502D-95722A3412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39905E-DFA1-423E-36D5-033C60AA46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83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29DF33-6737-C0BF-F032-A1B68FC8DB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114" y="1600199"/>
            <a:ext cx="3676650" cy="22002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EB3A66-BA5F-55B2-471E-800520CA45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1969" y="1643061"/>
            <a:ext cx="3419475" cy="21145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718DD7-A749-D1CB-C8BC-0575E0D0CB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6238" y="1600199"/>
            <a:ext cx="3552825" cy="2133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E0337D-6E8A-B91D-A8E4-F41B1B6017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0430" y="4034664"/>
            <a:ext cx="2694539" cy="245531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F6FA34-D25E-0612-CC6D-0E10063C38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61803" y="4146722"/>
            <a:ext cx="3090731" cy="203269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7CF4D0-9B3E-ADAC-641A-D89E1E6A80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93102" y="3930891"/>
            <a:ext cx="2945332" cy="246435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6A0B7D8-4260-4E0A-F146-7752BBEC4AB1}"/>
              </a:ext>
            </a:extLst>
          </p:cNvPr>
          <p:cNvSpPr/>
          <p:nvPr/>
        </p:nvSpPr>
        <p:spPr>
          <a:xfrm>
            <a:off x="127612" y="146846"/>
            <a:ext cx="786862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3.LUYỆN TẬP VÀ SÁNG TẠO</a:t>
            </a:r>
          </a:p>
          <a:p>
            <a:pPr algn="ctr"/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 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Tạo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mô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hình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món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ăn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truyền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thống</a:t>
            </a:r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29526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F8384-B2BF-1AA5-25A7-90F626B77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AC992E-8B66-28D1-0E2C-B6F6095DA5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17F42B-3350-EFF3-DAD1-861100027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1BDF012-2337-AD1E-7F5B-48AC3ABC7434}"/>
              </a:ext>
            </a:extLst>
          </p:cNvPr>
          <p:cNvSpPr/>
          <p:nvPr/>
        </p:nvSpPr>
        <p:spPr>
          <a:xfrm>
            <a:off x="4212961" y="357871"/>
            <a:ext cx="32944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BÀI THAM KHẢO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C89FD0-A479-0D12-0C05-A9481FE37D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98187"/>
            <a:ext cx="5735707" cy="32119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0C8F52-4965-CAC5-A60D-1953C16BDE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0374" y="3714628"/>
            <a:ext cx="3011569" cy="30115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6937E6-E1E9-F72A-9597-196AB0CE69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0375" y="1173230"/>
            <a:ext cx="3011569" cy="22557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F95C1C0-D16A-ADF0-875A-8C87658575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4736" y="4537636"/>
            <a:ext cx="2889171" cy="21640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4D959B-D0EB-C0EC-7A58-8C71532F56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411" y="4604168"/>
            <a:ext cx="2744858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043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3D6A3-8A83-5C37-B2FF-707D4AD6F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5EC9C-CFF6-1B6E-4E86-B8D686DF61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Flowers Roses Are Red Cute Watercolor Powerpoint Background For Free  Download - Slidesdocs">
            <a:extLst>
              <a:ext uri="{FF2B5EF4-FFF2-40B4-BE49-F238E27FC236}">
                <a16:creationId xmlns:a16="http://schemas.microsoft.com/office/drawing/2014/main" id="{CC2FBDDC-A962-A6D5-0760-884540897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00E2984-BF6E-894A-A78D-322E011086F3}"/>
              </a:ext>
            </a:extLst>
          </p:cNvPr>
          <p:cNvSpPr/>
          <p:nvPr/>
        </p:nvSpPr>
        <p:spPr>
          <a:xfrm>
            <a:off x="2421349" y="498257"/>
            <a:ext cx="673851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TRƯNG BÀY SẢN PHẨM VÀ CHIA SẺ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C8AE76-CA55-BB0A-5463-0BE891D78E84}"/>
              </a:ext>
            </a:extLst>
          </p:cNvPr>
          <p:cNvSpPr txBox="1"/>
          <p:nvPr/>
        </p:nvSpPr>
        <p:spPr>
          <a:xfrm>
            <a:off x="2077279" y="1491905"/>
            <a:ext cx="8550135" cy="3025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HS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thảo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dung: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khói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món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món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mở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HS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sẳn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772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04C33-DC5D-E3CA-9367-FA3F79B8A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8F7508-2761-C508-6DCC-BF160C958F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C48EEC-8959-3447-68B5-26772CE1C4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61AE53-6DA4-6EA0-0B4D-64EE10779E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6508" y="1144587"/>
            <a:ext cx="7133266" cy="482882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B824BCE-B3CA-2CFE-FC58-F5C90E910EE3}"/>
              </a:ext>
            </a:extLst>
          </p:cNvPr>
          <p:cNvSpPr/>
          <p:nvPr/>
        </p:nvSpPr>
        <p:spPr>
          <a:xfrm>
            <a:off x="202226" y="230188"/>
            <a:ext cx="1155444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GIỚI THIỆU MÓN ĂN TRUYỀN THỐNG CỦA NGƯỜI VIỆT NAM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31F366-9901-15D0-10EA-D7D39FC75E71}"/>
              </a:ext>
            </a:extLst>
          </p:cNvPr>
          <p:cNvSpPr txBox="1"/>
          <p:nvPr/>
        </p:nvSpPr>
        <p:spPr>
          <a:xfrm>
            <a:off x="524584" y="2326505"/>
            <a:ext cx="415591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- HS chia </a:t>
            </a:r>
            <a:r>
              <a:rPr lang="en-US" sz="2800" dirty="0" err="1"/>
              <a:t>sẻ</a:t>
            </a:r>
            <a:r>
              <a:rPr lang="en-US" sz="2800" dirty="0"/>
              <a:t> </a:t>
            </a:r>
            <a:r>
              <a:rPr lang="en-US" sz="2800" dirty="0" err="1"/>
              <a:t>về</a:t>
            </a:r>
            <a:r>
              <a:rPr lang="en-US" sz="2800" dirty="0"/>
              <a:t> </a:t>
            </a:r>
            <a:r>
              <a:rPr lang="en-US" sz="2800" dirty="0" err="1"/>
              <a:t>vẻ</a:t>
            </a:r>
            <a:r>
              <a:rPr lang="en-US" sz="2800" dirty="0"/>
              <a:t> </a:t>
            </a:r>
            <a:r>
              <a:rPr lang="en-US" sz="2800" dirty="0" err="1"/>
              <a:t>đẹp</a:t>
            </a:r>
            <a:r>
              <a:rPr lang="en-US" sz="2800" dirty="0"/>
              <a:t> </a:t>
            </a:r>
            <a:r>
              <a:rPr lang="en-US" sz="2800" dirty="0" err="1"/>
              <a:t>tạo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giá</a:t>
            </a:r>
            <a:r>
              <a:rPr lang="en-US" sz="2800" dirty="0"/>
              <a:t> </a:t>
            </a:r>
            <a:r>
              <a:rPr lang="en-US" sz="2800" dirty="0" err="1"/>
              <a:t>trị</a:t>
            </a:r>
            <a:r>
              <a:rPr lang="en-US" sz="2800" dirty="0"/>
              <a:t> </a:t>
            </a:r>
            <a:r>
              <a:rPr lang="en-US" sz="2800" dirty="0" err="1"/>
              <a:t>văn</a:t>
            </a:r>
            <a:r>
              <a:rPr lang="en-US" sz="2800" dirty="0"/>
              <a:t> </a:t>
            </a:r>
            <a:r>
              <a:rPr lang="en-US" sz="2800" dirty="0" err="1"/>
              <a:t>hóa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món</a:t>
            </a:r>
            <a:r>
              <a:rPr lang="en-US" sz="2800" dirty="0"/>
              <a:t> </a:t>
            </a:r>
            <a:r>
              <a:rPr lang="en-US" sz="2800" dirty="0" err="1"/>
              <a:t>ăn</a:t>
            </a:r>
            <a:r>
              <a:rPr lang="en-US" sz="2800" dirty="0"/>
              <a:t> </a:t>
            </a:r>
            <a:r>
              <a:rPr lang="en-US" sz="2800" dirty="0" err="1"/>
              <a:t>truyền</a:t>
            </a:r>
            <a:r>
              <a:rPr lang="en-US" sz="2800" dirty="0"/>
              <a:t> </a:t>
            </a:r>
            <a:r>
              <a:rPr lang="en-US" sz="2800" dirty="0" err="1"/>
              <a:t>thống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578129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AB34C-2C55-1D1E-F80F-13561EEEF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DA92D5-077F-01D6-34CE-F0B8B27C7A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Flowers Roses Are Red Cute Watercolor Powerpoint Background For Free  Download - Slidesdocs">
            <a:extLst>
              <a:ext uri="{FF2B5EF4-FFF2-40B4-BE49-F238E27FC236}">
                <a16:creationId xmlns:a16="http://schemas.microsoft.com/office/drawing/2014/main" id="{1EE5F796-697D-995F-980C-520B4BB71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377B64E-B5B8-E551-5DE1-933E1061C17E}"/>
              </a:ext>
            </a:extLst>
          </p:cNvPr>
          <p:cNvSpPr/>
          <p:nvPr/>
        </p:nvSpPr>
        <p:spPr>
          <a:xfrm>
            <a:off x="4750881" y="1206489"/>
            <a:ext cx="172162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DẶN DÒ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978954-E3E8-ACEF-5A5F-F0CA9FDAD35E}"/>
              </a:ext>
            </a:extLst>
          </p:cNvPr>
          <p:cNvSpPr txBox="1"/>
          <p:nvPr/>
        </p:nvSpPr>
        <p:spPr>
          <a:xfrm>
            <a:off x="3973168" y="2270442"/>
            <a:ext cx="61970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- </a:t>
            </a:r>
            <a:r>
              <a:rPr lang="en-US" sz="2800" dirty="0" err="1"/>
              <a:t>Chuẩn</a:t>
            </a:r>
            <a:r>
              <a:rPr lang="en-US" sz="2800" dirty="0"/>
              <a:t> </a:t>
            </a:r>
            <a:r>
              <a:rPr lang="en-US" sz="2800" dirty="0" err="1"/>
              <a:t>bị</a:t>
            </a:r>
            <a:r>
              <a:rPr lang="en-US" sz="2800" dirty="0"/>
              <a:t> </a:t>
            </a:r>
            <a:r>
              <a:rPr lang="en-US" sz="2800" dirty="0" err="1"/>
              <a:t>tiết</a:t>
            </a:r>
            <a:r>
              <a:rPr lang="en-US" sz="2800" dirty="0"/>
              <a:t> </a:t>
            </a:r>
            <a:r>
              <a:rPr lang="en-US" sz="2800" dirty="0" err="1"/>
              <a:t>sau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515696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8D3B1-88FC-DDC3-6551-48BD5CE72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81F74A-8CD0-7A14-2EE8-4B2FA1C7EF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8B9C35-DC1C-09ED-BA49-3B569EA42E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5581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6D4A424-0057-A4A5-2995-C7C727E93646}"/>
              </a:ext>
            </a:extLst>
          </p:cNvPr>
          <p:cNvSpPr/>
          <p:nvPr/>
        </p:nvSpPr>
        <p:spPr>
          <a:xfrm>
            <a:off x="1981864" y="1027906"/>
            <a:ext cx="689643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TRÂN THÀNH CẢM ƠN </a:t>
            </a:r>
          </a:p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THẦY CÔ VÀ CÁC EM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116362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36F07-1E4E-BFFC-CF6D-9A72A1070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DA39D9AA-18A9-0F04-1940-755F6BEDB8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B9ADD9-67EF-B876-57F1-F353ABF044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1980" y="1311966"/>
            <a:ext cx="8948039" cy="43480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646016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486AC-D7B8-3DB1-3CE4-3D9115943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BD8022-F3C5-D699-EB82-8D947C1EFB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3A2781-0FAA-5DCC-DA8D-B24FF8F2B1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CFADE9-5DB9-F5DE-D5FA-ED81B3A654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16" y="1"/>
            <a:ext cx="12192000" cy="68579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D510F16-B706-C994-5C87-1E29963F8F96}"/>
              </a:ext>
            </a:extLst>
          </p:cNvPr>
          <p:cNvSpPr/>
          <p:nvPr/>
        </p:nvSpPr>
        <p:spPr>
          <a:xfrm>
            <a:off x="4359153" y="1011485"/>
            <a:ext cx="36327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KHỞI ĐỘNG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41E86E-F809-1D64-417A-C3EBA3CD5FCF}"/>
              </a:ext>
            </a:extLst>
          </p:cNvPr>
          <p:cNvSpPr/>
          <p:nvPr/>
        </p:nvSpPr>
        <p:spPr>
          <a:xfrm>
            <a:off x="3912621" y="2055812"/>
            <a:ext cx="452579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Video </a:t>
            </a:r>
            <a:r>
              <a:rPr lang="en-US" sz="2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giới</a:t>
            </a:r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thiệu</a:t>
            </a:r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về</a:t>
            </a:r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món</a:t>
            </a:r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ăn</a:t>
            </a:r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vùng</a:t>
            </a:r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miền</a:t>
            </a:r>
            <a:endParaRPr lang="en-U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023353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5A6E3-E78A-7B67-4CE4-DD3BE9DDE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E257B1-53F7-C443-3632-E4C04B5E15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Flowers Roses Are Red Cute Watercolor Powerpoint Background For Free  Download - Slidesdocs">
            <a:extLst>
              <a:ext uri="{FF2B5EF4-FFF2-40B4-BE49-F238E27FC236}">
                <a16:creationId xmlns:a16="http://schemas.microsoft.com/office/drawing/2014/main" id="{276183D5-A3D6-B3B0-1133-13328F51A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AF3D990-6E90-2225-C901-36AB0F10F3D8}"/>
              </a:ext>
            </a:extLst>
          </p:cNvPr>
          <p:cNvSpPr/>
          <p:nvPr/>
        </p:nvSpPr>
        <p:spPr>
          <a:xfrm>
            <a:off x="1591489" y="2217462"/>
            <a:ext cx="9540337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HS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riêng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món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978842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DC2A6-0173-C22E-AADD-BBEE51634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D803C5-97AA-B3DA-5916-13F096753D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94AA46-A13C-29FA-8AE8-3A9D1FD0E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595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75E902-F75F-3342-A572-6F9FCFC342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5499" y="701008"/>
            <a:ext cx="4887257" cy="337734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5D805C-D9AB-E4ED-69E6-663A9BD293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9556" y="5273676"/>
            <a:ext cx="1885950" cy="14859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4AA457-6822-B4D4-EFFB-4FE12DEA32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5200" y="4487862"/>
            <a:ext cx="4457700" cy="216217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EB0F3AF-DB83-0F51-646A-B073FA8DA8AE}"/>
              </a:ext>
            </a:extLst>
          </p:cNvPr>
          <p:cNvSpPr/>
          <p:nvPr/>
        </p:nvSpPr>
        <p:spPr>
          <a:xfrm>
            <a:off x="309045" y="357871"/>
            <a:ext cx="768319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 KHÁM PHÁ HÌNH THỨC CỦA MÓN ĂN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3172EF-B3CC-CF21-E149-6F0AF2573C5A}"/>
              </a:ext>
            </a:extLst>
          </p:cNvPr>
          <p:cNvSpPr txBox="1"/>
          <p:nvPr/>
        </p:nvSpPr>
        <p:spPr>
          <a:xfrm>
            <a:off x="174814" y="1157340"/>
            <a:ext cx="646719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/>
              <a:t>+ Theo em, những món ăn nào là món ăn truyền thống của dân tộc Việt Nam?</a:t>
            </a:r>
          </a:p>
          <a:p>
            <a:r>
              <a:rPr lang="vi-VN" sz="2800" dirty="0"/>
              <a:t>+ Nhũng món ăn đó có hình dáng, màu sắc như thế nào?</a:t>
            </a:r>
          </a:p>
          <a:p>
            <a:r>
              <a:rPr lang="vi-VN" sz="2800" dirty="0"/>
              <a:t>+ Hình khối nào trong những món ăn đó? </a:t>
            </a:r>
          </a:p>
          <a:p>
            <a:r>
              <a:rPr lang="vi-VN" sz="2800" dirty="0"/>
              <a:t>+ Món ăn đó thường được thể hiện vào những thời điểm nào trong năm? Vì sao?</a:t>
            </a:r>
          </a:p>
        </p:txBody>
      </p:sp>
    </p:spTree>
    <p:extLst>
      <p:ext uri="{BB962C8B-B14F-4D97-AF65-F5344CB8AC3E}">
        <p14:creationId xmlns:p14="http://schemas.microsoft.com/office/powerpoint/2010/main" val="290289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8BAF8-7D08-6D04-4ACD-F2C0AD0F7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5D4B37-12C4-4E2E-FDA3-F167F84A0C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3EE5D1-D2FF-49F6-FAB6-F24F2B720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641F9B-CF39-A739-966B-D068A46DDA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1097" y="2482020"/>
            <a:ext cx="5309385" cy="35331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32387B-2596-4B8D-F613-E781FADE3D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6516" y="365125"/>
            <a:ext cx="2533650" cy="18097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DBDD91-82C6-5F5C-908E-AC0EA39368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8941" y="4808519"/>
            <a:ext cx="2476500" cy="18478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6E47FB-A6E9-60D6-3C4A-08380E329D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3855" y="2482020"/>
            <a:ext cx="2401585" cy="19677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BB4D8F-F9D0-F448-B353-57868C6C5A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9926" y="404118"/>
            <a:ext cx="2733675" cy="18403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E3FA32D-01D1-75F6-6C18-9FFCA2FE71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31835" y="404118"/>
            <a:ext cx="2619375" cy="17430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BAF4A83-6BFA-7334-2609-5E733AC659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46139" y="2363951"/>
            <a:ext cx="2561552" cy="21300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97EA064-2900-723A-B08D-6AB82BC8731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28159" y="4827214"/>
            <a:ext cx="2667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7149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2C5C9-AD82-12E8-7137-13155AEC6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2C1EE92-17F4-0C59-4BB9-A8AA5E42DB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240" y="1825625"/>
            <a:ext cx="6549520" cy="4351338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7DCD67-499C-1206-45B4-ED96D91BB5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E48904-30EA-6B31-1484-71ACDDD03271}"/>
              </a:ext>
            </a:extLst>
          </p:cNvPr>
          <p:cNvSpPr txBox="1"/>
          <p:nvPr/>
        </p:nvSpPr>
        <p:spPr>
          <a:xfrm>
            <a:off x="2999133" y="2956099"/>
            <a:ext cx="61970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Video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món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5264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415A1-8A3B-4224-53C7-80B820184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8832C0-A333-B602-77F6-828A08A6AB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D6137B-ABAB-5A6F-65A8-95195DDED4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D390C7-781E-2F2E-FF74-E0B0F998C9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499" y="1166353"/>
            <a:ext cx="7353300" cy="21145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C35635-1DC8-71A7-43DA-A3397B9EDE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298" y="3690386"/>
            <a:ext cx="3028373" cy="251277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FCB2BD-8CAB-14AC-9B62-AAC53953ED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6184" y="3664191"/>
            <a:ext cx="2926043" cy="251277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A1B1E5-79DC-59A1-1890-25B7DB7105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0427" y="3543091"/>
            <a:ext cx="3293373" cy="268626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69BA634-2DB7-D59D-8853-415EEF58445B}"/>
              </a:ext>
            </a:extLst>
          </p:cNvPr>
          <p:cNvSpPr/>
          <p:nvPr/>
        </p:nvSpPr>
        <p:spPr>
          <a:xfrm>
            <a:off x="372820" y="260011"/>
            <a:ext cx="1047786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2.CÁC BƯỚC TẠO MÔ HÌNH MÓN ĂN TỪ KHỐI CƠ BẢN.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AFDC98-A6FD-6D03-4B94-5CF73AFFA33E}"/>
              </a:ext>
            </a:extLst>
          </p:cNvPr>
          <p:cNvSpPr txBox="1"/>
          <p:nvPr/>
        </p:nvSpPr>
        <p:spPr>
          <a:xfrm>
            <a:off x="1108316" y="6345913"/>
            <a:ext cx="82364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B 2: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khối</a:t>
            </a:r>
            <a:r>
              <a:rPr lang="en-US" dirty="0"/>
              <a:t> </a:t>
            </a:r>
            <a:r>
              <a:rPr lang="en-US" dirty="0" err="1"/>
              <a:t>cơ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nặn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mô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món</a:t>
            </a:r>
            <a:r>
              <a:rPr lang="en-US" dirty="0"/>
              <a:t>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 </a:t>
            </a:r>
            <a:r>
              <a:rPr lang="en-US" dirty="0" err="1"/>
              <a:t>đựng</a:t>
            </a:r>
            <a:r>
              <a:rPr lang="en-US" dirty="0"/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52A013-B855-0C34-9996-3725DB398B20}"/>
              </a:ext>
            </a:extLst>
          </p:cNvPr>
          <p:cNvSpPr txBox="1"/>
          <p:nvPr/>
        </p:nvSpPr>
        <p:spPr>
          <a:xfrm>
            <a:off x="8771179" y="1495184"/>
            <a:ext cx="278544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dirty="0"/>
              <a:t>+ Hình minh họa thể hiện có bao nhiêu bước để tạo hình món ăn?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4505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68299-6761-5B01-EDC4-5E792A6B59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A9E03-8211-1916-1F7C-2FE9B08CAC7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Flowers Roses Are Red Cute Watercolor Powerpoint Background For Free  Download - Slidesdocs">
            <a:extLst>
              <a:ext uri="{FF2B5EF4-FFF2-40B4-BE49-F238E27FC236}">
                <a16:creationId xmlns:a16="http://schemas.microsoft.com/office/drawing/2014/main" id="{D945609F-8FA5-E135-9A87-6C5C4B36F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E42C4BC-99C9-7A1C-652C-160A634728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3687" y="914810"/>
            <a:ext cx="7424530" cy="45174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26891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323</Words>
  <Application>Microsoft Office PowerPoint</Application>
  <PresentationFormat>Widescreen</PresentationFormat>
  <Paragraphs>29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Nguyễn Dũng</cp:lastModifiedBy>
  <cp:revision>7</cp:revision>
  <dcterms:created xsi:type="dcterms:W3CDTF">2023-08-10T16:35:57Z</dcterms:created>
  <dcterms:modified xsi:type="dcterms:W3CDTF">2024-04-06T02:10:13Z</dcterms:modified>
</cp:coreProperties>
</file>