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74" r:id="rId6"/>
    <p:sldId id="267" r:id="rId7"/>
    <p:sldId id="264" r:id="rId8"/>
    <p:sldId id="263" r:id="rId9"/>
    <p:sldId id="265" r:id="rId10"/>
    <p:sldId id="271" r:id="rId11"/>
    <p:sldId id="260" r:id="rId12"/>
    <p:sldId id="262" r:id="rId13"/>
    <p:sldId id="26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D0FC-A5CA-F2EA-E8D5-09BC01E56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3A256-FFC7-BF76-A69C-8721F7BA0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E37A-44F1-1846-EFC8-AA416C96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8908-0DD3-231B-1C64-0413CBB5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80AD2-CB31-1FDD-999E-AEEC9FBF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EAE4-D716-9AC3-A643-5556B76A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E863D-0828-DDDD-7EF3-F43F01F38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8635F-3D1B-0210-25B8-ABF7D557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0CBE-5829-270E-303E-4050DBD1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47957-7726-263A-25BC-090CE299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5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CF109-BC88-9650-9CC7-91F314E90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BDF6B-E4DA-8956-3FF3-D82375002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8858-ADBF-17BA-1B1A-FC2459C8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E8F0-79A4-8BB0-2DB3-B6AAA959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9E97D-00AE-F960-E0D9-EBA7EDD8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6DCC-CAB2-EADA-D9DF-77A6BF0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1B66E-6808-EED6-FD5D-1D66E7CA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3512-0E9B-F7BC-3448-39D92B92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3B81-2716-9C8C-0E1E-0087FD5C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C49FA-7B33-145B-ED50-FFD07441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6995-F41E-8B26-E65C-4A31E28E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0CD6D-DD5E-A37D-BF7E-3EE03F552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EEFC-E5FC-5CE9-B547-B012E7F5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BF60-DC36-AE02-C40B-31BF2A02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0DEE-7C2E-2DC2-6B9E-8E7D623C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E35F-592D-E3E7-B520-D9FE232B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9AF6-E914-7E99-F52B-2EDBE376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01685-8C7C-969F-A044-8B092BB1D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4CA40-BBB2-FDC1-FDA6-D74ED218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DCE1-A1E9-85C0-EA6D-D1A08A77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EFBE7-E83A-52B0-EDBA-8D132CF0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F580-0312-1E45-538B-DB09EAFF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BDCCC-0728-FA95-57C9-96A14D221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B7A62-DC26-CB41-443A-28CBB06E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6CF72-6E8C-A55B-9E5C-AD38CD873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AB5F4-B112-7D4B-219A-E75CA6A39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BACA6-908C-3C60-F4A5-8483E5FD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B09A6-D7BD-BC88-E8BA-F26DE4C7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F824C-799B-0368-8DA9-BC475C79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CAD2-8B55-42B9-7982-C47AE94B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940CA-512F-4D77-A579-D9DE7AA9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93DD-5692-C08B-4854-910F8693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6C6C6-A99A-257A-4851-4D6F2227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7397D-19B4-331A-3A66-2635B4B5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C51DD-A909-20B5-ED39-B630ABD0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714F-26A9-6105-0546-797CF83B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DF8C-018C-7090-1420-655E0000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4489-DD86-84C5-546A-C2205EE3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61FE-8566-12EA-33C5-DDC63E1F6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F7039-9F48-47C7-1F00-6E3C112D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3DCDB-9AA1-BEF2-51A4-4E19076F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DCD2D-BDC6-AE07-60AE-C8983E66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0F91-A7C0-4BC4-A804-7D075601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421B1-77D8-962F-5970-C3CAF1F9A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490A9-6172-063A-701D-B04362CE2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A9C20-1F1C-00D7-5ED6-3040939F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9EE1B-7B14-4588-6892-B0C6A39A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6E344-C5C4-88A0-4965-FC213E86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E801D-C8D9-D9BB-38C0-EB7CD5DB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388A2-342A-799C-B463-2B8BC6C59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DA70-850B-765E-9D05-55E3AD8BF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1BB8-C959-4FB7-95AB-0010C6031BBE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793E8-95EC-1009-EEFC-DCFA348DD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6D53-AB87-BA88-A949-02D07006F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D5D0-483A-4EC3-9D78-9B26D81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2DB3-62AD-F380-88B8-BD4BA898D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FC0AB-1CF3-3FB5-A0FC-B127F9508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6EFA3-F9E3-89B8-E5CA-B859595F1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2A7B5E-6044-AEDE-AAAA-CDB30485FBDB}"/>
              </a:ext>
            </a:extLst>
          </p:cNvPr>
          <p:cNvSpPr/>
          <p:nvPr/>
        </p:nvSpPr>
        <p:spPr>
          <a:xfrm>
            <a:off x="662610" y="1122363"/>
            <a:ext cx="112842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MĨ THUẬT LỚP 4</a:t>
            </a:r>
          </a:p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</a:rPr>
              <a:t>Bài</a:t>
            </a:r>
            <a:r>
              <a:rPr lang="en-US" sz="5400" b="1" dirty="0">
                <a:ln/>
                <a:solidFill>
                  <a:srgbClr val="FF0000"/>
                </a:solidFill>
              </a:rPr>
              <a:t> 3: Tranh </a:t>
            </a:r>
            <a:r>
              <a:rPr lang="en-US" sz="5400" b="1" dirty="0" err="1">
                <a:ln/>
                <a:solidFill>
                  <a:srgbClr val="FF0000"/>
                </a:solidFill>
              </a:rPr>
              <a:t>vẽ</a:t>
            </a:r>
            <a:r>
              <a:rPr lang="en-US" sz="5400" b="1" dirty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</a:rPr>
              <a:t>vì</a:t>
            </a:r>
            <a:r>
              <a:rPr lang="en-US" sz="5400" b="1" dirty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</a:rPr>
              <a:t>cộng</a:t>
            </a:r>
            <a:r>
              <a:rPr lang="en-US" sz="5400" b="1" dirty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</a:rPr>
              <a:t>đồng</a:t>
            </a:r>
            <a:endParaRPr lang="en-US" sz="5400" b="1" dirty="0">
              <a:ln/>
              <a:solidFill>
                <a:srgbClr val="FF0000"/>
              </a:solidFill>
            </a:endParaRPr>
          </a:p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2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tiết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79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9C51-E288-382E-E548-7F567546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CEB7-3F9B-2764-B3B8-F8329AF52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221C0-65FA-1841-A998-27842406C093}"/>
              </a:ext>
            </a:extLst>
          </p:cNvPr>
          <p:cNvSpPr txBox="1"/>
          <p:nvPr/>
        </p:nvSpPr>
        <p:spPr>
          <a:xfrm>
            <a:off x="2830997" y="1387400"/>
            <a:ext cx="61970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– SÁNG TẠO</a:t>
            </a:r>
          </a:p>
          <a:p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5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4C05-3248-A9B1-3297-EAC18681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15CC5-A115-8A24-DB35-08393C172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94B40-EB43-5EBC-B63A-2CDB6ECB48E8}"/>
              </a:ext>
            </a:extLst>
          </p:cNvPr>
          <p:cNvSpPr txBox="1"/>
          <p:nvPr/>
        </p:nvSpPr>
        <p:spPr>
          <a:xfrm>
            <a:off x="3068707" y="735518"/>
            <a:ext cx="7297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4</a:t>
            </a:r>
            <a:r>
              <a:rPr lang="vi-VN" sz="3200" b="1" u="sng" dirty="0"/>
              <a:t>: Trưng bày sản phẩm và chia sẻ.</a:t>
            </a:r>
            <a:endParaRPr lang="en-US" sz="32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84413-3BE5-5804-A508-C2D41BD44577}"/>
              </a:ext>
            </a:extLst>
          </p:cNvPr>
          <p:cNvSpPr txBox="1"/>
          <p:nvPr/>
        </p:nvSpPr>
        <p:spPr>
          <a:xfrm>
            <a:off x="2412310" y="1690686"/>
            <a:ext cx="7367379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Em/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hay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4136-9126-EDC9-BD8A-B63AD653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05201-E447-0959-1CD5-4040B43B6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117821" y="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842A4-AC56-E8E9-D5F0-F739C68C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54" y="1381539"/>
            <a:ext cx="6867525" cy="5265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1D5C3-7E84-0160-A966-B510115BA5DF}"/>
              </a:ext>
            </a:extLst>
          </p:cNvPr>
          <p:cNvSpPr txBox="1"/>
          <p:nvPr/>
        </p:nvSpPr>
        <p:spPr>
          <a:xfrm>
            <a:off x="1001369" y="502742"/>
            <a:ext cx="9154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5: </a:t>
            </a:r>
            <a:r>
              <a:rPr lang="en-US" sz="3200" b="1" u="sng" dirty="0" err="1"/>
              <a:t>Giới</a:t>
            </a:r>
            <a:r>
              <a:rPr lang="en-US" sz="3200" b="1" u="sng" dirty="0"/>
              <a:t> </a:t>
            </a:r>
            <a:r>
              <a:rPr lang="en-US" sz="3200" b="1" u="sng" dirty="0" err="1"/>
              <a:t>thiệu</a:t>
            </a:r>
            <a:r>
              <a:rPr lang="en-US" sz="3200" b="1" u="sng" dirty="0"/>
              <a:t> </a:t>
            </a:r>
            <a:r>
              <a:rPr lang="en-US" sz="3200" b="1" u="sng" dirty="0" err="1"/>
              <a:t>về</a:t>
            </a:r>
            <a:r>
              <a:rPr lang="en-US" sz="3200" b="1" u="sng" dirty="0"/>
              <a:t> </a:t>
            </a:r>
            <a:r>
              <a:rPr lang="en-US" sz="3200" b="1" u="sng" dirty="0" err="1"/>
              <a:t>hoạt</a:t>
            </a:r>
            <a:r>
              <a:rPr lang="en-US" sz="3200" b="1" u="sng" dirty="0"/>
              <a:t> </a:t>
            </a:r>
            <a:r>
              <a:rPr lang="en-US" sz="3200" b="1" u="sng" dirty="0" err="1"/>
              <a:t>động</a:t>
            </a:r>
            <a:r>
              <a:rPr lang="en-US" sz="3200" b="1" u="sng" dirty="0"/>
              <a:t> </a:t>
            </a:r>
            <a:r>
              <a:rPr lang="en-US" sz="3200" b="1" u="sng" dirty="0" err="1"/>
              <a:t>vì</a:t>
            </a:r>
            <a:r>
              <a:rPr lang="en-US" sz="3200" b="1" u="sng" dirty="0"/>
              <a:t> </a:t>
            </a:r>
            <a:r>
              <a:rPr lang="en-US" sz="3200" b="1" u="sng" dirty="0" err="1"/>
              <a:t>cộng</a:t>
            </a:r>
            <a:r>
              <a:rPr lang="en-US" sz="3200" b="1" u="sng" dirty="0"/>
              <a:t> </a:t>
            </a:r>
            <a:r>
              <a:rPr lang="en-US" sz="3200" b="1" u="sng" dirty="0" err="1"/>
              <a:t>đồng</a:t>
            </a:r>
            <a:r>
              <a:rPr lang="en-US" sz="3200" b="1" u="sng" dirty="0"/>
              <a:t> </a:t>
            </a:r>
            <a:r>
              <a:rPr lang="en-US" sz="3200" b="1" u="sng" dirty="0" err="1"/>
              <a:t>trong</a:t>
            </a:r>
            <a:r>
              <a:rPr lang="en-US" sz="3200" b="1" u="sng" dirty="0"/>
              <a:t> </a:t>
            </a:r>
            <a:r>
              <a:rPr lang="en-US" sz="3200" b="1" u="sng" dirty="0" err="1"/>
              <a:t>bài</a:t>
            </a:r>
            <a:r>
              <a:rPr lang="en-US" sz="3200" b="1" u="sng" dirty="0"/>
              <a:t> </a:t>
            </a:r>
            <a:r>
              <a:rPr lang="en-US" sz="3200" b="1" u="sng" dirty="0" err="1"/>
              <a:t>vẽ</a:t>
            </a:r>
            <a:endParaRPr lang="en-US" sz="3200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22BB1-F70A-4996-B837-8C90F5E93C63}"/>
              </a:ext>
            </a:extLst>
          </p:cNvPr>
          <p:cNvSpPr txBox="1"/>
          <p:nvPr/>
        </p:nvSpPr>
        <p:spPr>
          <a:xfrm>
            <a:off x="275812" y="1506143"/>
            <a:ext cx="52105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Bức tranh em vẽ họat động gì?</a:t>
            </a:r>
          </a:p>
          <a:p>
            <a:r>
              <a:rPr lang="vi-VN" sz="2800" dirty="0"/>
              <a:t>+ Màu sắc, cách sắp xếp hình ảnh trong tranh như thế nào?</a:t>
            </a:r>
          </a:p>
          <a:p>
            <a:r>
              <a:rPr lang="vi-VN" sz="2800" dirty="0"/>
              <a:t>+ Ý nghĩa của hoạt động thể hiện trong bài vẽ là gì? </a:t>
            </a:r>
          </a:p>
          <a:p>
            <a:r>
              <a:rPr lang="vi-VN" sz="2800" dirty="0"/>
              <a:t>+ Những hoạt động vì cộng đồng có ý nghĩa như thế nào trong cuộc sống?</a:t>
            </a:r>
          </a:p>
        </p:txBody>
      </p:sp>
    </p:spTree>
    <p:extLst>
      <p:ext uri="{BB962C8B-B14F-4D97-AF65-F5344CB8AC3E}">
        <p14:creationId xmlns:p14="http://schemas.microsoft.com/office/powerpoint/2010/main" val="19423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4C05-3248-A9B1-3297-EAC18681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15CC5-A115-8A24-DB35-08393C172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9ED28E-8BB1-1BFD-A1BA-12949A012B44}"/>
              </a:ext>
            </a:extLst>
          </p:cNvPr>
          <p:cNvSpPr txBox="1"/>
          <p:nvPr/>
        </p:nvSpPr>
        <p:spPr>
          <a:xfrm>
            <a:off x="5080966" y="1027906"/>
            <a:ext cx="2030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C8263-4EF9-36AA-B893-3743A99EF956}"/>
              </a:ext>
            </a:extLst>
          </p:cNvPr>
          <p:cNvSpPr txBox="1"/>
          <p:nvPr/>
        </p:nvSpPr>
        <p:spPr>
          <a:xfrm>
            <a:off x="2691020" y="1876415"/>
            <a:ext cx="52105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</a:t>
            </a:r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endParaRPr lang="en-US" sz="2800" dirty="0"/>
          </a:p>
          <a:p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tuần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4849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2DB3-62AD-F380-88B8-BD4BA898D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FC0AB-1CF3-3FB5-A0FC-B127F9508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6EFA3-F9E3-89B8-E5CA-B859595F1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8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9C51-E288-382E-E548-7F567546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CEB7-3F9B-2764-B3B8-F8329AF52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08E43-33DF-81F5-3D4C-C7972B6E6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95" y="556592"/>
            <a:ext cx="7296150" cy="316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38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C627-2853-DE03-EF27-4DDB7562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BAC12-1CB1-4F39-E0E6-87F5289C0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51D98F-7ECD-A144-C0DF-55C454DDE5F8}"/>
              </a:ext>
            </a:extLst>
          </p:cNvPr>
          <p:cNvSpPr/>
          <p:nvPr/>
        </p:nvSpPr>
        <p:spPr>
          <a:xfrm>
            <a:off x="4279637" y="2505670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420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4136-9126-EDC9-BD8A-B63AD653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05201-E447-0959-1CD5-4040B43B6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75AECB-925A-3CD4-23A2-87A2A7266C94}"/>
              </a:ext>
            </a:extLst>
          </p:cNvPr>
          <p:cNvSpPr txBox="1"/>
          <p:nvPr/>
        </p:nvSpPr>
        <p:spPr>
          <a:xfrm>
            <a:off x="454716" y="521012"/>
            <a:ext cx="7347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1: </a:t>
            </a:r>
            <a:r>
              <a:rPr lang="en-US" sz="3200" b="1" u="sng" dirty="0" err="1"/>
              <a:t>Khám</a:t>
            </a:r>
            <a:r>
              <a:rPr lang="en-US" sz="3200" b="1" u="sng" dirty="0"/>
              <a:t> </a:t>
            </a:r>
            <a:r>
              <a:rPr lang="en-US" sz="3200" b="1" u="sng" dirty="0" err="1"/>
              <a:t>phá</a:t>
            </a:r>
            <a:r>
              <a:rPr lang="en-US" sz="3200" b="1" u="sng" dirty="0"/>
              <a:t> </a:t>
            </a:r>
            <a:r>
              <a:rPr lang="en-US" sz="3200" b="1" u="sng" dirty="0" err="1"/>
              <a:t>các</a:t>
            </a:r>
            <a:r>
              <a:rPr lang="en-US" sz="3200" b="1" u="sng" dirty="0"/>
              <a:t> </a:t>
            </a:r>
            <a:r>
              <a:rPr lang="en-US" sz="3200" b="1" u="sng" dirty="0" err="1"/>
              <a:t>hoạt</a:t>
            </a:r>
            <a:r>
              <a:rPr lang="en-US" sz="3200" b="1" u="sng" dirty="0"/>
              <a:t> </a:t>
            </a:r>
            <a:r>
              <a:rPr lang="en-US" sz="3200" b="1" u="sng" dirty="0" err="1"/>
              <a:t>động</a:t>
            </a:r>
            <a:r>
              <a:rPr lang="en-US" sz="3200" b="1" u="sng" dirty="0"/>
              <a:t> </a:t>
            </a:r>
            <a:r>
              <a:rPr lang="en-US" sz="3200" b="1" u="sng" dirty="0" err="1"/>
              <a:t>vì</a:t>
            </a:r>
            <a:r>
              <a:rPr lang="en-US" sz="3200" b="1" u="sng" dirty="0"/>
              <a:t> </a:t>
            </a:r>
            <a:r>
              <a:rPr lang="en-US" sz="3200" b="1" u="sng" dirty="0" err="1"/>
              <a:t>cộng</a:t>
            </a:r>
            <a:r>
              <a:rPr lang="en-US" sz="3200" b="1" u="sng" dirty="0"/>
              <a:t> </a:t>
            </a:r>
            <a:r>
              <a:rPr lang="en-US" sz="3200" b="1" u="sng" dirty="0" err="1"/>
              <a:t>đồng</a:t>
            </a:r>
            <a:r>
              <a:rPr lang="en-US" sz="3200" b="1" u="sng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42AC9-3945-0548-56E3-34864FA05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16" y="1346751"/>
            <a:ext cx="3288741" cy="230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F9171-7737-585B-4C7B-B672F509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819" y="1346751"/>
            <a:ext cx="3764860" cy="2418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6B1F90-E5A1-B7BE-107E-CB64A6194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501" y="1346751"/>
            <a:ext cx="3778399" cy="2418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CD4BEB-0354-EACC-0F2A-8291BDAC42E6}"/>
              </a:ext>
            </a:extLst>
          </p:cNvPr>
          <p:cNvSpPr txBox="1"/>
          <p:nvPr/>
        </p:nvSpPr>
        <p:spPr>
          <a:xfrm>
            <a:off x="335445" y="3888624"/>
            <a:ext cx="8261902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4136-9126-EDC9-BD8A-B63AD653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05201-E447-0959-1CD5-4040B43B6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DCE62-9621-2E66-70B1-0E9871E5AA7E}"/>
              </a:ext>
            </a:extLst>
          </p:cNvPr>
          <p:cNvSpPr txBox="1"/>
          <p:nvPr/>
        </p:nvSpPr>
        <p:spPr>
          <a:xfrm>
            <a:off x="1090821" y="590586"/>
            <a:ext cx="7347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1: </a:t>
            </a:r>
            <a:r>
              <a:rPr lang="en-US" sz="3200" b="1" u="sng" dirty="0" err="1"/>
              <a:t>Khám</a:t>
            </a:r>
            <a:r>
              <a:rPr lang="en-US" sz="3200" b="1" u="sng" dirty="0"/>
              <a:t> </a:t>
            </a:r>
            <a:r>
              <a:rPr lang="en-US" sz="3200" b="1" u="sng" dirty="0" err="1"/>
              <a:t>phá</a:t>
            </a:r>
            <a:r>
              <a:rPr lang="en-US" sz="3200" b="1" u="sng" dirty="0"/>
              <a:t> </a:t>
            </a:r>
            <a:r>
              <a:rPr lang="en-US" sz="3200" b="1" u="sng" dirty="0" err="1"/>
              <a:t>các</a:t>
            </a:r>
            <a:r>
              <a:rPr lang="en-US" sz="3200" b="1" u="sng" dirty="0"/>
              <a:t> </a:t>
            </a:r>
            <a:r>
              <a:rPr lang="en-US" sz="3200" b="1" u="sng" dirty="0" err="1"/>
              <a:t>hoạt</a:t>
            </a:r>
            <a:r>
              <a:rPr lang="en-US" sz="3200" b="1" u="sng" dirty="0"/>
              <a:t> </a:t>
            </a:r>
            <a:r>
              <a:rPr lang="en-US" sz="3200" b="1" u="sng" dirty="0" err="1"/>
              <a:t>động</a:t>
            </a:r>
            <a:r>
              <a:rPr lang="en-US" sz="3200" b="1" u="sng" dirty="0"/>
              <a:t> </a:t>
            </a:r>
            <a:r>
              <a:rPr lang="en-US" sz="3200" b="1" u="sng" dirty="0" err="1"/>
              <a:t>vì</a:t>
            </a:r>
            <a:r>
              <a:rPr lang="en-US" sz="3200" b="1" u="sng" dirty="0"/>
              <a:t> </a:t>
            </a:r>
            <a:r>
              <a:rPr lang="en-US" sz="3200" b="1" u="sng" dirty="0" err="1"/>
              <a:t>cộng</a:t>
            </a:r>
            <a:r>
              <a:rPr lang="en-US" sz="3200" b="1" u="sng" dirty="0"/>
              <a:t> </a:t>
            </a:r>
            <a:r>
              <a:rPr lang="en-US" sz="3200" b="1" u="sng" dirty="0" err="1"/>
              <a:t>đồng</a:t>
            </a:r>
            <a:r>
              <a:rPr lang="en-US" sz="3200" b="1" u="sng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5A4B-64A4-C246-5581-386E7677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08" y="1400822"/>
            <a:ext cx="4178801" cy="3130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07C50E-F710-F704-6D32-BCAE59526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904"/>
          <a:stretch/>
        </p:blipFill>
        <p:spPr>
          <a:xfrm>
            <a:off x="5789939" y="1354810"/>
            <a:ext cx="4805174" cy="31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4136-9126-EDC9-BD8A-B63AD653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05201-E447-0959-1CD5-4040B43B6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574780-6E92-87D0-C7BE-FEB45F0530D3}"/>
              </a:ext>
            </a:extLst>
          </p:cNvPr>
          <p:cNvSpPr txBox="1"/>
          <p:nvPr/>
        </p:nvSpPr>
        <p:spPr>
          <a:xfrm>
            <a:off x="454715" y="521012"/>
            <a:ext cx="10706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2. CÁC BƯỚC VẼ TRANH VỀ HOẠT ĐỘNG VÌ CỘNG ĐỒNG.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6BA58-E9BA-AA74-188C-20B563A36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5" y="1690688"/>
            <a:ext cx="2687064" cy="1900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428DFD-EE39-68E6-FDE8-6EE39DAD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871" y="1723716"/>
            <a:ext cx="2770364" cy="1900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F068C-2C3E-7349-5CC1-2AC6BD9ED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914" y="1723196"/>
            <a:ext cx="2770364" cy="1966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1190B-03CE-1094-E397-A0E19DAB0E0A}"/>
              </a:ext>
            </a:extLst>
          </p:cNvPr>
          <p:cNvSpPr txBox="1"/>
          <p:nvPr/>
        </p:nvSpPr>
        <p:spPr>
          <a:xfrm>
            <a:off x="230327" y="3845871"/>
            <a:ext cx="2687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B1: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FD1F-9B85-2175-A3F3-67CF2D9288D6}"/>
              </a:ext>
            </a:extLst>
          </p:cNvPr>
          <p:cNvSpPr txBox="1"/>
          <p:nvPr/>
        </p:nvSpPr>
        <p:spPr>
          <a:xfrm>
            <a:off x="9136131" y="3845871"/>
            <a:ext cx="3334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B4: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3C864-32C8-C8D8-C8C7-51FE39E50BAB}"/>
              </a:ext>
            </a:extLst>
          </p:cNvPr>
          <p:cNvSpPr txBox="1"/>
          <p:nvPr/>
        </p:nvSpPr>
        <p:spPr>
          <a:xfrm>
            <a:off x="3107811" y="3811458"/>
            <a:ext cx="2918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B2: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09B5C-1428-644F-BAAD-857A4B310F4F}"/>
              </a:ext>
            </a:extLst>
          </p:cNvPr>
          <p:cNvSpPr txBox="1"/>
          <p:nvPr/>
        </p:nvSpPr>
        <p:spPr>
          <a:xfrm>
            <a:off x="6003235" y="3905010"/>
            <a:ext cx="3334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B3: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C9CA4-9B9F-4B23-ABDE-6DFC0F65D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6131" y="1799339"/>
            <a:ext cx="2917530" cy="19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4136-9126-EDC9-BD8A-B63AD653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05201-E447-0959-1CD5-4040B43B6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46DD3-A55D-24F2-C27A-97E491E9F971}"/>
              </a:ext>
            </a:extLst>
          </p:cNvPr>
          <p:cNvSpPr txBox="1"/>
          <p:nvPr/>
        </p:nvSpPr>
        <p:spPr>
          <a:xfrm>
            <a:off x="3863837" y="658574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THAM KHẢO.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A0BCC-74B5-B871-E9D1-E2F012E2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8" y="1523378"/>
            <a:ext cx="3308507" cy="215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4AA3D-037D-A7CB-0548-5FCA19B72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190" y="1523377"/>
            <a:ext cx="3021280" cy="215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8B2C0-C6A8-A0A4-B007-7BD213551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55" y="1475242"/>
            <a:ext cx="3196790" cy="220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E9A0E9-F023-D8C5-1E75-CC4811407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305" y="4019058"/>
            <a:ext cx="7646731" cy="265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07838C-F4B6-C1DD-3271-A9D76BFC4B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23" r="13478"/>
          <a:stretch/>
        </p:blipFill>
        <p:spPr>
          <a:xfrm>
            <a:off x="409228" y="4065155"/>
            <a:ext cx="3216849" cy="240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4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4136-9126-EDC9-BD8A-B63AD653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05201-E447-0959-1CD5-4040B43B6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0" y="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DB028B-B896-BDE4-80F1-348C0BA2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895"/>
            <a:ext cx="4023736" cy="2795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DFA3EB-786C-2517-D68F-37046E906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171" y="1784283"/>
            <a:ext cx="3826932" cy="2850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F9323-F3D1-47EB-4091-EE1796D0B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539" y="1816584"/>
            <a:ext cx="3952461" cy="5150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93ADC-CA4B-EF25-0623-4AE72B3B3B00}"/>
              </a:ext>
            </a:extLst>
          </p:cNvPr>
          <p:cNvSpPr txBox="1"/>
          <p:nvPr/>
        </p:nvSpPr>
        <p:spPr>
          <a:xfrm>
            <a:off x="4702888" y="928895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THAM KHẢO.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031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4136-9126-EDC9-BD8A-B63AD653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05201-E447-0959-1CD5-4040B43B6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2F4441-D5AA-62EE-CCA8-96541600A202}"/>
              </a:ext>
            </a:extLst>
          </p:cNvPr>
          <p:cNvSpPr txBox="1"/>
          <p:nvPr/>
        </p:nvSpPr>
        <p:spPr>
          <a:xfrm>
            <a:off x="3863837" y="658574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THAM KHẢO.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307DD-250A-636C-748A-844D8569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1" y="1690686"/>
            <a:ext cx="4631811" cy="3487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57EB9-9476-C260-B174-E7D23770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172" y="1690687"/>
            <a:ext cx="6227858" cy="348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77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313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Dũng</cp:lastModifiedBy>
  <cp:revision>5</cp:revision>
  <dcterms:created xsi:type="dcterms:W3CDTF">2023-08-14T16:12:28Z</dcterms:created>
  <dcterms:modified xsi:type="dcterms:W3CDTF">2024-04-06T02:09:46Z</dcterms:modified>
</cp:coreProperties>
</file>