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634" r:id="rId2"/>
    <p:sldId id="635" r:id="rId3"/>
    <p:sldId id="256" r:id="rId4"/>
    <p:sldId id="637" r:id="rId5"/>
    <p:sldId id="644" r:id="rId6"/>
    <p:sldId id="639" r:id="rId7"/>
    <p:sldId id="638" r:id="rId8"/>
    <p:sldId id="645" r:id="rId9"/>
    <p:sldId id="640" r:id="rId10"/>
    <p:sldId id="636" r:id="rId11"/>
    <p:sldId id="647" r:id="rId12"/>
    <p:sldId id="64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AEB05-6606-449E-9C95-8FD187F47398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F7CE3-DAD5-49DF-AAEC-18B3C1660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0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7B05F-D22B-ACAA-6609-FA18D9687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4DB6B-B98F-ADB6-5BA8-E42E12725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55684-9103-D1F4-D45D-97F18FC8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47FB-F1C2-41ED-8C1D-38086186FD28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50B06-441C-AC3B-0235-3E18C10D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251EA-2EBA-37A5-343E-295FCEDA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B7AE-C6A4-4CC8-9B88-56A7D146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2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514A2-060F-5713-BB07-3E2D3A82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DEC9D-C477-4FE6-1DAA-CC5E00763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49F8A-B48E-6B97-03F7-92DF7B573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47FB-F1C2-41ED-8C1D-38086186FD28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2B6D4-D56A-3B72-3E76-2884A17E6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2AFE2-424C-987C-3F33-4631E6EB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B7AE-C6A4-4CC8-9B88-56A7D146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416FF0-EB9A-C6A5-A5AD-0952985D9E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A90A3-ED62-88EC-CB07-E5D314622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009EF-9321-EA60-AF31-60879056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47FB-F1C2-41ED-8C1D-38086186FD28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1CD99-6F0F-3B54-37EA-81257A1D8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67D27-8014-914E-2DB2-B9434435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B7AE-C6A4-4CC8-9B88-56A7D146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5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9E552-0BB9-ACDB-0233-47D2A139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43E89-A42F-27B7-380F-77E04FEA0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B212F-EEAF-FBD2-DC7F-52040D6D8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47FB-F1C2-41ED-8C1D-38086186FD28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D8A39-94C9-940D-1BFA-AA1631B4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4575F-1046-2317-57D4-4268B60F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B7AE-C6A4-4CC8-9B88-56A7D146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0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E0-AECD-F815-581A-5AA37D10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7627-FD23-1D7D-B7B1-AE7DFB73A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9E796-4D8F-AB7A-6FCD-E6114B84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47FB-F1C2-41ED-8C1D-38086186FD28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FBFA-A50D-2961-B8B8-BD8876B6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88C47-047B-EF90-4044-02B29708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B7AE-C6A4-4CC8-9B88-56A7D146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0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99845-CA4F-C0BC-4F32-D9B27AF9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08126-406D-70CA-73FA-B16272F83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12D56-35EF-F660-4921-3528C254C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2747E-CF1B-CAA9-3FC9-FA4F9539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47FB-F1C2-41ED-8C1D-38086186FD28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E730B-4AAC-86A2-295D-F1D008BF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24473-44F5-8787-1F94-CDD8DF03D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B7AE-C6A4-4CC8-9B88-56A7D146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0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434C1-2C55-23EA-7405-E64D4C99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A5E48-FC13-2B0B-22A3-905FE1FB8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13EF7-EEAF-22C1-A44A-D493CFE62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380365-A75B-2FAC-2ADE-218FC070D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8C40C5-A4C6-8CD1-1A21-37F4FD87CB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A21560-5E3F-3087-DC53-E6C9AAF0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47FB-F1C2-41ED-8C1D-38086186FD28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228005-F117-ADDF-128E-FD6F51A4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FB95F4-852C-BD4D-327E-DF7F3F4E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B7AE-C6A4-4CC8-9B88-56A7D146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5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1DE5-B849-C912-E2E4-1B582743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4C83A-83D5-A332-CE0D-8CA0CEDD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47FB-F1C2-41ED-8C1D-38086186FD28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30EACD-1ACB-EBEB-B482-1051DF41B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4FF5D-DDF3-FBA8-A099-60D684A1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B7AE-C6A4-4CC8-9B88-56A7D146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4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D04A48-3B2B-4925-B25F-4E18732A5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47FB-F1C2-41ED-8C1D-38086186FD28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1FEA33-3DB1-A74C-FC9F-836A6A7FE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3A5B7-B9B9-5787-EC0A-B9797DBC8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B7AE-C6A4-4CC8-9B88-56A7D146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7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FEDD4-3E25-256B-443C-42D4BF276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38035-046A-0EEA-0DA8-47C265A6D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B2D72-03F5-B0D5-5E9C-40FAF2E84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33944-517C-F04A-C39F-AF8C1850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47FB-F1C2-41ED-8C1D-38086186FD28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A6892-F0E9-5232-3875-755FCE281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C16A3-0BD3-4593-DEEF-18A9D812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B7AE-C6A4-4CC8-9B88-56A7D146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9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463D8-9EAA-4591-2B84-0D657675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13F698-3648-AF41-D448-438CF62CB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09FC9-B859-4876-8505-674790199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62188-40F1-FD29-1AA5-309CB2166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47FB-F1C2-41ED-8C1D-38086186FD28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9F705-B628-8ACA-7AA5-406F740F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CD220-2046-7E47-B68B-9FE338979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B7AE-C6A4-4CC8-9B88-56A7D146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2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F26BA-FAAB-B7DE-D4E0-1ED5E5F7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468AC-DF78-C40F-46E5-562039E62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2B8F6-63B4-A0B3-CB19-E1318EB95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F47FB-F1C2-41ED-8C1D-38086186FD28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DC386-4E12-55A5-4D35-C0D1E0B41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A209B-4E4B-E8FD-28F8-96C1E3759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3B7AE-C6A4-4CC8-9B88-56A7D146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2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B626-060E-ACD0-AD62-9DD31BBEA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30BC42-79E2-8A1E-2128-EA36C1181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93" y="0"/>
            <a:ext cx="12237985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2ECAF3-4CC1-DB5A-C84F-E3576D19E8A1}"/>
              </a:ext>
            </a:extLst>
          </p:cNvPr>
          <p:cNvSpPr/>
          <p:nvPr/>
        </p:nvSpPr>
        <p:spPr>
          <a:xfrm>
            <a:off x="1394448" y="1599164"/>
            <a:ext cx="940310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Mĩ</a:t>
            </a:r>
            <a:r>
              <a:rPr lang="en-US" sz="54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thuật</a:t>
            </a:r>
            <a:r>
              <a:rPr lang="en-US" sz="54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4</a:t>
            </a:r>
          </a:p>
          <a:p>
            <a:pPr algn="ctr"/>
            <a:r>
              <a:rPr lang="en-US" sz="5400" b="1" dirty="0" err="1">
                <a:ln/>
                <a:solidFill>
                  <a:schemeClr val="accent2">
                    <a:lumMod val="50000"/>
                  </a:schemeClr>
                </a:solidFill>
              </a:rPr>
              <a:t>Chủ</a:t>
            </a:r>
            <a:r>
              <a:rPr lang="en-US" sz="54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2">
                    <a:lumMod val="50000"/>
                  </a:schemeClr>
                </a:solidFill>
              </a:rPr>
              <a:t>đề</a:t>
            </a:r>
            <a:r>
              <a:rPr lang="en-US" sz="5400" b="1" dirty="0">
                <a:ln/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5400" b="1" dirty="0" err="1">
                <a:ln/>
                <a:solidFill>
                  <a:schemeClr val="accent2">
                    <a:lumMod val="50000"/>
                  </a:schemeClr>
                </a:solidFill>
              </a:rPr>
              <a:t>Cuộc</a:t>
            </a:r>
            <a:r>
              <a:rPr lang="en-US" sz="54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2">
                    <a:lumMod val="50000"/>
                  </a:schemeClr>
                </a:solidFill>
              </a:rPr>
              <a:t>sống</a:t>
            </a:r>
            <a:r>
              <a:rPr lang="en-US" sz="54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2">
                    <a:lumMod val="50000"/>
                  </a:schemeClr>
                </a:solidFill>
              </a:rPr>
              <a:t>quanh</a:t>
            </a:r>
            <a:r>
              <a:rPr lang="en-US" sz="54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2">
                    <a:lumMod val="50000"/>
                  </a:schemeClr>
                </a:solidFill>
              </a:rPr>
              <a:t>em</a:t>
            </a:r>
            <a:endParaRPr lang="en-US" sz="5400" b="1" dirty="0">
              <a:ln/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5400" b="1" cap="none" spc="0" dirty="0" err="1">
                <a:ln/>
                <a:solidFill>
                  <a:schemeClr val="accent4">
                    <a:lumMod val="75000"/>
                  </a:schemeClr>
                </a:solidFill>
                <a:effectLst/>
              </a:rPr>
              <a:t>Bài</a:t>
            </a:r>
            <a:r>
              <a:rPr lang="en-US" sz="54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</a:rPr>
              <a:t> 1: TẠO HÌNH NHÀ RÔNG</a:t>
            </a:r>
          </a:p>
          <a:p>
            <a:pPr algn="ctr"/>
            <a:r>
              <a:rPr lang="en-US" sz="5400" b="1" dirty="0">
                <a:ln/>
                <a:solidFill>
                  <a:schemeClr val="accent4">
                    <a:lumMod val="75000"/>
                  </a:schemeClr>
                </a:solidFill>
              </a:rPr>
              <a:t>2 TIẾT</a:t>
            </a:r>
            <a:endParaRPr lang="en-US" sz="54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014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6AB60-63B9-1234-6E64-A2EEDB87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94033-EA23-B9D6-66A8-0FC47B77F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85C239-BE5B-E308-3C98-214909719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12261574" cy="7017027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24C30AF-7948-B142-74E2-A134FA3BBD96}"/>
              </a:ext>
            </a:extLst>
          </p:cNvPr>
          <p:cNvSpPr/>
          <p:nvPr/>
        </p:nvSpPr>
        <p:spPr>
          <a:xfrm>
            <a:off x="2870999" y="659394"/>
            <a:ext cx="6907395" cy="3803904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Nhà sinh hoạt cộng đồng ở mỗi vùng miền có nhiều kiểu dáng, cấu trúc và cách trang trí khác nhau, thể hiện tín ngưỡng và nét văn hoá của mỗi cộng đồng dân cư ở địa phương.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E3EDCF-E692-5704-B357-84F77630C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202" y="4678835"/>
            <a:ext cx="2627509" cy="233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937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162EC-A1B7-2937-A67E-C487B73F4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56CCF-D8B5-9A6B-4078-0B245C879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8AC34-D4C1-DE95-85E4-A1798187C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12261574" cy="7017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68E734-7234-3FAF-81D7-9F3FBC9320EB}"/>
              </a:ext>
            </a:extLst>
          </p:cNvPr>
          <p:cNvSpPr txBox="1"/>
          <p:nvPr/>
        </p:nvSpPr>
        <p:spPr>
          <a:xfrm>
            <a:off x="1522757" y="1534802"/>
            <a:ext cx="75164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DẶN DÒ</a:t>
            </a:r>
          </a:p>
          <a:p>
            <a:pPr algn="ctr"/>
            <a:r>
              <a:rPr lang="en-US" sz="3600" b="1" u="sng" dirty="0">
                <a:ln/>
                <a:solidFill>
                  <a:schemeClr val="accent2">
                    <a:lumMod val="50000"/>
                  </a:schemeClr>
                </a:solidFill>
              </a:rPr>
              <a:t>Hoàn </a:t>
            </a:r>
            <a:r>
              <a:rPr lang="en-US" sz="3600" b="1" u="sng" dirty="0" err="1">
                <a:ln/>
                <a:solidFill>
                  <a:schemeClr val="accent2">
                    <a:lumMod val="50000"/>
                  </a:schemeClr>
                </a:solidFill>
              </a:rPr>
              <a:t>thành</a:t>
            </a:r>
            <a:r>
              <a:rPr lang="en-US" sz="3600" b="1" u="sng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u="sng" dirty="0" err="1">
                <a:ln/>
                <a:solidFill>
                  <a:schemeClr val="accent2">
                    <a:lumMod val="50000"/>
                  </a:schemeClr>
                </a:solidFill>
              </a:rPr>
              <a:t>bài</a:t>
            </a:r>
            <a:r>
              <a:rPr lang="en-US" sz="3600" b="1" u="sng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u="sng" dirty="0" err="1">
                <a:ln/>
                <a:solidFill>
                  <a:schemeClr val="accent2">
                    <a:lumMod val="50000"/>
                  </a:schemeClr>
                </a:solidFill>
              </a:rPr>
              <a:t>vẽ</a:t>
            </a:r>
            <a:endParaRPr lang="en-US" sz="3600" b="1" u="sng" dirty="0">
              <a:ln/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3600" b="1" u="sng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Chuẩn</a:t>
            </a:r>
            <a:r>
              <a:rPr lang="en-US" sz="3600" b="1" u="sng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sz="3600" b="1" u="sng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b</a:t>
            </a:r>
            <a:r>
              <a:rPr lang="en-US" sz="3600" b="1" u="sng" dirty="0" err="1">
                <a:ln/>
                <a:solidFill>
                  <a:schemeClr val="accent2">
                    <a:lumMod val="50000"/>
                  </a:schemeClr>
                </a:solidFill>
              </a:rPr>
              <a:t>ị</a:t>
            </a:r>
            <a:r>
              <a:rPr lang="en-US" sz="3600" b="1" u="sng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u="sng" dirty="0" err="1">
                <a:ln/>
                <a:solidFill>
                  <a:schemeClr val="accent2">
                    <a:lumMod val="50000"/>
                  </a:schemeClr>
                </a:solidFill>
              </a:rPr>
              <a:t>đồ</a:t>
            </a:r>
            <a:r>
              <a:rPr lang="en-US" sz="3600" b="1" u="sng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u="sng" dirty="0" err="1">
                <a:ln/>
                <a:solidFill>
                  <a:schemeClr val="accent2">
                    <a:lumMod val="50000"/>
                  </a:schemeClr>
                </a:solidFill>
              </a:rPr>
              <a:t>dùng</a:t>
            </a:r>
            <a:r>
              <a:rPr lang="en-US" sz="3600" b="1" u="sng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u="sng" dirty="0" err="1">
                <a:ln/>
                <a:solidFill>
                  <a:schemeClr val="accent2">
                    <a:lumMod val="50000"/>
                  </a:schemeClr>
                </a:solidFill>
              </a:rPr>
              <a:t>cho</a:t>
            </a:r>
            <a:r>
              <a:rPr lang="en-US" sz="3600" b="1" u="sng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u="sng" dirty="0" err="1">
                <a:ln/>
                <a:solidFill>
                  <a:schemeClr val="accent2">
                    <a:lumMod val="50000"/>
                  </a:schemeClr>
                </a:solidFill>
              </a:rPr>
              <a:t>bài</a:t>
            </a:r>
            <a:r>
              <a:rPr lang="en-US" sz="3600" b="1" u="sng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u="sng" dirty="0" err="1">
                <a:ln/>
                <a:solidFill>
                  <a:schemeClr val="accent2">
                    <a:lumMod val="50000"/>
                  </a:schemeClr>
                </a:solidFill>
              </a:rPr>
              <a:t>sau</a:t>
            </a:r>
            <a:r>
              <a:rPr lang="en-US" sz="3600" b="1" u="sng" dirty="0">
                <a:ln/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3600" b="1" u="sng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75754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162EC-A1B7-2937-A67E-C487B73F4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BDF246-FBD3-F890-C773-21BE6505D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60" y="1825625"/>
            <a:ext cx="6538279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B8AC34-D4C1-DE95-85E4-A1798187C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12261574" cy="7017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C1D29B-317D-FF63-894F-320165AC2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28" y="79512"/>
            <a:ext cx="12351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8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3C15-5523-B0AD-CC57-E28689AC5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031B5B-4A39-E3B7-1F40-6750539DE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745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1695E6-3BE7-2645-C336-C3A1DA996668}"/>
              </a:ext>
            </a:extLst>
          </p:cNvPr>
          <p:cNvSpPr txBox="1"/>
          <p:nvPr/>
        </p:nvSpPr>
        <p:spPr>
          <a:xfrm>
            <a:off x="2770533" y="1559651"/>
            <a:ext cx="61970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KHỞI ĐỘNG</a:t>
            </a:r>
          </a:p>
          <a:p>
            <a:pPr algn="ctr"/>
            <a:r>
              <a:rPr lang="en-US" sz="3600" b="1" dirty="0">
                <a:ln/>
                <a:solidFill>
                  <a:schemeClr val="accent2">
                    <a:lumMod val="50000"/>
                  </a:schemeClr>
                </a:solidFill>
              </a:rPr>
              <a:t>Video </a:t>
            </a:r>
            <a:r>
              <a:rPr lang="en-US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giới</a:t>
            </a:r>
            <a:r>
              <a:rPr lang="en-US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thiệu</a:t>
            </a:r>
            <a:r>
              <a:rPr lang="en-US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nhà</a:t>
            </a:r>
            <a:r>
              <a:rPr lang="en-US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rông</a:t>
            </a:r>
            <a:endParaRPr lang="en-US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5357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72611-F902-CB5F-FCFC-A0E4DB4C77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0831D-C0AF-5FFB-E839-69640101B7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B87A89-CB5F-0D74-0516-018E43E52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87" y="0"/>
            <a:ext cx="12261574" cy="70170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0784E1-AD41-A5C2-E393-9CF29C12F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992" y="884347"/>
            <a:ext cx="2951804" cy="3633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144251-0F84-90D1-F15B-E8497EBE5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85" y="827859"/>
            <a:ext cx="5072868" cy="36902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ACA6A4-27D8-0CBD-2CAF-24D71E02D45B}"/>
              </a:ext>
            </a:extLst>
          </p:cNvPr>
          <p:cNvSpPr txBox="1"/>
          <p:nvPr/>
        </p:nvSpPr>
        <p:spPr>
          <a:xfrm>
            <a:off x="2191992" y="119008"/>
            <a:ext cx="7808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1.KHÁM PHÁ TẠO HÌNH NHÀ RÔNG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951209-DE7C-B4C2-C492-69330C500284}"/>
              </a:ext>
            </a:extLst>
          </p:cNvPr>
          <p:cNvSpPr txBox="1"/>
          <p:nvPr/>
        </p:nvSpPr>
        <p:spPr>
          <a:xfrm>
            <a:off x="1794012" y="4518106"/>
            <a:ext cx="11673509" cy="2530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Rông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Rông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Rông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Rông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Rông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625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3BA1A-66CC-A581-38D8-EB1F3B45D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2D7FC-1283-529D-2006-C72B528BF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DA02C-2606-93A4-1CFF-8CAE4FF6C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12261574" cy="7017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A3C2C1-F9FD-B1E6-9F9D-7F8FB6B9C5AF}"/>
              </a:ext>
            </a:extLst>
          </p:cNvPr>
          <p:cNvSpPr txBox="1"/>
          <p:nvPr/>
        </p:nvSpPr>
        <p:spPr>
          <a:xfrm>
            <a:off x="693254" y="381575"/>
            <a:ext cx="10965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2. CÁC BƯỚC TẠO HÌNH VÀ TRANG TRÍ NHÀ RÔNG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50EB23-E66F-D7F4-625E-A4130987A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573" y="1212539"/>
            <a:ext cx="2333625" cy="3314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35C116-28B5-3BD1-8D17-E3ECD1A6F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638" y="1162843"/>
            <a:ext cx="2601309" cy="3314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6694D6-27AA-5DA5-BBCC-8F35A8294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368" y="1226706"/>
            <a:ext cx="3612589" cy="26406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34294F-3C3F-71A1-0F18-8260C6CE5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855" y="4243644"/>
            <a:ext cx="3824250" cy="25074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61D5BD-02B0-A296-0D65-2272B31C5616}"/>
              </a:ext>
            </a:extLst>
          </p:cNvPr>
          <p:cNvSpPr txBox="1"/>
          <p:nvPr/>
        </p:nvSpPr>
        <p:spPr>
          <a:xfrm>
            <a:off x="419281" y="4800634"/>
            <a:ext cx="6231834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4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162EC-A1B7-2937-A67E-C487B73F4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56CCF-D8B5-9A6B-4078-0B245C879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8AC34-D4C1-DE95-85E4-A1798187C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12261574" cy="7017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B67A47-E9D5-E47B-788D-521B244276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 t="21075" r="50000" b="56129"/>
          <a:stretch/>
        </p:blipFill>
        <p:spPr>
          <a:xfrm>
            <a:off x="1238477" y="1492457"/>
            <a:ext cx="9956296" cy="4577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9684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E36F-9D06-88D0-2CA5-BDF35CD2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F572D-1E38-3D4F-1DC6-F9D2414B5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AD7FE8-B579-028D-B9B3-638BABDCB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87" y="0"/>
            <a:ext cx="12261574" cy="7017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4A6509-ED77-22BA-08B4-F6A78A18EB03}"/>
              </a:ext>
            </a:extLst>
          </p:cNvPr>
          <p:cNvSpPr txBox="1"/>
          <p:nvPr/>
        </p:nvSpPr>
        <p:spPr>
          <a:xfrm>
            <a:off x="2641325" y="466347"/>
            <a:ext cx="61970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BÀI THAM KHẢO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36AFC9-61D3-C057-1AC9-62F77BE614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" t="46020" r="72212" b="37271"/>
          <a:stretch/>
        </p:blipFill>
        <p:spPr>
          <a:xfrm>
            <a:off x="1151750" y="1216696"/>
            <a:ext cx="3380379" cy="2354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4054F3-171C-1776-5BE9-8E3C77F678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64183" r="53958" b="11788"/>
          <a:stretch/>
        </p:blipFill>
        <p:spPr>
          <a:xfrm>
            <a:off x="4845679" y="1287719"/>
            <a:ext cx="3454294" cy="2316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8D760F-0A1C-EE58-6F2B-19275127A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459" y="4000499"/>
            <a:ext cx="2389324" cy="285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39E5BA-C4A5-C7C3-4A03-57BCC161E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608" y="1112677"/>
            <a:ext cx="3000643" cy="23958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E5AA49-C502-1CAE-BDC8-8572A2E4B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5876" y="3953131"/>
            <a:ext cx="2545889" cy="29048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5549AA-82DE-4AA6-61BC-0DC78BF89E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750" y="4035156"/>
            <a:ext cx="4061557" cy="27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FFB45-C230-90E9-A171-6D478BBAF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B3C39-7C72-1F18-6B1F-1034BC4E5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3425A-0604-3E30-14B3-F5E2C0B67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12261574" cy="7017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159A53-0361-4506-7A3C-B11362E4ADE7}"/>
              </a:ext>
            </a:extLst>
          </p:cNvPr>
          <p:cNvSpPr txBox="1"/>
          <p:nvPr/>
        </p:nvSpPr>
        <p:spPr>
          <a:xfrm>
            <a:off x="2551872" y="557827"/>
            <a:ext cx="61970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3. LUYỆN TẬP VÀ SÁNG TẠO</a:t>
            </a:r>
          </a:p>
          <a:p>
            <a:pPr algn="ctr"/>
            <a:r>
              <a:rPr lang="en-US" sz="3600" b="1" u="sng" dirty="0" err="1">
                <a:ln/>
                <a:solidFill>
                  <a:schemeClr val="accent2">
                    <a:lumMod val="50000"/>
                  </a:schemeClr>
                </a:solidFill>
              </a:rPr>
              <a:t>Tạo</a:t>
            </a:r>
            <a:r>
              <a:rPr lang="en-US" sz="3600" b="1" u="sng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u="sng" dirty="0" err="1">
                <a:ln/>
                <a:solidFill>
                  <a:schemeClr val="accent2">
                    <a:lumMod val="50000"/>
                  </a:schemeClr>
                </a:solidFill>
              </a:rPr>
              <a:t>hình</a:t>
            </a:r>
            <a:r>
              <a:rPr lang="en-US" sz="3600" b="1" u="sng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u="sng" dirty="0" err="1">
                <a:ln/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3600" b="1" u="sng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u="sng" dirty="0" err="1">
                <a:ln/>
                <a:solidFill>
                  <a:schemeClr val="accent2">
                    <a:lumMod val="50000"/>
                  </a:schemeClr>
                </a:solidFill>
              </a:rPr>
              <a:t>trang</a:t>
            </a:r>
            <a:r>
              <a:rPr lang="en-US" sz="3600" b="1" u="sng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u="sng" dirty="0" err="1">
                <a:ln/>
                <a:solidFill>
                  <a:schemeClr val="accent2">
                    <a:lumMod val="50000"/>
                  </a:schemeClr>
                </a:solidFill>
              </a:rPr>
              <a:t>trí</a:t>
            </a:r>
            <a:r>
              <a:rPr lang="en-US" sz="3600" b="1" u="sng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u="sng" dirty="0" err="1">
                <a:ln/>
                <a:solidFill>
                  <a:schemeClr val="accent2">
                    <a:lumMod val="50000"/>
                  </a:schemeClr>
                </a:solidFill>
              </a:rPr>
              <a:t>nhà</a:t>
            </a:r>
            <a:r>
              <a:rPr lang="en-US" sz="3600" b="1" u="sng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u="sng" dirty="0" err="1">
                <a:ln/>
                <a:solidFill>
                  <a:schemeClr val="accent2">
                    <a:lumMod val="50000"/>
                  </a:schemeClr>
                </a:solidFill>
              </a:rPr>
              <a:t>Rông</a:t>
            </a:r>
            <a:endParaRPr lang="en-US" sz="3600" b="1" u="sng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D27DD4-72AC-09BB-28F9-CD103C896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6146" y="3753971"/>
            <a:ext cx="3704720" cy="3296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3445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162EC-A1B7-2937-A67E-C487B73F4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56CCF-D8B5-9A6B-4078-0B245C879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8AC34-D4C1-DE95-85E4-A1798187C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12261574" cy="7017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68E734-7234-3FAF-81D7-9F3FBC9320EB}"/>
              </a:ext>
            </a:extLst>
          </p:cNvPr>
          <p:cNvSpPr txBox="1"/>
          <p:nvPr/>
        </p:nvSpPr>
        <p:spPr>
          <a:xfrm>
            <a:off x="1602271" y="905100"/>
            <a:ext cx="7516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TRƯNG BÀY SẢN PHẨM VÀ CHIA SẺ.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0B812F-305E-8FD6-8CE4-D1842C163761}"/>
              </a:ext>
            </a:extLst>
          </p:cNvPr>
          <p:cNvSpPr txBox="1"/>
          <p:nvPr/>
        </p:nvSpPr>
        <p:spPr>
          <a:xfrm>
            <a:off x="803413" y="1745163"/>
            <a:ext cx="10515599" cy="2530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Em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7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162EC-A1B7-2937-A67E-C487B73F4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56CCF-D8B5-9A6B-4078-0B245C879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8AC34-D4C1-DE95-85E4-A1798187C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12261574" cy="7017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16F94B-2D63-9DB4-2739-60B5B11FF8DF}"/>
              </a:ext>
            </a:extLst>
          </p:cNvPr>
          <p:cNvSpPr txBox="1"/>
          <p:nvPr/>
        </p:nvSpPr>
        <p:spPr>
          <a:xfrm>
            <a:off x="1391478" y="197748"/>
            <a:ext cx="101602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TÌM HIỂU VẺ ĐẸP TẠO HÌNH VÀ VĂN HOÁ CỦA MỘT SỐ NHÀ SINH HOẠT CỘNG ĐỒNG TRUYỀN THỐNG</a:t>
            </a:r>
            <a:r>
              <a:rPr lang="en-US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982E26-C455-0FD4-3A9E-F96619BDE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389" y="1595825"/>
            <a:ext cx="5210511" cy="38806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7A11FE-D51F-0311-BAFC-41C4A5717D6C}"/>
              </a:ext>
            </a:extLst>
          </p:cNvPr>
          <p:cNvSpPr txBox="1"/>
          <p:nvPr/>
        </p:nvSpPr>
        <p:spPr>
          <a:xfrm>
            <a:off x="838200" y="1763203"/>
            <a:ext cx="5612296" cy="5503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Em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362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Nguyễn Dũng</cp:lastModifiedBy>
  <cp:revision>8</cp:revision>
  <dcterms:created xsi:type="dcterms:W3CDTF">2023-08-04T16:00:25Z</dcterms:created>
  <dcterms:modified xsi:type="dcterms:W3CDTF">2024-04-06T02:08:41Z</dcterms:modified>
</cp:coreProperties>
</file>