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  <p:sldId id="265" r:id="rId6"/>
    <p:sldId id="261" r:id="rId7"/>
    <p:sldId id="264" r:id="rId8"/>
    <p:sldId id="262" r:id="rId9"/>
    <p:sldId id="260" r:id="rId10"/>
    <p:sldId id="268" r:id="rId11"/>
    <p:sldId id="270" r:id="rId12"/>
    <p:sldId id="269" r:id="rId13"/>
    <p:sldId id="263" r:id="rId14"/>
    <p:sldId id="27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464B-2488-DD1E-7FB8-CC817860B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B31C4-B988-6EF8-33AD-A73425B9F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4DEB-96E5-093C-E18A-C49EA0F5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62A21-26C7-C6C4-6CC1-509B0964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7DB7-AE0F-2DB1-FC74-009C211F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885F-91D1-6E41-DEC4-6ADAA18B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63F33-4B5B-8298-E3D7-2902B387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363E0-A8FE-621C-3E1A-BB62481D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9806C-5C53-C47E-C6C0-3337617A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D35CF-E995-78E6-D111-4C2E76B0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9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0970C-A12F-BCDE-CC19-F1452CC3B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18EA0-531C-B98C-AA4B-B7E7679BF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06CB-B5D6-07F1-5691-F3A5A0F9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8E1E8-97DA-F22A-0466-6D68E317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BFBB-7A46-AA88-D18A-E2B09AE9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A25B-D337-93B1-DD2E-A3EA8E79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158D-98A1-107B-0663-532AEE0C4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3E4F0-7B4F-7B5F-5EDD-8FB25FEAD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7322-7611-8A72-2830-3B67808D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868F-C76A-3857-5F79-E5D1BFCC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9607-EA95-AC02-1EC9-2DA705B2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1745-DB5C-E9A9-6441-2E78A25E2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AFB21-16FB-6ADD-E409-9D97DF35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6ED1-E026-9838-5499-397FFBC1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D43C7-6038-3D94-3BF6-198C809B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EC52-83F0-F1ED-0FDF-307DA506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FD4A8-A95D-663F-4C7A-E6F937DF8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244F3-3FF3-DF9E-5A02-AD1EB3BDD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EF9FF-2782-6BEE-7E5D-8E797E2C5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9FF8A-9F04-357A-AB87-EF312008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3ED1D-04E8-E13B-36FA-132AF8FA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5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03DD-BA35-52DB-5A5E-3CA29ACA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C61A7-F963-04E3-91F0-CE19BB9E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700CE-530D-DACF-6F4A-FF9D2728F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FF404-3183-3633-117C-BC916AB03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1D3EB-7068-2B13-0C33-F52F5EF44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F38A0-997B-FCCC-9801-9EEAF179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12658-EDC8-D74A-4FD0-529E327B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D2E25-E446-B85F-230D-54C4877A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4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6549-C766-BAF0-3AAA-054FD275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AE177-76A8-5572-9748-313896CE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99077D-F38C-8AE7-BAF9-D094CA89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D8CBE-697F-2CB4-8E88-156C316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5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3C703-6A20-84CF-2AF8-AA13992F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1CE4-2281-DBB5-D442-D879F994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08A12-6F2C-07E0-7E75-2598DB5E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0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6241-B329-1750-B094-E054C6E0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426D4-3C32-15AA-CE60-E7FEC2FF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D2216-8786-0B03-7845-CD0E3A3F8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D0BE8-9E87-E61C-BE8E-C07A770E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1D0B0-17E4-3E5B-E7A2-754B2CD2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607BA-D840-4DEF-139E-A5BB39B2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45B5-71F0-580B-0C5C-8857E2C2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AC112-13C6-1973-D8AF-162CA51A8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DA0D2-0831-AAEB-6D99-2C91B4564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EA21F-CB1E-0A16-19F0-61791E56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FCA5D-7789-2ED2-1ABD-9E54AB9AB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A8824-90F0-EDC5-A4F3-F5990F73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80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5293BD-8AEF-6809-FAE7-AA8AAE0E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2E1F5-D87E-D7BB-2E17-8C5E2EF7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39415-C2F6-B5AB-2A1D-0B4B8EC97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AC841-84E7-4379-8324-9BF1130EC0B6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963BB-24D7-113A-445B-5A17B1C1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B20C0-165A-FDA8-7304-B736C296D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374A-4C6E-4F95-A0D8-B1E5B2602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A371-EA64-177E-2EDB-039E7089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CD1D9-99BF-1BD9-E850-6EDE7D9CF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9801A7-1578-8630-CE3C-ED5D1295C60B}"/>
              </a:ext>
            </a:extLst>
          </p:cNvPr>
          <p:cNvSpPr/>
          <p:nvPr/>
        </p:nvSpPr>
        <p:spPr>
          <a:xfrm>
            <a:off x="-94094" y="1828561"/>
            <a:ext cx="986244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Mĩ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thuật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4</a:t>
            </a:r>
          </a:p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Bài1: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Sản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phẩm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mĩ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thuật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với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các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lớp</a:t>
            </a:r>
            <a:r>
              <a:rPr lang="en-US" sz="4400" b="1" dirty="0">
                <a:ln/>
                <a:solidFill>
                  <a:schemeClr val="accent4"/>
                </a:solidFill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</a:rPr>
              <a:t>cảnh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2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33378A-E49E-91A7-1289-23A651034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6" y="2000250"/>
            <a:ext cx="38100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C867E-205C-1FAF-D837-043CCF1E6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574" y="1946897"/>
            <a:ext cx="4128052" cy="288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25786-EC4C-8030-17FE-6973EAE23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0" t="3479" r="12218" b="12173"/>
          <a:stretch/>
        </p:blipFill>
        <p:spPr>
          <a:xfrm>
            <a:off x="8781222" y="1015380"/>
            <a:ext cx="2991678" cy="4087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DD1BC5-A017-B017-C754-58EAA85406B4}"/>
              </a:ext>
            </a:extLst>
          </p:cNvPr>
          <p:cNvSpPr txBox="1"/>
          <p:nvPr/>
        </p:nvSpPr>
        <p:spPr>
          <a:xfrm>
            <a:off x="417443" y="915722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BÀI THAM KHẢO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52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2944-A38D-7324-BA87-906FEAB7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5D409-CF3B-0EB5-0A3C-298CFDF0A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FA9FF-2D5E-F1EB-8C2C-99C003F4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025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8E89D-B9C4-13B1-8D30-3AADA1B32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1"/>
          <a:stretch/>
        </p:blipFill>
        <p:spPr>
          <a:xfrm>
            <a:off x="404191" y="1688720"/>
            <a:ext cx="3663747" cy="3480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C464C-D062-5A7F-669C-1860CCC4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129" y="1676586"/>
            <a:ext cx="3379783" cy="3384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6D091-2B27-C0DC-5C2E-CACA62220E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72"/>
          <a:stretch/>
        </p:blipFill>
        <p:spPr>
          <a:xfrm>
            <a:off x="8396919" y="1676586"/>
            <a:ext cx="3250074" cy="3240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71C3D3-2107-CC7A-7278-01A111948B19}"/>
              </a:ext>
            </a:extLst>
          </p:cNvPr>
          <p:cNvSpPr txBox="1"/>
          <p:nvPr/>
        </p:nvSpPr>
        <p:spPr>
          <a:xfrm>
            <a:off x="838200" y="519807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BÀI THAM KHẢO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38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F1F99-DE1A-84CA-6C2F-1E97F2474A80}"/>
              </a:ext>
            </a:extLst>
          </p:cNvPr>
          <p:cNvSpPr txBox="1"/>
          <p:nvPr/>
        </p:nvSpPr>
        <p:spPr>
          <a:xfrm>
            <a:off x="3217794" y="365125"/>
            <a:ext cx="6197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highlight>
                  <a:srgbClr val="FFFF00"/>
                </a:highlight>
              </a:rPr>
              <a:t>Trưng bày sản phẩm và chia sẻ.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A259F-6917-1C90-A45A-BAF0F430E199}"/>
              </a:ext>
            </a:extLst>
          </p:cNvPr>
          <p:cNvSpPr txBox="1"/>
          <p:nvPr/>
        </p:nvSpPr>
        <p:spPr>
          <a:xfrm>
            <a:off x="2773017" y="1387662"/>
            <a:ext cx="73971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Em thích sản phẩm nào? Vì sao?</a:t>
            </a:r>
          </a:p>
          <a:p>
            <a:r>
              <a:rPr lang="vi-VN" sz="2800" dirty="0"/>
              <a:t>+ Sản phẩm đó thể hiện khung cảnh gì?</a:t>
            </a:r>
          </a:p>
          <a:p>
            <a:r>
              <a:rPr lang="vi-VN" sz="2800" dirty="0"/>
              <a:t>+ Màu sắc của sản phẩm đó như thế nào?</a:t>
            </a:r>
          </a:p>
          <a:p>
            <a:r>
              <a:rPr lang="vi-VN" sz="2800" dirty="0"/>
              <a:t>+ Em thích nhất lớp cảnh nào trong sản phẩm? Vì sao?</a:t>
            </a:r>
          </a:p>
        </p:txBody>
      </p:sp>
    </p:spTree>
    <p:extLst>
      <p:ext uri="{BB962C8B-B14F-4D97-AF65-F5344CB8AC3E}">
        <p14:creationId xmlns:p14="http://schemas.microsoft.com/office/powerpoint/2010/main" val="420267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BB9244-BB63-6F9A-A6E6-C5914436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92" y="1591918"/>
            <a:ext cx="4667250" cy="419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64D6E-CF26-6D04-C79A-87BCED7E1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33" y="1463330"/>
            <a:ext cx="3914775" cy="4448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542A0-AFC9-2905-3CA2-E6EE43E0CBA5}"/>
              </a:ext>
            </a:extLst>
          </p:cNvPr>
          <p:cNvSpPr txBox="1"/>
          <p:nvPr/>
        </p:nvSpPr>
        <p:spPr>
          <a:xfrm>
            <a:off x="1393549" y="482254"/>
            <a:ext cx="9404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Tìm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hiểu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các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lớp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cảnh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trong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sản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phẩm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mĩ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thuật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765E2-060C-B8C2-D4AC-514ABC99E5D2}"/>
              </a:ext>
            </a:extLst>
          </p:cNvPr>
          <p:cNvSpPr txBox="1"/>
          <p:nvPr/>
        </p:nvSpPr>
        <p:spPr>
          <a:xfrm>
            <a:off x="838200" y="6332432"/>
            <a:ext cx="1095540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BC779-603A-7478-547B-3BF3B301C025}"/>
              </a:ext>
            </a:extLst>
          </p:cNvPr>
          <p:cNvSpPr txBox="1"/>
          <p:nvPr/>
        </p:nvSpPr>
        <p:spPr>
          <a:xfrm>
            <a:off x="1125191" y="1116962"/>
            <a:ext cx="9941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71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AD06-692B-7DDA-CCC1-EC9A8AE8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8D75FD-300C-6C9E-638E-9D6EC683E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>
          <a:xfrm>
            <a:off x="0" y="0"/>
            <a:ext cx="12192000" cy="69474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1AE16-AA09-44E5-4684-6717DEB10FFE}"/>
              </a:ext>
            </a:extLst>
          </p:cNvPr>
          <p:cNvSpPr txBox="1"/>
          <p:nvPr/>
        </p:nvSpPr>
        <p:spPr>
          <a:xfrm>
            <a:off x="838200" y="519807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DẶN DÒ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5F6CF-FB60-BD13-0F09-A5F82B551531}"/>
              </a:ext>
            </a:extLst>
          </p:cNvPr>
          <p:cNvSpPr txBox="1"/>
          <p:nvPr/>
        </p:nvSpPr>
        <p:spPr>
          <a:xfrm>
            <a:off x="2974428" y="1845370"/>
            <a:ext cx="4647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96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C7BD-6879-4D91-A859-C6DCCF5D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F3A2C-BC36-5F7F-0375-222F5233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BDE339-C87F-1370-E341-6CCA1E0C1FEB}"/>
              </a:ext>
            </a:extLst>
          </p:cNvPr>
          <p:cNvSpPr/>
          <p:nvPr/>
        </p:nvSpPr>
        <p:spPr>
          <a:xfrm>
            <a:off x="1386762" y="1229023"/>
            <a:ext cx="9418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THẦY CÔ VÀ CÁC BẠN !</a:t>
            </a:r>
          </a:p>
        </p:txBody>
      </p:sp>
    </p:spTree>
    <p:extLst>
      <p:ext uri="{BB962C8B-B14F-4D97-AF65-F5344CB8AC3E}">
        <p14:creationId xmlns:p14="http://schemas.microsoft.com/office/powerpoint/2010/main" val="208048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0936-98F8-DAD6-CEBC-94794066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5713B7-E4D5-1C33-D6D8-A6959E49E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CCAA8-3117-2F0F-1AC3-9964A84B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9" y="1381540"/>
            <a:ext cx="8178455" cy="45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5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55FE-56E6-17EF-E22B-6CF4E679D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8690C-1AA2-F1EA-7716-519EE1FD1E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A30F1-435D-41C0-8CD7-15C3E97E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98" y="0"/>
            <a:ext cx="122628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2272BA-F0C8-ACCB-E5CF-8A01B4A5B8A9}"/>
              </a:ext>
            </a:extLst>
          </p:cNvPr>
          <p:cNvSpPr/>
          <p:nvPr/>
        </p:nvSpPr>
        <p:spPr>
          <a:xfrm>
            <a:off x="3805959" y="755135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KHỞI ĐỘNG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80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1F3561-832E-34EE-54F0-6C3A8873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673" y="1274376"/>
            <a:ext cx="3164785" cy="456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853EE-5EAF-F597-DFC1-411B1EB19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115" y="1274376"/>
            <a:ext cx="3164785" cy="456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A57F0-941A-A549-082C-4CB50814BF02}"/>
              </a:ext>
            </a:extLst>
          </p:cNvPr>
          <p:cNvSpPr txBox="1"/>
          <p:nvPr/>
        </p:nvSpPr>
        <p:spPr>
          <a:xfrm>
            <a:off x="902391" y="189865"/>
            <a:ext cx="10870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1: </a:t>
            </a:r>
            <a:r>
              <a:rPr lang="en-US" sz="3600" dirty="0" err="1">
                <a:highlight>
                  <a:srgbClr val="FFFF00"/>
                </a:highlight>
              </a:rPr>
              <a:t>Khám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phá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những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lớp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cảnh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trong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sản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phẩm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mĩ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thuật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2A041-6189-48DA-F108-E2D8E2A19104}"/>
              </a:ext>
            </a:extLst>
          </p:cNvPr>
          <p:cNvSpPr txBox="1"/>
          <p:nvPr/>
        </p:nvSpPr>
        <p:spPr>
          <a:xfrm>
            <a:off x="104776" y="1430960"/>
            <a:ext cx="47221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Khung cảnh được thể hiện trong sản phẩm mĩ thuật là gì?</a:t>
            </a:r>
          </a:p>
          <a:p>
            <a:r>
              <a:rPr lang="vi-VN" sz="2800" dirty="0"/>
              <a:t>+ Hình ảnh ở các lớp cảnh xa, gần, trung gian là gì?</a:t>
            </a:r>
          </a:p>
          <a:p>
            <a:r>
              <a:rPr lang="vi-VN" sz="2800" dirty="0"/>
              <a:t>+ Theo em, hình thức tạo sản phẩm đó là gì?</a:t>
            </a:r>
          </a:p>
        </p:txBody>
      </p:sp>
    </p:spTree>
    <p:extLst>
      <p:ext uri="{BB962C8B-B14F-4D97-AF65-F5344CB8AC3E}">
        <p14:creationId xmlns:p14="http://schemas.microsoft.com/office/powerpoint/2010/main" val="6337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BFBA62-7AB7-FA5C-64EC-0342665F0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7906"/>
            <a:ext cx="4629150" cy="183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B136EF-FA7B-A507-BF1C-063FC777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7906"/>
            <a:ext cx="5764214" cy="548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EFF653-FB71-ED9C-679E-84DA4F6B37A3}"/>
              </a:ext>
            </a:extLst>
          </p:cNvPr>
          <p:cNvSpPr txBox="1"/>
          <p:nvPr/>
        </p:nvSpPr>
        <p:spPr>
          <a:xfrm>
            <a:off x="188844" y="258118"/>
            <a:ext cx="11814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highlight>
                  <a:srgbClr val="FFFF00"/>
                </a:highlight>
              </a:rPr>
              <a:t>2: Các bước tạo sản phẩm mĩ thuật với những lớp cảnh xa, gần.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27649B-E87D-01B1-B472-D44FFF5B2821}"/>
              </a:ext>
            </a:extLst>
          </p:cNvPr>
          <p:cNvSpPr txBox="1"/>
          <p:nvPr/>
        </p:nvSpPr>
        <p:spPr>
          <a:xfrm>
            <a:off x="198301" y="3308796"/>
            <a:ext cx="63535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Cần bao nhiêu bước để tạo sản phẩm mĩ thuật với các lớp cảnh xa, gần?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25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DA9E2-1D53-A8D4-15C8-29A420F9C491}"/>
              </a:ext>
            </a:extLst>
          </p:cNvPr>
          <p:cNvSpPr txBox="1"/>
          <p:nvPr/>
        </p:nvSpPr>
        <p:spPr>
          <a:xfrm>
            <a:off x="954157" y="748407"/>
            <a:ext cx="98596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3. LUYỆN TẬP – SÁNG TẠO</a:t>
            </a:r>
            <a:r>
              <a:rPr lang="en-US" sz="3200" b="1" dirty="0"/>
              <a:t>.</a:t>
            </a:r>
          </a:p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D4197-0A84-8E3B-5790-9F82EABA2807}"/>
              </a:ext>
            </a:extLst>
          </p:cNvPr>
          <p:cNvSpPr txBox="1"/>
          <p:nvPr/>
        </p:nvSpPr>
        <p:spPr>
          <a:xfrm>
            <a:off x="954156" y="2073970"/>
            <a:ext cx="93427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0" i="0" dirty="0" err="1">
                <a:solidFill>
                  <a:srgbClr val="333333"/>
                </a:solidFill>
                <a:effectLst/>
              </a:rPr>
              <a:t>Xác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định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đề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tài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và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hình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ảnh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của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các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lớp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cảnh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sẽ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thể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hiện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và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thực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hiện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bài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tập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theo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</a:rPr>
              <a:t>gợi</a:t>
            </a:r>
            <a:r>
              <a:rPr lang="en-US" sz="2800" b="0" i="0" dirty="0">
                <a:solidFill>
                  <a:srgbClr val="333333"/>
                </a:solidFill>
                <a:effectLst/>
              </a:rPr>
              <a:t> ý:</a:t>
            </a:r>
          </a:p>
          <a:p>
            <a:pPr marL="457200" indent="-457200">
              <a:buFontTx/>
              <a:buChar char="-"/>
            </a:pPr>
            <a:r>
              <a:rPr lang="pt-BR" sz="2800" dirty="0"/>
              <a:t>Quê em vào buổi sáng sớm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40CA6F-D142-1EBC-0DE2-3AFDDFBA7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86" y="2987951"/>
            <a:ext cx="3622813" cy="27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1011DA-30B9-8B10-E649-56FB4AB7D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93" y="1025111"/>
            <a:ext cx="2767013" cy="2285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C9154D-0535-D8AB-0889-5C134212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63488"/>
            <a:ext cx="2776538" cy="2286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4E424-3AE5-9910-A9F0-1C022709F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413" y="898740"/>
            <a:ext cx="2776539" cy="2239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79FD4-08BE-3516-4331-C51D74056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963" y="3498574"/>
            <a:ext cx="2653748" cy="3250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55FA9-D2EB-4941-3ACE-CEAA8E055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577" y="3424030"/>
            <a:ext cx="2653748" cy="3340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BE82B-3109-16FA-D574-E7BF74304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1647" y="3429000"/>
            <a:ext cx="2905125" cy="324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A1C4FB-6CFB-6D29-7D57-FF660473C808}"/>
              </a:ext>
            </a:extLst>
          </p:cNvPr>
          <p:cNvSpPr txBox="1"/>
          <p:nvPr/>
        </p:nvSpPr>
        <p:spPr>
          <a:xfrm>
            <a:off x="2004601" y="270200"/>
            <a:ext cx="6197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3. LUYỆN TẬP – SÁNG TẠO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5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93696-7D59-9E0A-2029-A72FD40C74B7}"/>
              </a:ext>
            </a:extLst>
          </p:cNvPr>
          <p:cNvSpPr txBox="1"/>
          <p:nvPr/>
        </p:nvSpPr>
        <p:spPr>
          <a:xfrm>
            <a:off x="838200" y="519807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BÀI THAM KHẢO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C5E2F-62B4-B02A-CC55-A3DDA6B1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49" y="1452770"/>
            <a:ext cx="3360668" cy="448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FED3D-45F2-3DFD-8F89-F7A91D525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526" y="1452769"/>
            <a:ext cx="3274707" cy="448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213999-E455-A6FB-D7C4-F067B85A7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979" y="1500332"/>
            <a:ext cx="3274706" cy="44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3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807D-7696-0C79-3855-5958A173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8E8C38-6809-F9D9-7B82-A3275329A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D7C5F-7599-2C12-FCFD-E46B8A2C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08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7A9471-1C9D-45D4-10BC-5E329678855C}"/>
              </a:ext>
            </a:extLst>
          </p:cNvPr>
          <p:cNvSpPr txBox="1"/>
          <p:nvPr/>
        </p:nvSpPr>
        <p:spPr>
          <a:xfrm>
            <a:off x="838200" y="519807"/>
            <a:ext cx="985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</a:rPr>
              <a:t>BÀI THAM KHẢO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57C23-B03B-E4C9-709D-E4E2D1093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9" y="1481446"/>
            <a:ext cx="3263348" cy="447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BF0D6-88EE-006B-9810-F46F9D6EE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56" b="5513"/>
          <a:stretch/>
        </p:blipFill>
        <p:spPr>
          <a:xfrm>
            <a:off x="4447035" y="1481446"/>
            <a:ext cx="3297929" cy="447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5C6CA9-39F6-3531-87B2-376BD4B68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245" y="1544307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303</Words>
  <Application>Microsoft Office PowerPoint</Application>
  <PresentationFormat>Widescreen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Nguyễn Dũng</cp:lastModifiedBy>
  <cp:revision>9</cp:revision>
  <dcterms:created xsi:type="dcterms:W3CDTF">2023-08-08T17:57:39Z</dcterms:created>
  <dcterms:modified xsi:type="dcterms:W3CDTF">2024-04-06T02:08:17Z</dcterms:modified>
</cp:coreProperties>
</file>