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79" r:id="rId3"/>
    <p:sldId id="260" r:id="rId4"/>
    <p:sldId id="256" r:id="rId5"/>
    <p:sldId id="257" r:id="rId6"/>
    <p:sldId id="258" r:id="rId7"/>
    <p:sldId id="266" r:id="rId8"/>
    <p:sldId id="267" r:id="rId9"/>
    <p:sldId id="269" r:id="rId10"/>
    <p:sldId id="273" r:id="rId11"/>
    <p:sldId id="274" r:id="rId12"/>
    <p:sldId id="272" r:id="rId13"/>
    <p:sldId id="275" r:id="rId14"/>
    <p:sldId id="276" r:id="rId15"/>
    <p:sldId id="277" r:id="rId16"/>
    <p:sldId id="270" r:id="rId17"/>
    <p:sldId id="278" r:id="rId18"/>
    <p:sldId id="28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BD971-85BA-0149-2819-09E3E86396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23E2E-2728-0320-7325-27E7E568C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17CFB-CDAE-688B-71C1-AF6D0916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38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CF4677-5951-D4D7-F11E-A97FB6E65E21}"/>
              </a:ext>
            </a:extLst>
          </p:cNvPr>
          <p:cNvSpPr/>
          <p:nvPr/>
        </p:nvSpPr>
        <p:spPr>
          <a:xfrm>
            <a:off x="3999691" y="1724740"/>
            <a:ext cx="76116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Mĩ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thuật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2: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Nhân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vật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với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trang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phục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dân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tộc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867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17B9-E1CB-FD83-9128-176763D3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A1EB-3447-EF7F-A1D1-11AFBBBB8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62B0-8511-5D6C-CC62-DDB089565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23761-D0DA-456F-7592-CA2C62C17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8" y="1144588"/>
            <a:ext cx="3774774" cy="2791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9EBD9-6367-E711-9BE2-B5496E4AAC42}"/>
              </a:ext>
            </a:extLst>
          </p:cNvPr>
          <p:cNvSpPr txBox="1"/>
          <p:nvPr/>
        </p:nvSpPr>
        <p:spPr>
          <a:xfrm>
            <a:off x="238116" y="388649"/>
            <a:ext cx="10580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1: </a:t>
            </a:r>
            <a:r>
              <a:rPr lang="en-US" sz="3200" b="1" u="sng" dirty="0" err="1"/>
              <a:t>Khám</a:t>
            </a:r>
            <a:r>
              <a:rPr lang="en-US" sz="3200" b="1" u="sng" dirty="0"/>
              <a:t> </a:t>
            </a:r>
            <a:r>
              <a:rPr lang="en-US" sz="3200" b="1" u="sng" dirty="0" err="1"/>
              <a:t>phá</a:t>
            </a:r>
            <a:r>
              <a:rPr lang="en-US" sz="3200" b="1" u="sng" dirty="0"/>
              <a:t> </a:t>
            </a:r>
            <a:r>
              <a:rPr lang="en-US" sz="3200" b="1" u="sng" dirty="0" err="1"/>
              <a:t>một</a:t>
            </a:r>
            <a:r>
              <a:rPr lang="en-US" sz="3200" b="1" u="sng" dirty="0"/>
              <a:t> </a:t>
            </a:r>
            <a:r>
              <a:rPr lang="en-US" sz="3200" b="1" u="sng" dirty="0" err="1"/>
              <a:t>số</a:t>
            </a:r>
            <a:r>
              <a:rPr lang="en-US" sz="3200" b="1" u="sng" dirty="0"/>
              <a:t> </a:t>
            </a:r>
            <a:r>
              <a:rPr lang="en-US" sz="3200" b="1" u="sng" dirty="0" err="1"/>
              <a:t>trang</a:t>
            </a:r>
            <a:r>
              <a:rPr lang="en-US" sz="3200" b="1" u="sng" dirty="0"/>
              <a:t> </a:t>
            </a:r>
            <a:r>
              <a:rPr lang="en-US" sz="3200" b="1" u="sng" dirty="0" err="1"/>
              <a:t>phục</a:t>
            </a:r>
            <a:r>
              <a:rPr lang="en-US" sz="3200" b="1" u="sng" dirty="0"/>
              <a:t> </a:t>
            </a:r>
            <a:r>
              <a:rPr lang="en-US" sz="3200" b="1" u="sng" dirty="0" err="1"/>
              <a:t>của</a:t>
            </a:r>
            <a:r>
              <a:rPr lang="en-US" sz="3200" b="1" u="sng" dirty="0"/>
              <a:t> </a:t>
            </a:r>
            <a:r>
              <a:rPr lang="en-US" sz="3200" b="1" u="sng" dirty="0" err="1"/>
              <a:t>các</a:t>
            </a:r>
            <a:r>
              <a:rPr lang="en-US" sz="3200" b="1" u="sng" dirty="0"/>
              <a:t> </a:t>
            </a:r>
            <a:r>
              <a:rPr lang="en-US" sz="3200" b="1" u="sng" dirty="0" err="1"/>
              <a:t>dân</a:t>
            </a:r>
            <a:r>
              <a:rPr lang="en-US" sz="3200" b="1" u="sng" dirty="0"/>
              <a:t> </a:t>
            </a:r>
            <a:r>
              <a:rPr lang="en-US" sz="3200" b="1" u="sng" dirty="0" err="1"/>
              <a:t>tộc</a:t>
            </a:r>
            <a:r>
              <a:rPr lang="en-US" sz="3200" b="1" u="sng" dirty="0"/>
              <a:t> </a:t>
            </a:r>
            <a:r>
              <a:rPr lang="en-US" sz="3200" b="1" u="sng" dirty="0" err="1"/>
              <a:t>Việt</a:t>
            </a:r>
            <a:r>
              <a:rPr lang="en-US" sz="3200" b="1" u="sng" dirty="0"/>
              <a:t> Nam.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43FDB-027F-B46F-C02A-E35DC7C61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62" y="1144588"/>
            <a:ext cx="4804708" cy="279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71786-9033-C0C6-9818-EF5DC4CE2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884" y="1144588"/>
            <a:ext cx="2286000" cy="2910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D59975-2272-85BB-71D7-9314D9398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04" y="4305161"/>
            <a:ext cx="3861948" cy="2218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384638-CA84-D416-60B1-2C7082A0A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148" y="4190482"/>
            <a:ext cx="4757522" cy="2332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10433-71A4-ECBF-4A5A-8DB55C0FD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5950" y="4226329"/>
            <a:ext cx="2417934" cy="233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21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4B0B-463A-FB6C-4EBF-DD9A50625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C8B0-4429-C446-5B98-1FFED23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1C903-46AB-31B8-E787-4402E54CB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BF3A0-4BB5-B382-C91D-737EDAC0C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17" y="1429544"/>
            <a:ext cx="2812774" cy="2063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D7D929-8B4D-AAF6-5067-91D1EEA50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90" y="1429544"/>
            <a:ext cx="3978505" cy="1999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A27B3-A020-2185-138E-B9044E590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79" y="3694155"/>
            <a:ext cx="7030278" cy="2021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0D2439-871F-3AB1-F83A-AF92AF800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289" y="948243"/>
            <a:ext cx="2406044" cy="2545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74FBE-385D-A407-05C4-1B7A6E4F2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768" y="3776615"/>
            <a:ext cx="2342728" cy="2841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118FE8-5E37-F138-5D1E-6EF62D69B216}"/>
              </a:ext>
            </a:extLst>
          </p:cNvPr>
          <p:cNvSpPr txBox="1"/>
          <p:nvPr/>
        </p:nvSpPr>
        <p:spPr>
          <a:xfrm>
            <a:off x="427330" y="365125"/>
            <a:ext cx="10108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/>
              <a:t>2: Các bước tạo mô hình nhân vật với trang phục dân tộc bằng giấy, bìa.</a:t>
            </a:r>
            <a:endParaRPr lang="en-US" sz="32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05FCE-D7C6-DE38-0B43-0B43851CAE5E}"/>
              </a:ext>
            </a:extLst>
          </p:cNvPr>
          <p:cNvSpPr txBox="1"/>
          <p:nvPr/>
        </p:nvSpPr>
        <p:spPr>
          <a:xfrm>
            <a:off x="718931" y="5962355"/>
            <a:ext cx="79281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+ Để tạo mô hình nhân vật với trang phục dân tộc cần bao nhiêu bước?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90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AFE0-AF2B-2B61-4D9C-9BC94A360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DFA01-D400-1E93-45F0-16A254CA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9E88-7048-9F3C-73CA-51422CC3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A2B46-5ED9-0346-7B7A-FB3CB805A3C7}"/>
              </a:ext>
            </a:extLst>
          </p:cNvPr>
          <p:cNvSpPr txBox="1"/>
          <p:nvPr/>
        </p:nvSpPr>
        <p:spPr>
          <a:xfrm>
            <a:off x="1212573" y="1242104"/>
            <a:ext cx="82503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+ </a:t>
            </a:r>
            <a:r>
              <a:rPr lang="vi-VN" sz="2800" dirty="0"/>
              <a:t>Chia sẻ được nét đẹp của trang phục và ý tưởng giữ gìn bản sắc văn hóa dân tộc trong học tập và trong cuộc sống.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32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768F-8732-C701-84DB-A60E62D0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D309F-9A78-AE9F-9423-A400E734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6A3E8-D3C7-6C21-97A6-9DC82F4AE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4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91F61F-C331-F884-C979-40B56B5F3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3" y="2164473"/>
            <a:ext cx="2951508" cy="1906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1687C6-819F-C983-95E6-A9084024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52" y="2164473"/>
            <a:ext cx="2812361" cy="1906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B3BC3-647E-F1BE-8443-55615ECAC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285" y="2159986"/>
            <a:ext cx="2812361" cy="1910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6488B5-2C83-0FD8-86B5-97E353E7A373}"/>
              </a:ext>
            </a:extLst>
          </p:cNvPr>
          <p:cNvSpPr txBox="1"/>
          <p:nvPr/>
        </p:nvSpPr>
        <p:spPr>
          <a:xfrm>
            <a:off x="330579" y="307267"/>
            <a:ext cx="102901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3: LUYỆN TẬP- SÁNG TẠO</a:t>
            </a:r>
          </a:p>
          <a:p>
            <a:r>
              <a:rPr lang="en-US" sz="3200" b="1" u="sng" dirty="0" err="1"/>
              <a:t>Tạo</a:t>
            </a:r>
            <a:r>
              <a:rPr lang="en-US" sz="3200" b="1" u="sng" dirty="0"/>
              <a:t> </a:t>
            </a:r>
            <a:r>
              <a:rPr lang="en-US" sz="3200" b="1" u="sng" dirty="0" err="1"/>
              <a:t>mô</a:t>
            </a:r>
            <a:r>
              <a:rPr lang="en-US" sz="3200" b="1" u="sng" dirty="0"/>
              <a:t> </a:t>
            </a:r>
            <a:r>
              <a:rPr lang="en-US" sz="3200" b="1" u="sng" dirty="0" err="1"/>
              <a:t>hình</a:t>
            </a:r>
            <a:r>
              <a:rPr lang="en-US" sz="3200" b="1" u="sng" dirty="0"/>
              <a:t> </a:t>
            </a:r>
            <a:r>
              <a:rPr lang="en-US" sz="3200" b="1" u="sng" dirty="0" err="1"/>
              <a:t>nhân</a:t>
            </a:r>
            <a:r>
              <a:rPr lang="en-US" sz="3200" b="1" u="sng" dirty="0"/>
              <a:t> </a:t>
            </a:r>
            <a:r>
              <a:rPr lang="en-US" sz="3200" b="1" u="sng" dirty="0" err="1"/>
              <a:t>vật</a:t>
            </a:r>
            <a:r>
              <a:rPr lang="en-US" sz="3200" b="1" u="sng" dirty="0"/>
              <a:t> </a:t>
            </a:r>
            <a:r>
              <a:rPr lang="en-US" sz="3200" b="1" u="sng" dirty="0" err="1"/>
              <a:t>với</a:t>
            </a:r>
            <a:r>
              <a:rPr lang="en-US" sz="3200" b="1" u="sng" dirty="0"/>
              <a:t> </a:t>
            </a:r>
            <a:r>
              <a:rPr lang="en-US" sz="3200" b="1" u="sng" dirty="0" err="1"/>
              <a:t>trang</a:t>
            </a:r>
            <a:r>
              <a:rPr lang="en-US" sz="3200" b="1" u="sng" dirty="0"/>
              <a:t> </a:t>
            </a:r>
            <a:r>
              <a:rPr lang="en-US" sz="3200" b="1" u="sng" dirty="0" err="1"/>
              <a:t>phục</a:t>
            </a:r>
            <a:r>
              <a:rPr lang="en-US" sz="3200" b="1" u="sng" dirty="0"/>
              <a:t> </a:t>
            </a:r>
            <a:r>
              <a:rPr lang="en-US" sz="3200" b="1" u="sng" dirty="0" err="1"/>
              <a:t>dân</a:t>
            </a:r>
            <a:r>
              <a:rPr lang="en-US" sz="3200" b="1" u="sng" dirty="0"/>
              <a:t> </a:t>
            </a:r>
            <a:r>
              <a:rPr lang="en-US" sz="3200" b="1" u="sng" dirty="0" err="1"/>
              <a:t>tộc</a:t>
            </a:r>
            <a:r>
              <a:rPr lang="en-US" sz="3200" b="1" u="sng" dirty="0"/>
              <a:t> </a:t>
            </a:r>
            <a:r>
              <a:rPr lang="en-US" sz="3200" b="1" u="sng" dirty="0" err="1"/>
              <a:t>Việt</a:t>
            </a:r>
            <a:r>
              <a:rPr lang="en-US" sz="3200" b="1" u="sng" dirty="0"/>
              <a:t> Nam.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1A7BB-F2A8-110A-A3E5-9137F231472C}"/>
              </a:ext>
            </a:extLst>
          </p:cNvPr>
          <p:cNvSpPr txBox="1"/>
          <p:nvPr/>
        </p:nvSpPr>
        <p:spPr>
          <a:xfrm>
            <a:off x="499648" y="4544734"/>
            <a:ext cx="82567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Em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tạo</a:t>
            </a:r>
            <a:r>
              <a:rPr lang="en-US" sz="2800" b="1" dirty="0"/>
              <a:t> </a:t>
            </a:r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trang</a:t>
            </a:r>
            <a:r>
              <a:rPr lang="en-US" sz="2800" b="1" dirty="0"/>
              <a:t> </a:t>
            </a:r>
            <a:r>
              <a:rPr lang="en-US" sz="2800" b="1" dirty="0" err="1"/>
              <a:t>phục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 </a:t>
            </a:r>
            <a:r>
              <a:rPr lang="en-US" sz="2800" b="1" dirty="0" err="1"/>
              <a:t>tộc</a:t>
            </a:r>
            <a:r>
              <a:rPr lang="en-US" sz="2800" b="1" dirty="0"/>
              <a:t> </a:t>
            </a:r>
            <a:r>
              <a:rPr lang="en-US" sz="2800" b="1" dirty="0" err="1"/>
              <a:t>Việt</a:t>
            </a:r>
            <a:r>
              <a:rPr lang="en-US" sz="2800" b="1" dirty="0"/>
              <a:t> Nam </a:t>
            </a:r>
            <a:r>
              <a:rPr lang="en-US" sz="2800" b="1" dirty="0" err="1"/>
              <a:t>mà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thích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382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B39B-9D9B-CAE2-C1E6-3CC6680B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97DE-BD67-1876-3EA2-619C31AF9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9573C-AF00-3A39-7B4C-65161FF4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32CC5-8464-28A1-F5AF-6C62F4D2D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96231"/>
            <a:ext cx="2647950" cy="4810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61A14-B262-379C-018F-4331C46A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486" y="1596231"/>
            <a:ext cx="2162175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63C21-7638-1224-1A8B-AB83E9756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405" y="1539875"/>
            <a:ext cx="2638425" cy="495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39526B-82E3-D758-14E3-D0908064AFA2}"/>
              </a:ext>
            </a:extLst>
          </p:cNvPr>
          <p:cNvSpPr txBox="1"/>
          <p:nvPr/>
        </p:nvSpPr>
        <p:spPr>
          <a:xfrm>
            <a:off x="3600554" y="794291"/>
            <a:ext cx="324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272943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3AF7-8FBF-312E-4426-6C52518A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1116-52F4-456D-570D-36C3DC879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3A4A7-63E9-665E-8479-13DBB3241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4"/>
            <a:ext cx="12192000" cy="6814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AB0D4-5A2E-6355-5C73-2BD39C6E6F50}"/>
              </a:ext>
            </a:extLst>
          </p:cNvPr>
          <p:cNvSpPr txBox="1"/>
          <p:nvPr/>
        </p:nvSpPr>
        <p:spPr>
          <a:xfrm>
            <a:off x="3729762" y="339547"/>
            <a:ext cx="324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BÀI THAM KHẢO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44EEA-B7C5-DC44-B0AB-A2C29682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495" y="1275936"/>
            <a:ext cx="2602982" cy="3592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78439-486D-C5FF-0DD8-72EFACA1B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1" r="14360"/>
          <a:stretch/>
        </p:blipFill>
        <p:spPr>
          <a:xfrm rot="16200000">
            <a:off x="5408517" y="1537033"/>
            <a:ext cx="3592348" cy="3090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5F7EA-F3AD-F9A8-30F0-8636BD55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8104" y="1216169"/>
            <a:ext cx="3165499" cy="3711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E48B8-1680-D8F8-C493-9D41EB83A6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215"/>
          <a:stretch/>
        </p:blipFill>
        <p:spPr>
          <a:xfrm>
            <a:off x="103730" y="1275936"/>
            <a:ext cx="2745368" cy="35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3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A62E-1E00-4663-2BEC-0E5A1D27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E4C1-466A-4A9F-BDCC-5C57FA7A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7918-CA74-6A14-EB61-309E7584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108D5-3905-EEB1-F54B-E40D832E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235293"/>
            <a:ext cx="6486525" cy="464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9D25E-8C29-7E4F-A5B6-0DDA88C8C57B}"/>
              </a:ext>
            </a:extLst>
          </p:cNvPr>
          <p:cNvSpPr txBox="1"/>
          <p:nvPr/>
        </p:nvSpPr>
        <p:spPr>
          <a:xfrm>
            <a:off x="838200" y="515581"/>
            <a:ext cx="947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5: </a:t>
            </a:r>
            <a:r>
              <a:rPr lang="en-US" sz="3200" b="1" u="sng" dirty="0" err="1"/>
              <a:t>Tạo</a:t>
            </a:r>
            <a:r>
              <a:rPr lang="en-US" sz="3200" b="1" u="sng" dirty="0"/>
              <a:t> </a:t>
            </a:r>
            <a:r>
              <a:rPr lang="en-US" sz="3200" b="1" u="sng" dirty="0" err="1"/>
              <a:t>hoạt</a:t>
            </a:r>
            <a:r>
              <a:rPr lang="en-US" sz="3200" b="1" u="sng" dirty="0"/>
              <a:t> </a:t>
            </a:r>
            <a:r>
              <a:rPr lang="en-US" sz="3200" b="1" u="sng" dirty="0" err="1"/>
              <a:t>cảnh</a:t>
            </a:r>
            <a:r>
              <a:rPr lang="en-US" sz="3200" b="1" u="sng" dirty="0"/>
              <a:t> </a:t>
            </a:r>
            <a:r>
              <a:rPr lang="en-US" sz="3200" b="1" u="sng" dirty="0" err="1"/>
              <a:t>về</a:t>
            </a:r>
            <a:r>
              <a:rPr lang="en-US" sz="3200" b="1" u="sng" dirty="0"/>
              <a:t> </a:t>
            </a:r>
            <a:r>
              <a:rPr lang="en-US" sz="3200" b="1" u="sng" dirty="0" err="1"/>
              <a:t>cộng</a:t>
            </a:r>
            <a:r>
              <a:rPr lang="en-US" sz="3200" b="1" u="sng" dirty="0"/>
              <a:t> </a:t>
            </a:r>
            <a:r>
              <a:rPr lang="en-US" sz="3200" b="1" u="sng" dirty="0" err="1"/>
              <a:t>đồng</a:t>
            </a:r>
            <a:r>
              <a:rPr lang="en-US" sz="3200" b="1" u="sng" dirty="0"/>
              <a:t> </a:t>
            </a:r>
            <a:r>
              <a:rPr lang="en-US" sz="3200" b="1" u="sng" dirty="0" err="1"/>
              <a:t>các</a:t>
            </a:r>
            <a:r>
              <a:rPr lang="en-US" sz="3200" b="1" u="sng" dirty="0"/>
              <a:t> </a:t>
            </a:r>
            <a:r>
              <a:rPr lang="en-US" sz="3200" b="1" u="sng" dirty="0" err="1"/>
              <a:t>dân</a:t>
            </a:r>
            <a:r>
              <a:rPr lang="en-US" sz="3200" b="1" u="sng" dirty="0"/>
              <a:t> </a:t>
            </a:r>
            <a:r>
              <a:rPr lang="en-US" sz="3200" b="1" u="sng" dirty="0" err="1"/>
              <a:t>tộc</a:t>
            </a:r>
            <a:r>
              <a:rPr lang="en-US" sz="3200" b="1" u="sng" dirty="0"/>
              <a:t> </a:t>
            </a:r>
            <a:r>
              <a:rPr lang="en-US" sz="3200" b="1" u="sng" dirty="0" err="1"/>
              <a:t>Việt</a:t>
            </a:r>
            <a:r>
              <a:rPr lang="en-US" sz="3200" b="1" u="sng" dirty="0"/>
              <a:t> Nam.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59F9C-2EFF-41C8-68AD-1D63BD5718E1}"/>
              </a:ext>
            </a:extLst>
          </p:cNvPr>
          <p:cNvSpPr txBox="1"/>
          <p:nvPr/>
        </p:nvSpPr>
        <p:spPr>
          <a:xfrm>
            <a:off x="241438" y="1397060"/>
            <a:ext cx="569222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Em sẽ tạo không gian của hoạt cảnh bằng hình thức nào? Vì sao? </a:t>
            </a:r>
          </a:p>
          <a:p>
            <a:r>
              <a:rPr lang="vi-VN" sz="2800" dirty="0"/>
              <a:t>+ Hình thức sắp xếp các mô hình nhân vật trong hoạt cảnh đó như thế nào?</a:t>
            </a:r>
          </a:p>
          <a:p>
            <a:r>
              <a:rPr lang="vi-VN" sz="2800" dirty="0"/>
              <a:t>+ Hoạt cảnh đó gợi cho em về hoạt động gì của cộng đồng các dân tộc Việt Nam…?</a:t>
            </a:r>
          </a:p>
        </p:txBody>
      </p:sp>
    </p:spTree>
    <p:extLst>
      <p:ext uri="{BB962C8B-B14F-4D97-AF65-F5344CB8AC3E}">
        <p14:creationId xmlns:p14="http://schemas.microsoft.com/office/powerpoint/2010/main" val="990398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EAEC-1012-08FE-1B06-2570D57D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C1E63-3E51-7F42-6B30-289677612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421D3-DC6A-F004-6354-A949E3F6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61"/>
            <a:ext cx="12234596" cy="6881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64D0E-269B-98CE-DF70-483B0AEEE20F}"/>
              </a:ext>
            </a:extLst>
          </p:cNvPr>
          <p:cNvSpPr txBox="1"/>
          <p:nvPr/>
        </p:nvSpPr>
        <p:spPr>
          <a:xfrm>
            <a:off x="3257549" y="1027906"/>
            <a:ext cx="7536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/>
              <a:t>4: Trưng bày sản phẩm và chia sẻ.</a:t>
            </a:r>
            <a:endParaRPr lang="en-US" sz="3200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4DE75-B375-E56A-9FD3-A04FFB9D83B0}"/>
              </a:ext>
            </a:extLst>
          </p:cNvPr>
          <p:cNvSpPr txBox="1"/>
          <p:nvPr/>
        </p:nvSpPr>
        <p:spPr>
          <a:xfrm>
            <a:off x="3068705" y="1825625"/>
            <a:ext cx="86097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+ Em thích sản phẩm nào? Vì sao? </a:t>
            </a:r>
          </a:p>
          <a:p>
            <a:r>
              <a:rPr lang="vi-VN" sz="2400" dirty="0"/>
              <a:t>+ Trang phục của nhân vật mô phỏng trang phục của dân tộc gì? Ở vùng miền nào? Đặc điểm nào trên trang phục cho biết điều đó?</a:t>
            </a:r>
          </a:p>
          <a:p>
            <a:r>
              <a:rPr lang="vi-VN" sz="2400" dirty="0"/>
              <a:t>+ Theo em, nên điều chỉnh hoặc bổ sung gì để sản phẩm sinh động và hoàn thiện hơn…?</a:t>
            </a:r>
          </a:p>
        </p:txBody>
      </p:sp>
    </p:spTree>
    <p:extLst>
      <p:ext uri="{BB962C8B-B14F-4D97-AF65-F5344CB8AC3E}">
        <p14:creationId xmlns:p14="http://schemas.microsoft.com/office/powerpoint/2010/main" val="197206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8D08-AEB0-74A3-DD5B-7731459D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B1FBD-DE28-8224-6645-673F8A139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84058-B0A3-79CD-6B9D-83F8CA50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F0C81D-9606-432C-1822-2AFA2F04AA92}"/>
              </a:ext>
            </a:extLst>
          </p:cNvPr>
          <p:cNvSpPr txBox="1"/>
          <p:nvPr/>
        </p:nvSpPr>
        <p:spPr>
          <a:xfrm>
            <a:off x="5305009" y="443131"/>
            <a:ext cx="7536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532F1-2711-653F-1647-C2EE1B17C3D2}"/>
              </a:ext>
            </a:extLst>
          </p:cNvPr>
          <p:cNvSpPr txBox="1"/>
          <p:nvPr/>
        </p:nvSpPr>
        <p:spPr>
          <a:xfrm>
            <a:off x="3813163" y="1277928"/>
            <a:ext cx="45656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endParaRPr lang="en-US" sz="2800" dirty="0"/>
          </a:p>
          <a:p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dung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140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15C5-9241-F57A-7B91-D92837C0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A787F-0CE5-6B9D-8973-6C6F9CAC7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2E5F6-61B5-C68D-AF5B-1F56E3833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ECE3EC-C1D9-D9A8-F9D8-4D4DB7311E70}"/>
              </a:ext>
            </a:extLst>
          </p:cNvPr>
          <p:cNvSpPr/>
          <p:nvPr/>
        </p:nvSpPr>
        <p:spPr>
          <a:xfrm>
            <a:off x="1753057" y="2162266"/>
            <a:ext cx="8844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 ON THẦY CÔ VÀ CÁC EM.</a:t>
            </a:r>
          </a:p>
        </p:txBody>
      </p:sp>
    </p:spTree>
    <p:extLst>
      <p:ext uri="{BB962C8B-B14F-4D97-AF65-F5344CB8AC3E}">
        <p14:creationId xmlns:p14="http://schemas.microsoft.com/office/powerpoint/2010/main" val="391308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3AFB-D19E-DD88-D17A-1D00AA0B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9BF7DF-0FA0-5721-1278-728A4C0F1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5860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1455C-EF8F-2777-946E-FCA55A3F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509" y="1027906"/>
            <a:ext cx="1035388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74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A7ED-918B-1736-E243-4BEDEF0C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27B90-33EA-CECB-37F6-228931682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D4CA8-17CF-9FC8-D834-3EA13976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3F25FC-4710-118D-54EA-1D8E1E67D9D2}"/>
              </a:ext>
            </a:extLst>
          </p:cNvPr>
          <p:cNvSpPr/>
          <p:nvPr/>
        </p:nvSpPr>
        <p:spPr>
          <a:xfrm>
            <a:off x="5069469" y="1027906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Khởi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động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47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>
            <a:hlinkClick r:id="rId3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>
            <a:hlinkClick r:id="rId4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>
            <a:hlinkClick r:id="rId6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>
            <a:hlinkClick r:id="rId7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>
            <a:hlinkClick r:id="rId8" action="ppaction://hlinksldjump"/>
          </p:cNvPr>
          <p:cNvSpPr/>
          <p:nvPr/>
        </p:nvSpPr>
        <p:spPr>
          <a:xfrm>
            <a:off x="4503501" y="434277"/>
            <a:ext cx="522451" cy="52245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>
            <a:hlinkClick r:id="rId9" action="ppaction://hlinksldjump"/>
          </p:cNvPr>
          <p:cNvSpPr/>
          <p:nvPr/>
        </p:nvSpPr>
        <p:spPr>
          <a:xfrm>
            <a:off x="8020447" y="828154"/>
            <a:ext cx="558146" cy="558146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156513" y="201220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9" name="5-Point Star 68">
            <a:hlinkClick r:id="rId4" action="ppaction://hlinksldjump"/>
          </p:cNvPr>
          <p:cNvSpPr/>
          <p:nvPr/>
        </p:nvSpPr>
        <p:spPr>
          <a:xfrm>
            <a:off x="5027666" y="2446482"/>
            <a:ext cx="859141" cy="85914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23619" y="4992693"/>
            <a:ext cx="87870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</a:t>
            </a:r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may </a:t>
            </a:r>
            <a:r>
              <a:rPr lang="en-US" sz="8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8" grpId="0"/>
      <p:bldP spid="69" grpId="0" animBg="1"/>
      <p:bldP spid="69" grpId="1" animBg="1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-203753"/>
            <a:ext cx="9859618" cy="6490253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238539"/>
            <a:ext cx="9375819" cy="327991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Câu</a:t>
            </a:r>
            <a:r>
              <a:rPr lang="en-US" sz="3200" b="1" dirty="0"/>
              <a:t> 1.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phục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dân</a:t>
            </a:r>
            <a:r>
              <a:rPr lang="en-US" sz="3200" b="1" dirty="0"/>
              <a:t> </a:t>
            </a:r>
            <a:r>
              <a:rPr lang="en-US" sz="3200" b="1" dirty="0" err="1"/>
              <a:t>tộc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7271" y="4844813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Dân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tộc</a:t>
            </a:r>
            <a:r>
              <a:rPr lang="en-US" sz="3200" b="1" dirty="0">
                <a:solidFill>
                  <a:srgbClr val="002060"/>
                </a:solidFill>
              </a:rPr>
              <a:t> KINH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94810" y="3655980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3 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83CEDD-9D57-208A-4201-DEFFD07F3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7816" y="2020608"/>
            <a:ext cx="2316211" cy="14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</a:rPr>
              <a:t>Câu</a:t>
            </a:r>
            <a:r>
              <a:rPr lang="en-US" sz="3200" b="1" dirty="0">
                <a:solidFill>
                  <a:prstClr val="white"/>
                </a:solidFill>
              </a:rPr>
              <a:t> 3. </a:t>
            </a:r>
            <a:r>
              <a:rPr lang="en-US" sz="3200" b="1" dirty="0" err="1">
                <a:solidFill>
                  <a:prstClr val="white"/>
                </a:solidFill>
              </a:rPr>
              <a:t>Đây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là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trang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phục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của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dân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tộc</a:t>
            </a:r>
            <a:r>
              <a:rPr lang="en-US" sz="3200" b="1" dirty="0">
                <a:solidFill>
                  <a:prstClr val="white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</a:rPr>
              <a:t>DÂN TỘC THÁI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1121B-E734-E61A-95CB-7691B3E47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736" y="878785"/>
            <a:ext cx="1874159" cy="23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85492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>
                <a:solidFill>
                  <a:prstClr val="white"/>
                </a:solidFill>
                <a:latin typeface="Calibri" panose="020F0502020204030204"/>
              </a:rPr>
              <a:t>Câu 3. Trang phục dưới đây là của dân tộc: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1" y="3844499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</a:rPr>
              <a:t>Ba Na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952" y="3013502"/>
            <a:ext cx="6106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9 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FE845-7DD1-9C88-FB8A-9892E35B6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0410" y="701075"/>
            <a:ext cx="1584702" cy="21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891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709" y="3901340"/>
            <a:ext cx="9866583" cy="1325563"/>
          </a:xfrm>
        </p:spPr>
        <p:txBody>
          <a:bodyPr>
            <a:normAutofit/>
          </a:bodyPr>
          <a:lstStyle/>
          <a:p>
            <a:r>
              <a:rPr lang="en-US" sz="6600" b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Subscribe my channel, please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662151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804A-5A2A-68D7-E1B4-448B6606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1020D-46A4-FA23-4A29-F5B115F64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9B29A-B5DC-072A-99FA-97AF7EC0C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8"/>
            <a:ext cx="12192000" cy="681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BCDAD-0B61-126A-01B4-B0958F03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10" y="1144588"/>
            <a:ext cx="1606418" cy="308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28CE0-1011-8B45-BA9B-85B18293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34" y="1144589"/>
            <a:ext cx="1874774" cy="308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268A2-5AF9-62FE-67EC-26D31FFBF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114" y="1144588"/>
            <a:ext cx="1710598" cy="3083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4A259-F1A8-1BD4-25D6-52045039D3DF}"/>
              </a:ext>
            </a:extLst>
          </p:cNvPr>
          <p:cNvSpPr txBox="1"/>
          <p:nvPr/>
        </p:nvSpPr>
        <p:spPr>
          <a:xfrm>
            <a:off x="188421" y="345787"/>
            <a:ext cx="10580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1: </a:t>
            </a:r>
            <a:r>
              <a:rPr lang="en-US" sz="3200" b="1" u="sng" dirty="0" err="1"/>
              <a:t>Khám</a:t>
            </a:r>
            <a:r>
              <a:rPr lang="en-US" sz="3200" b="1" u="sng" dirty="0"/>
              <a:t> </a:t>
            </a:r>
            <a:r>
              <a:rPr lang="en-US" sz="3200" b="1" u="sng" dirty="0" err="1"/>
              <a:t>phá</a:t>
            </a:r>
            <a:r>
              <a:rPr lang="en-US" sz="3200" b="1" u="sng" dirty="0"/>
              <a:t> </a:t>
            </a:r>
            <a:r>
              <a:rPr lang="en-US" sz="3200" b="1" u="sng" dirty="0" err="1"/>
              <a:t>một</a:t>
            </a:r>
            <a:r>
              <a:rPr lang="en-US" sz="3200" b="1" u="sng" dirty="0"/>
              <a:t> </a:t>
            </a:r>
            <a:r>
              <a:rPr lang="en-US" sz="3200" b="1" u="sng" dirty="0" err="1"/>
              <a:t>số</a:t>
            </a:r>
            <a:r>
              <a:rPr lang="en-US" sz="3200" b="1" u="sng" dirty="0"/>
              <a:t> </a:t>
            </a:r>
            <a:r>
              <a:rPr lang="en-US" sz="3200" b="1" u="sng" dirty="0" err="1"/>
              <a:t>trang</a:t>
            </a:r>
            <a:r>
              <a:rPr lang="en-US" sz="3200" b="1" u="sng" dirty="0"/>
              <a:t> </a:t>
            </a:r>
            <a:r>
              <a:rPr lang="en-US" sz="3200" b="1" u="sng" dirty="0" err="1"/>
              <a:t>phục</a:t>
            </a:r>
            <a:r>
              <a:rPr lang="en-US" sz="3200" b="1" u="sng" dirty="0"/>
              <a:t> </a:t>
            </a:r>
            <a:r>
              <a:rPr lang="en-US" sz="3200" b="1" u="sng" dirty="0" err="1"/>
              <a:t>của</a:t>
            </a:r>
            <a:r>
              <a:rPr lang="en-US" sz="3200" b="1" u="sng" dirty="0"/>
              <a:t> </a:t>
            </a:r>
            <a:r>
              <a:rPr lang="en-US" sz="3200" b="1" u="sng" dirty="0" err="1"/>
              <a:t>các</a:t>
            </a:r>
            <a:r>
              <a:rPr lang="en-US" sz="3200" b="1" u="sng" dirty="0"/>
              <a:t> </a:t>
            </a:r>
            <a:r>
              <a:rPr lang="en-US" sz="3200" b="1" u="sng" dirty="0" err="1"/>
              <a:t>dân</a:t>
            </a:r>
            <a:r>
              <a:rPr lang="en-US" sz="3200" b="1" u="sng" dirty="0"/>
              <a:t> </a:t>
            </a:r>
            <a:r>
              <a:rPr lang="en-US" sz="3200" b="1" u="sng" dirty="0" err="1"/>
              <a:t>tộc</a:t>
            </a:r>
            <a:r>
              <a:rPr lang="en-US" sz="3200" b="1" u="sng" dirty="0"/>
              <a:t> </a:t>
            </a:r>
            <a:r>
              <a:rPr lang="en-US" sz="3200" b="1" u="sng" dirty="0" err="1"/>
              <a:t>Việt</a:t>
            </a:r>
            <a:r>
              <a:rPr lang="en-US" sz="3200" b="1" u="sng" dirty="0"/>
              <a:t> Nam.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0537B-CC2C-221E-C989-6DBBF196553B}"/>
              </a:ext>
            </a:extLst>
          </p:cNvPr>
          <p:cNvSpPr txBox="1"/>
          <p:nvPr/>
        </p:nvSpPr>
        <p:spPr>
          <a:xfrm>
            <a:off x="838200" y="4496018"/>
            <a:ext cx="92657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Em ấn tượng với bộ trang phục nào? Trang phục đó của dân tộc nào? Thuộc vùng miền nào?</a:t>
            </a:r>
          </a:p>
          <a:p>
            <a:r>
              <a:rPr lang="vi-VN" sz="2800" dirty="0"/>
              <a:t>+ Màu sắc, kiểu dáng của bộ rang phục đó gợi cho em cảm giác gì?</a:t>
            </a:r>
          </a:p>
        </p:txBody>
      </p:sp>
    </p:spTree>
    <p:extLst>
      <p:ext uri="{BB962C8B-B14F-4D97-AF65-F5344CB8AC3E}">
        <p14:creationId xmlns:p14="http://schemas.microsoft.com/office/powerpoint/2010/main" val="149989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433</Words>
  <Application>Microsoft Office PowerPoint</Application>
  <PresentationFormat>Widescreen</PresentationFormat>
  <Paragraphs>46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Subscribe my channel, please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Nguyễn Dũng</cp:lastModifiedBy>
  <cp:revision>26</cp:revision>
  <dcterms:created xsi:type="dcterms:W3CDTF">2018-04-11T05:48:28Z</dcterms:created>
  <dcterms:modified xsi:type="dcterms:W3CDTF">2024-04-06T02:15:18Z</dcterms:modified>
</cp:coreProperties>
</file>