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306" r:id="rId13"/>
    <p:sldId id="280" r:id="rId14"/>
    <p:sldId id="281" r:id="rId15"/>
    <p:sldId id="282" r:id="rId16"/>
    <p:sldId id="283" r:id="rId17"/>
    <p:sldId id="284" r:id="rId18"/>
    <p:sldId id="311" r:id="rId19"/>
    <p:sldId id="312" r:id="rId20"/>
    <p:sldId id="304" r:id="rId21"/>
    <p:sldId id="285" r:id="rId22"/>
    <p:sldId id="286" r:id="rId23"/>
    <p:sldId id="287" r:id="rId24"/>
    <p:sldId id="288" r:id="rId25"/>
    <p:sldId id="315" r:id="rId26"/>
    <p:sldId id="314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18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BBAF-4D9D-4B02-8311-8FC6BA8AA64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BDA55-1A9F-4DA6-A148-86C5FD463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8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7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7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0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0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0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99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2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9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9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4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FBEBE-129B-4CDA-8933-E5ABDDB4BC9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1A47-0A9D-470C-B915-3756ACB7A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63" y="3665383"/>
            <a:ext cx="3635188" cy="3635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5" y="3372524"/>
            <a:ext cx="4636834" cy="3485476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394154" y="1836629"/>
            <a:ext cx="6945173" cy="1881926"/>
            <a:chOff x="4066528" y="2164123"/>
            <a:chExt cx="6945173" cy="1881926"/>
          </a:xfrm>
        </p:grpSpPr>
        <p:sp>
          <p:nvSpPr>
            <p:cNvPr id="4" name="文本框 3"/>
            <p:cNvSpPr txBox="1"/>
            <p:nvPr/>
          </p:nvSpPr>
          <p:spPr>
            <a:xfrm>
              <a:off x="4086407" y="2184001"/>
              <a:ext cx="692529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5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微软雅黑" panose="020B0503020204020204" pitchFamily="34" charset="-122"/>
                  <a:cs typeface="HappyZcool-2016" charset="-122"/>
                </a:rPr>
                <a:t>welcome</a:t>
              </a:r>
              <a:endParaRPr kumimoji="1" lang="zh-CN" alt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微软雅黑" panose="020B0503020204020204" pitchFamily="34" charset="-122"/>
                <a:cs typeface="HappyZcool-2016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66528" y="2164123"/>
              <a:ext cx="18473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9600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  <p:pic>
        <p:nvPicPr>
          <p:cNvPr id="7" name="V.A. - Love Is... (Comic ver.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7377" y="-283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8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Bộ Đội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51" y="0"/>
            <a:ext cx="11427726" cy="6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09441" y="1726846"/>
            <a:ext cx="2674954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con nai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29133"/>
            <a:ext cx="8789158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 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LuyÖn tËp – thùc 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16536" y="1726846"/>
            <a:ext cx="2902425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4400" b="1" smtClean="0">
                <a:latin typeface=".VnAvant" pitchFamily="34" charset="0"/>
              </a:rPr>
              <a:t>chïm v¶i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655360" y="4659980"/>
            <a:ext cx="2728080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c¸i chai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63071" y="1726846"/>
            <a:ext cx="2620368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4400" b="1" smtClean="0">
                <a:latin typeface=".VnAvant" pitchFamily="34" charset="0"/>
              </a:rPr>
              <a:t>v¸y ®Çm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09441" y="4659980"/>
            <a:ext cx="2674954" cy="769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m¸y cµy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916535" y="4690757"/>
            <a:ext cx="2902425" cy="7078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4000" b="1" smtClean="0">
                <a:latin typeface=".VnAvant" pitchFamily="34" charset="0"/>
              </a:rPr>
              <a:t>nh¶y móa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084395" y="2944662"/>
            <a:ext cx="1767732" cy="129582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3648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>
              <a:defRPr/>
            </a:pPr>
            <a:r>
              <a:rPr lang="en-US" sz="3700" b="1" smtClean="0">
                <a:solidFill>
                  <a:schemeClr val="tx1"/>
                </a:solidFill>
                <a:latin typeface=".VnAvant" pitchFamily="34" charset="0"/>
              </a:rPr>
              <a:t>T×m tiÕng cã vÇn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ai?</a:t>
            </a:r>
            <a:r>
              <a:rPr lang="en-US" sz="3700" b="1" smtClean="0">
                <a:solidFill>
                  <a:schemeClr val="tx1"/>
                </a:solidFill>
                <a:latin typeface=".VnAvant" pitchFamily="34" charset="0"/>
              </a:rPr>
              <a:t> tiÕng cã vÇn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ay?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084395" y="2496279"/>
            <a:ext cx="333585" cy="65309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383439" y="2496279"/>
            <a:ext cx="477671" cy="617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5360" y="2496279"/>
            <a:ext cx="4261175" cy="80322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84395" y="3794078"/>
            <a:ext cx="4537879" cy="8966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55360" y="3978173"/>
            <a:ext cx="1006519" cy="68180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2043" y="4172249"/>
            <a:ext cx="324493" cy="518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488184" y="2935087"/>
            <a:ext cx="1655817" cy="131497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ay</a:t>
            </a:r>
            <a:endParaRPr lang="en-US" sz="5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" grpId="0" animBg="1"/>
      <p:bldP spid="14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2"/>
            <a:ext cx="12192000" cy="685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9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8015"/>
            <a:ext cx="12192000" cy="1325563"/>
          </a:xfrm>
        </p:spPr>
        <p:txBody>
          <a:bodyPr>
            <a:normAutofit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5300"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ai, ay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5" y="0"/>
            <a:ext cx="104461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5093" y="0"/>
            <a:ext cx="6155140" cy="3643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2401" cy="610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1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" y="1640997"/>
            <a:ext cx="416256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quan träng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" y="3444101"/>
            <a:ext cx="4107976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5400" smtClean="0">
                <a:latin typeface=".VnAvant" pitchFamily="34" charset="0"/>
              </a:rPr>
              <a:t>g¸y vang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01043" y="1723951"/>
            <a:ext cx="357571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 smtClean="0">
                <a:latin typeface=".VnAvant" pitchFamily="34" charset="0"/>
              </a:rPr>
              <a:t>ra lÖnh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19162" y="3389510"/>
            <a:ext cx="3152635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sai khiÕn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240" y="5179641"/>
            <a:ext cx="403973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tØnh giÊc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3" y="5158233"/>
            <a:ext cx="2770495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d¹y dç­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2401" cy="610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938" y="882839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2504" y="923783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2150" y="1678528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938" y="2404283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1312" y="2404283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313" y="3810001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383" y="5338554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408691" y="1562804"/>
            <a:ext cx="3730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74942" y="3050274"/>
            <a:ext cx="3730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94311" y="3050274"/>
            <a:ext cx="3730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32744" y="4444755"/>
            <a:ext cx="3730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59288" y="3737347"/>
            <a:ext cx="73925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65323" y="4444755"/>
            <a:ext cx="73925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12504" y="3751130"/>
            <a:ext cx="51634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15901" y="5902718"/>
            <a:ext cx="47767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50722" y="1576587"/>
            <a:ext cx="73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15815" y="1619658"/>
            <a:ext cx="73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6509" y="4444755"/>
            <a:ext cx="73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61678" y="4472051"/>
            <a:ext cx="913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81094" y="5912087"/>
            <a:ext cx="73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3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52401" cy="610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938" y="882839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38" y="2404283"/>
            <a:ext cx="3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92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64024"/>
            <a:ext cx="12157058" cy="513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191C688-DA44-4E48-BA84-3C4853E9E383}"/>
              </a:ext>
            </a:extLst>
          </p:cNvPr>
          <p:cNvSpPr/>
          <p:nvPr/>
        </p:nvSpPr>
        <p:spPr>
          <a:xfrm>
            <a:off x="2702257" y="1786293"/>
            <a:ext cx="749063" cy="711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191C688-DA44-4E48-BA84-3C4853E9E383}"/>
              </a:ext>
            </a:extLst>
          </p:cNvPr>
          <p:cNvSpPr/>
          <p:nvPr/>
        </p:nvSpPr>
        <p:spPr>
          <a:xfrm>
            <a:off x="2702256" y="4736484"/>
            <a:ext cx="749063" cy="711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vận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dụng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trải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nghiệm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518615" y="1296535"/>
            <a:ext cx="11068333" cy="4708480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®äc,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23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2955"/>
            <a:ext cx="3480179" cy="9962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TËp viÕt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415"/>
            <a:ext cx="12190449" cy="176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2955"/>
            <a:ext cx="3480179" cy="9962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.VnAvant" pitchFamily="34" charset="0"/>
              </a:rPr>
              <a:t>TËp viÕt</a:t>
            </a:r>
            <a:endParaRPr lang="en-US" sz="600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516"/>
            <a:ext cx="1034142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0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-655095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4640103" y="19343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58382" y="1869789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g</a:t>
            </a:r>
            <a:r>
              <a:rPr lang="en-US" sz="3000" b="1" smtClean="0">
                <a:latin typeface="HP001 4 hàng" pitchFamily="34" charset="0"/>
              </a:rPr>
              <a:t>à jáŁ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452883" y="354846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336978" y="5222414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já⌐ ba⌐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2883" y="19343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1025" y="19251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3805" y="19251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78292" y="19159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91072" y="19159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9181" y="19575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ai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7453" y="1869789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g</a:t>
            </a:r>
            <a:r>
              <a:rPr lang="en-US" sz="3000" b="1" smtClean="0">
                <a:latin typeface="HP001 4 hàng" pitchFamily="34" charset="0"/>
              </a:rPr>
              <a:t>à jáŁ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8738" y="1864781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g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à jáŁ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99532" y="1866547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g</a:t>
            </a:r>
            <a:r>
              <a:rPr lang="en-US" sz="3000" b="1" smtClean="0">
                <a:latin typeface="HP001 4 hàng" pitchFamily="34" charset="0"/>
              </a:rPr>
              <a:t>à jáŁ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74774" y="1864781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g</a:t>
            </a:r>
            <a:r>
              <a:rPr lang="en-US" sz="3000" b="1" smtClean="0">
                <a:latin typeface="HP001 4 hàng" pitchFamily="34" charset="0"/>
              </a:rPr>
              <a:t>à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8738" y="354846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a⌐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20285" y="354522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36140" y="354522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11025" y="355887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78427" y="355563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94282" y="3555634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5160" y="5241743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já⌐ ba⌐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71200" y="5222414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já⌐ ba⌐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49382" y="5241743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já⌐ 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54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63" y="3665383"/>
            <a:ext cx="3635188" cy="3635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5" y="3372524"/>
            <a:ext cx="4636834" cy="3485476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394154" y="1836629"/>
            <a:ext cx="7438898" cy="1881926"/>
            <a:chOff x="4066528" y="2164123"/>
            <a:chExt cx="7438898" cy="1881926"/>
          </a:xfrm>
        </p:grpSpPr>
        <p:sp>
          <p:nvSpPr>
            <p:cNvPr id="4" name="文本框 3"/>
            <p:cNvSpPr txBox="1"/>
            <p:nvPr/>
          </p:nvSpPr>
          <p:spPr>
            <a:xfrm>
              <a:off x="4086407" y="2184001"/>
              <a:ext cx="741901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15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ea typeface="微软雅黑" panose="020B0503020204020204" pitchFamily="34" charset="-122"/>
                  <a:cs typeface="HappyZcool-2016" charset="-122"/>
                </a:rPr>
                <a:t>Thank you</a:t>
              </a:r>
              <a:endParaRPr kumimoji="1" lang="zh-CN" alt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微软雅黑" panose="020B0503020204020204" pitchFamily="34" charset="-122"/>
                <a:cs typeface="HappyZcool-2016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4066528" y="2164123"/>
              <a:ext cx="18473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9600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  <p:pic>
        <p:nvPicPr>
          <p:cNvPr id="7" name="V.A. - Love Is... (Comic ver.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7377" y="-283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513" r="15632" b="-513"/>
          <a:stretch/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7296" y="252374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/>
          <p:cNvSpPr/>
          <p:nvPr/>
        </p:nvSpPr>
        <p:spPr>
          <a:xfrm>
            <a:off x="325120" y="5943600"/>
            <a:ext cx="11492992" cy="86563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9101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97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1: Con h·y ®äc vµ tim tiÕng chøa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inh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smtClean="0">
                <a:solidFill>
                  <a:schemeClr val="bg1"/>
                </a:solidFill>
                <a:latin typeface=".VnAvant" pitchFamily="34" charset="0"/>
                <a:cs typeface="Times New Roman" panose="02020603050405020304" pitchFamily="18" charset="0"/>
              </a:rPr>
              <a:t>th«ng minh, xinh ®Ñp</a:t>
            </a:r>
            <a:endParaRPr lang="en-US" sz="600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675099" y="3520765"/>
            <a:ext cx="1793940" cy="4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90003" y="3518451"/>
            <a:ext cx="13532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3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2: Tim tiÕng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ich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trong c¸c tiÕng sau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7030A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solidFill>
                  <a:prstClr val="white"/>
                </a:solidFill>
                <a:latin typeface=".VnAvant" pitchFamily="34" charset="0"/>
                <a:cs typeface="Times New Roman" panose="02020603050405020304" pitchFamily="18" charset="0"/>
              </a:rPr>
              <a:t>thÝch thó, kÞch b¶n</a:t>
            </a:r>
            <a:endParaRPr kumimoji="0" lang="en-US" sz="60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22216" y="3500468"/>
            <a:ext cx="18951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295478" y="3481134"/>
            <a:ext cx="14700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3: </a:t>
            </a:r>
            <a:r>
              <a:rPr lang="en-US" sz="320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Con h·y ®äc 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c©u sau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55093" y="2334768"/>
            <a:ext cx="11146764" cy="3110690"/>
          </a:xfrm>
          <a:prstGeom prst="snip2Diag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5400" smtClean="0">
                <a:solidFill>
                  <a:srgbClr val="FFFF00"/>
                </a:solidFill>
                <a:latin typeface=".VnAvant" pitchFamily="34" charset="0"/>
                <a:cs typeface="Times New Roman" panose="02020603050405020304" pitchFamily="18" charset="0"/>
              </a:rPr>
              <a:t>       Trªn bµn häc cña BÝch cã cuèn lÞch bµn. Đã lµ mét cuèn lÞch rÊt ®Ñp.</a:t>
            </a:r>
            <a:endParaRPr kumimoji="0" lang="en-US" sz="54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¤ sè 4: Con </a:t>
            </a:r>
            <a:r>
              <a:rPr lang="en-US" sz="320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h·y ®äc </a:t>
            </a:r>
            <a:r>
              <a:rPr lang="en-US" sz="32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c©u sau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491318" y="1815153"/>
            <a:ext cx="11310537" cy="3916908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6000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    </a:t>
            </a:r>
            <a:r>
              <a:rPr lang="en-US" sz="6000" smtClean="0">
                <a:solidFill>
                  <a:srgbClr val="00B0F0"/>
                </a:solidFill>
                <a:latin typeface=".VnAvant" pitchFamily="34" charset="0"/>
                <a:cs typeface="Times New Roman" panose="02020603050405020304" pitchFamily="18" charset="0"/>
              </a:rPr>
              <a:t>Cuèn lÞch võa gióp BÝch biÕt nÆm th¸ng võa trang trÝ cho bµn häc cña em. </a:t>
            </a:r>
            <a:endParaRPr lang="en-US" sz="6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281" y="4094328"/>
            <a:ext cx="191068" cy="1501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5832" y="1514638"/>
            <a:ext cx="4907151" cy="118730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ai - ay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974" y="1742709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97: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2024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24080" y="2730268"/>
            <a:ext cx="4192551" cy="3882068"/>
            <a:chOff x="6400800" y="2743200"/>
            <a:chExt cx="4038600" cy="3682896"/>
          </a:xfrm>
        </p:grpSpPr>
        <p:sp>
          <p:nvSpPr>
            <p:cNvPr id="23" name="Oval 22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35539" y="3655516"/>
              <a:ext cx="3842811" cy="1547518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0000" smtClean="0">
                  <a:solidFill>
                    <a:srgbClr val="008000"/>
                  </a:solidFill>
                  <a:latin typeface=".VnAvant" pitchFamily="34" charset="0"/>
                </a:rPr>
                <a:t>ai</a:t>
              </a:r>
              <a:endParaRPr lang="en-US" sz="10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92118" y="2620370"/>
            <a:ext cx="4285398" cy="3991966"/>
            <a:chOff x="6400800" y="2743200"/>
            <a:chExt cx="4038600" cy="3682896"/>
          </a:xfrm>
        </p:grpSpPr>
        <p:sp>
          <p:nvSpPr>
            <p:cNvPr id="26" name="Oval 2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58506" y="3731789"/>
              <a:ext cx="3657601" cy="150491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0000" smtClean="0">
                  <a:solidFill>
                    <a:srgbClr val="008000"/>
                  </a:solidFill>
                  <a:latin typeface=".VnAvant" pitchFamily="34" charset="0"/>
                </a:rPr>
                <a:t>ay</a:t>
              </a:r>
              <a:endParaRPr lang="en-US" sz="10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6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8968" y="2391258"/>
            <a:ext cx="168790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m¸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8740" y="3843789"/>
            <a:ext cx="4367933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gµ m¸i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23882" y="3858701"/>
            <a:ext cx="515114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m¸y bay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74125" y="947498"/>
            <a:ext cx="1384811" cy="123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448639" y="947498"/>
            <a:ext cx="1718797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ay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996399" y="2400972"/>
            <a:ext cx="160262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ai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25080" y="2434425"/>
            <a:ext cx="178665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m¸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92598" y="2434425"/>
            <a:ext cx="148507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ay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457130" y="2434425"/>
            <a:ext cx="1718797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ay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12844" y="2438667"/>
            <a:ext cx="1786650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b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7" y="3425760"/>
            <a:ext cx="3266536" cy="326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95" y="3591584"/>
            <a:ext cx="5795863" cy="31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83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6" grpId="0"/>
      <p:bldP spid="21" grpId="0"/>
      <p:bldP spid="20" grpId="0"/>
      <p:bldP spid="27" grpId="0"/>
      <p:bldP spid="23" grpId="0"/>
      <p:bldP spid="24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318</Words>
  <Application>Microsoft Office PowerPoint</Application>
  <PresentationFormat>Widescreen</PresentationFormat>
  <Paragraphs>96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.VnArial</vt:lpstr>
      <vt:lpstr>.VnAvant</vt:lpstr>
      <vt:lpstr>Arial</vt:lpstr>
      <vt:lpstr>Calibri</vt:lpstr>
      <vt:lpstr>Calibri Light</vt:lpstr>
      <vt:lpstr>HappyZcool-2016</vt:lpstr>
      <vt:lpstr>HP001 4 hàng</vt:lpstr>
      <vt:lpstr>HP-222</vt:lpstr>
      <vt:lpstr>Times New Roman</vt:lpstr>
      <vt:lpstr>UTM Avo</vt:lpstr>
      <vt:lpstr>VNI-Times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tiÕng ngoµi bµi cã vÇn ai, 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78</cp:revision>
  <dcterms:created xsi:type="dcterms:W3CDTF">2020-08-14T07:04:25Z</dcterms:created>
  <dcterms:modified xsi:type="dcterms:W3CDTF">2024-04-05T13:21:14Z</dcterms:modified>
</cp:coreProperties>
</file>