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10" r:id="rId2"/>
    <p:sldId id="311" r:id="rId3"/>
    <p:sldId id="345" r:id="rId4"/>
    <p:sldId id="308" r:id="rId5"/>
    <p:sldId id="330" r:id="rId6"/>
    <p:sldId id="313" r:id="rId7"/>
    <p:sldId id="314" r:id="rId8"/>
    <p:sldId id="312" r:id="rId9"/>
    <p:sldId id="331" r:id="rId10"/>
    <p:sldId id="315" r:id="rId11"/>
    <p:sldId id="297" r:id="rId12"/>
    <p:sldId id="320" r:id="rId13"/>
    <p:sldId id="319" r:id="rId14"/>
    <p:sldId id="346" r:id="rId15"/>
    <p:sldId id="347" r:id="rId16"/>
    <p:sldId id="334" r:id="rId17"/>
    <p:sldId id="322" r:id="rId18"/>
    <p:sldId id="323" r:id="rId19"/>
    <p:sldId id="324" r:id="rId20"/>
    <p:sldId id="301" r:id="rId21"/>
    <p:sldId id="335" r:id="rId22"/>
    <p:sldId id="292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NI-Times" pitchFamily="2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.VnAvant" panose="020B7200000000000000" pitchFamily="34" charset="0"/>
      <p:regular r:id="rId37"/>
      <p:bold r:id="rId38"/>
      <p:italic r:id="rId39"/>
      <p:boldItalic r:id="rId40"/>
    </p:embeddedFont>
    <p:embeddedFont>
      <p:font typeface="宋体" panose="02010600030101010101" pitchFamily="2" charset="-122"/>
      <p:regular r:id="rId41"/>
    </p:embeddedFont>
    <p:embeddedFont>
      <p:font typeface="等线" panose="020B0604020202020204" charset="0"/>
      <p:regular r:id="rId42"/>
      <p:bold r:id="rId43"/>
    </p:embeddedFont>
    <p:embeddedFont>
      <p:font typeface=".VnArial" panose="020B7200000000000000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9E5"/>
    <a:srgbClr val="FF99FF"/>
    <a:srgbClr val="FF0066"/>
    <a:srgbClr val="00FFFF"/>
    <a:srgbClr val="7D4C18"/>
    <a:srgbClr val="6E3D0C"/>
    <a:srgbClr val="FF00FF"/>
    <a:srgbClr val="FF66FF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7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orful hand drawn welcome for landing page |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5"/>
          <a:stretch/>
        </p:blipFill>
        <p:spPr bwMode="auto">
          <a:xfrm>
            <a:off x="0" y="339634"/>
            <a:ext cx="1219200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1704" cy="1325563"/>
          </a:xfrm>
        </p:spPr>
        <p:txBody>
          <a:bodyPr>
            <a:normAutofit fontScale="90000"/>
          </a:bodyPr>
          <a:lstStyle/>
          <a:p>
            <a:r>
              <a:rPr lang="en-US" sz="5300" smtClean="0">
                <a:latin typeface=".VnAvant" pitchFamily="34" charset="0"/>
                <a:cs typeface="Times New Roman" pitchFamily="18" charset="0"/>
              </a:rPr>
              <a:t>T</a:t>
            </a:r>
            <a:r>
              <a:rPr lang="en-US" sz="6700" smtClean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m</a:t>
            </a:r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tiÕng ngoµi bµi cã vÇn </a:t>
            </a:r>
            <a:r>
              <a:rPr lang="en-US" sz="53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anh, ach</a:t>
            </a:r>
            <a:endParaRPr lang="en-US" sz="5300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8" y="354844"/>
            <a:ext cx="12066767" cy="633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72048" y="177421"/>
            <a:ext cx="2119952" cy="53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4706"/>
            <a:ext cx="12188869" cy="533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54" y="5336275"/>
            <a:ext cx="2661313" cy="73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0418" y="1640997"/>
            <a:ext cx="419592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t</a:t>
            </a:r>
            <a:r>
              <a:rPr lang="en-US" sz="5400" smtClean="0">
                <a:latin typeface=".VnAvant" pitchFamily="34" charset="0"/>
              </a:rPr>
              <a:t>ñ s¸ch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0417" y="3444101"/>
            <a:ext cx="3936615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c</a:t>
            </a:r>
            <a:r>
              <a:rPr lang="en-US" sz="5400" smtClean="0">
                <a:latin typeface=".VnAvant" pitchFamily="34" charset="0"/>
              </a:rPr>
              <a:t>uèn s¸ch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33264" y="1640997"/>
            <a:ext cx="3338291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h</a:t>
            </a:r>
            <a:r>
              <a:rPr lang="en-US" sz="5400" smtClean="0">
                <a:latin typeface=".VnAvant" pitchFamily="34" charset="0"/>
              </a:rPr>
              <a:t>iÒn lµnh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3364" y="3444102"/>
            <a:ext cx="3009693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c</a:t>
            </a:r>
            <a:r>
              <a:rPr lang="en-US" sz="5400" smtClean="0">
                <a:latin typeface=".VnAvant" pitchFamily="34" charset="0"/>
              </a:rPr>
              <a:t>ôc t¸c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2986" y="5125046"/>
            <a:ext cx="373404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t</a:t>
            </a:r>
            <a:r>
              <a:rPr lang="en-US" sz="5400" smtClean="0">
                <a:latin typeface=".VnAvant" pitchFamily="34" charset="0"/>
              </a:rPr>
              <a:t>ranh ¶nh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00602" y="5125046"/>
            <a:ext cx="360295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r</a:t>
            </a:r>
            <a:r>
              <a:rPr lang="en-US" sz="5400" smtClean="0">
                <a:latin typeface=".VnAvant" pitchFamily="34" charset="0"/>
              </a:rPr>
              <a:t>Êt nhanh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4706"/>
            <a:ext cx="12188869" cy="533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54" y="5336275"/>
            <a:ext cx="2661313" cy="73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49144" y="905043"/>
            <a:ext cx="33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3219" y="221237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7413" y="156808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26289" y="222145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734" y="359534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2572" y="358373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043318" y="796772"/>
            <a:ext cx="1554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37361" y="796772"/>
            <a:ext cx="127186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05103" y="1568085"/>
            <a:ext cx="1143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16013" y="2212370"/>
            <a:ext cx="12220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55923" y="4207217"/>
            <a:ext cx="12220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28515" y="2221454"/>
            <a:ext cx="9931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4546" y="2851529"/>
            <a:ext cx="10286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96396" y="2872843"/>
            <a:ext cx="10286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18622" y="2851529"/>
            <a:ext cx="10286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78493" y="2878824"/>
            <a:ext cx="8477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2623" y="4873672"/>
            <a:ext cx="12181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65471" y="2192550"/>
            <a:ext cx="95869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44613" y="4218400"/>
            <a:ext cx="95869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183489" y="4188640"/>
            <a:ext cx="95869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4706"/>
            <a:ext cx="12188869" cy="533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54" y="5336275"/>
            <a:ext cx="2661313" cy="736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49144" y="905043"/>
            <a:ext cx="33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734" y="359534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74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9802"/>
            <a:ext cx="12188267" cy="343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895833" y="2743200"/>
            <a:ext cx="723331" cy="10508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34825" y="2855901"/>
            <a:ext cx="784339" cy="10905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4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VËn dông, tr¶I nghiÖm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2306474" y="1296535"/>
            <a:ext cx="6905766" cy="4708480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häc, con hiÓu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5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" y="0"/>
            <a:ext cx="121456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3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80" name="Picture 3" descr="hinh-nen-powerpoint-dep-nhat-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64583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</a:pPr>
            <a:endParaRPr lang="en-US" sz="10700" dirty="0"/>
          </a:p>
        </p:txBody>
      </p:sp>
      <p:sp>
        <p:nvSpPr>
          <p:cNvPr id="24582" name="WordArt 15"/>
          <p:cNvSpPr>
            <a:spLocks noChangeArrowheads="1" noChangeShapeType="1" noTextEdit="1"/>
          </p:cNvSpPr>
          <p:nvPr/>
        </p:nvSpPr>
        <p:spPr bwMode="auto">
          <a:xfrm>
            <a:off x="2645833" y="1202268"/>
            <a:ext cx="6781800" cy="9419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79800" y="2804586"/>
            <a:ext cx="5198533" cy="3060700"/>
            <a:chOff x="1624" y="1384"/>
            <a:chExt cx="2456" cy="1928"/>
          </a:xfrm>
        </p:grpSpPr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 dirty="0">
                <a:latin typeface="VNI-Times" pitchFamily="2" charset="0"/>
              </a:endParaRP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23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446675"/>
            <a:ext cx="4729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6600" dirty="0" smtClean="0">
                <a:latin typeface="UTM Avo" pitchFamily="18" charset="0"/>
              </a:rPr>
              <a:t>Luyện viết</a:t>
            </a:r>
            <a:endParaRPr lang="en-US" sz="6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47164"/>
            <a:ext cx="9238558" cy="154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6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-655095"/>
            <a:ext cx="23848704" cy="1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259188" y="19111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anh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9188" y="354846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3780" y="5236062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Ď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ốn sá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6543" y="187872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0103" y="19111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2429" y="19111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05989" y="19435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9691" y="180708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83251" y="183950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2841" y="75159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anh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50196" y="748352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756" y="75159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16082" y="75159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09642" y="75483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93344" y="741188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86904" y="744430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55120" y="1322480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anh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42475" y="1319238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36035" y="1322480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08361" y="1322480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01921" y="1325722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85623" y="131207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79183" y="131531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09642" y="1866070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chanh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73256" y="1866070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72836" y="1866070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ả chanh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36450" y="1866070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chanh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09642" y="242675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chanh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73256" y="242675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72836" y="242675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ả chanh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36450" y="242675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chanh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09654" y="298523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chanh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373268" y="298523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72848" y="298523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ả chanh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6462" y="2985231"/>
            <a:ext cx="201029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chanh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36548" y="354846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26477" y="354846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18219" y="354963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08148" y="354963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193206" y="352557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383135" y="352557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279063" y="410038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456423" y="410038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646352" y="410038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38094" y="410155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028023" y="410155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185785" y="410479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375714" y="4104799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88734" y="4669201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466094" y="4669201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656023" y="4669201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847765" y="4670371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24046" y="4670371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195456" y="4659965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385385" y="4659965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56023" y="5222414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sá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028430" y="5228095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sá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392806" y="5224367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291636" y="5793465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Ď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ốn sá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633879" y="5779817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sá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006286" y="5785498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sá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370662" y="5781770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292112" y="6344948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Ď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ốn sá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634355" y="6331300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sá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006762" y="6336981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sá</a:t>
            </a:r>
            <a:r>
              <a:rPr lang="el-GR" sz="3000" b="1" smtClean="0">
                <a:latin typeface="HP001 4 hàng" pitchFamily="34" charset="0"/>
              </a:rPr>
              <a:t>ε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371138" y="6333253"/>
            <a:ext cx="191813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</a:t>
            </a:r>
            <a:r>
              <a:rPr lang="en-US" sz="3000" b="1">
                <a:latin typeface="HP001 4 hàng" pitchFamily="34" charset="0"/>
              </a:rPr>
              <a:t>Ď</a:t>
            </a:r>
            <a:r>
              <a:rPr lang="en-US" sz="3000" b="1" smtClean="0">
                <a:latin typeface="HP001 4 hàng" pitchFamily="34" charset="0"/>
              </a:rPr>
              <a:t>ốn 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10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ết Đến Rồi Ngày Tết Quê Em - Mùa Xuân Ơi Xuân Đã Về - Nhạc thiếu nhi tết Happy lunar new ye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467" y="0"/>
            <a:ext cx="11158485" cy="62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6216" y="1487342"/>
            <a:ext cx="3944984" cy="117832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nh - ach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94: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448251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anh</a:t>
              </a:r>
              <a:endParaRPr lang="en-US" sz="13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01051" y="3436716"/>
              <a:ext cx="3493827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.VnAvant" pitchFamily="34" charset="0"/>
                </a:rPr>
                <a:t>ach</a:t>
              </a:r>
              <a:endParaRPr lang="en-US" sz="13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6" tIns="45714" rIns="91426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2024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dirty="0" smtClean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99232" y="977117"/>
            <a:ext cx="1957917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80611" y="2439744"/>
            <a:ext cx="1366255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latin typeface=".VnAvant" pitchFamily="34" charset="0"/>
                <a:cs typeface="Times New Roman" pitchFamily="18" charset="0"/>
              </a:rPr>
              <a:t>ch</a:t>
            </a:r>
            <a:endParaRPr lang="en-US" sz="66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9079" y="3897246"/>
            <a:ext cx="5418161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qu¶ chanh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12602" y="3897246"/>
            <a:ext cx="4892460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cuèn s¸ch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06308" y="977117"/>
            <a:ext cx="1026474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solidFill>
                  <a:srgbClr val="00B0F0"/>
                </a:solidFill>
                <a:latin typeface=".VnAvant" pitchFamily="34" charset="0"/>
              </a:rPr>
              <a:t>a</a:t>
            </a:r>
            <a:endParaRPr lang="en-US" sz="66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317990" y="977117"/>
            <a:ext cx="2323552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ach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312700" y="981997"/>
            <a:ext cx="1037390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solidFill>
                  <a:srgbClr val="00B0F0"/>
                </a:solidFill>
                <a:latin typeface=".VnAvant" pitchFamily="34" charset="0"/>
              </a:rPr>
              <a:t>a</a:t>
            </a:r>
            <a:endParaRPr lang="en-US" sz="66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099232" y="2439744"/>
            <a:ext cx="1854910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963296" y="2439744"/>
            <a:ext cx="2403228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latin typeface=".VnAvant" pitchFamily="34" charset="0"/>
                <a:cs typeface="Times New Roman" pitchFamily="18" charset="0"/>
              </a:rPr>
              <a:t>s¸</a:t>
            </a:r>
            <a:endParaRPr lang="en-US" sz="66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326348" y="2439744"/>
            <a:ext cx="2356138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ach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42" y="3338049"/>
            <a:ext cx="3987000" cy="351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146" y="3364666"/>
            <a:ext cx="2474723" cy="347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476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6" grpId="0"/>
      <p:bldP spid="19" grpId="0"/>
      <p:bldP spid="19" grpId="1"/>
      <p:bldP spid="20" grpId="0"/>
      <p:bldP spid="26" grpId="0"/>
      <p:bldP spid="26" grpId="1"/>
      <p:bldP spid="27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4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91" y="3233274"/>
            <a:ext cx="3624726" cy="3624726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00" y="3233274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ết cho bé tập hát - Ngày tết quê 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7852" y="0"/>
            <a:ext cx="9182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1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LuyÖn tËp thùc hµnh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2781"/>
            <a:ext cx="9412014" cy="58476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ach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477" y="1993797"/>
            <a:ext cx="3521123" cy="105087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.VnAvant" pitchFamily="34" charset="0"/>
              </a:rPr>
              <a:t>v</a:t>
            </a:r>
            <a:r>
              <a:rPr lang="en-US" sz="4800" b="1" smtClean="0">
                <a:solidFill>
                  <a:schemeClr val="tx1"/>
                </a:solidFill>
                <a:latin typeface=".VnAvant" pitchFamily="34" charset="0"/>
              </a:rPr>
              <a:t>iªn g¹ch</a:t>
            </a:r>
            <a:endParaRPr lang="en-US" sz="48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39625" y="1981441"/>
            <a:ext cx="2693687" cy="105087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.VnAvant" pitchFamily="34" charset="0"/>
              </a:rPr>
              <a:t>t</a:t>
            </a:r>
            <a:r>
              <a:rPr lang="en-US" sz="4800" b="1" smtClean="0">
                <a:solidFill>
                  <a:schemeClr val="tx1"/>
                </a:solidFill>
                <a:latin typeface=".VnAvant" pitchFamily="34" charset="0"/>
              </a:rPr>
              <a:t>¸ch trµ</a:t>
            </a:r>
            <a:endParaRPr lang="en-US" sz="48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56896" y="1981442"/>
            <a:ext cx="3935104" cy="105087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4800" b="1" smtClean="0">
                <a:solidFill>
                  <a:schemeClr val="tx1"/>
                </a:solidFill>
                <a:latin typeface=".VnAvant" pitchFamily="34" charset="0"/>
              </a:rPr>
              <a:t>¸nh chùng</a:t>
            </a:r>
            <a:endParaRPr lang="en-US" sz="48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8212" y="4560320"/>
            <a:ext cx="4037267" cy="105087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4800" b="1" smtClean="0">
                <a:solidFill>
                  <a:schemeClr val="tx1"/>
                </a:solidFill>
                <a:latin typeface=".VnAvant" pitchFamily="34" charset="0"/>
              </a:rPr>
              <a:t>øc tranh</a:t>
            </a:r>
            <a:endParaRPr lang="en-US" sz="48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93380" y="4560320"/>
            <a:ext cx="4037267" cy="105087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tx1"/>
                </a:solidFill>
                <a:latin typeface=".VnAvant" pitchFamily="34" charset="0"/>
              </a:rPr>
              <a:t>kh¸ch s</a:t>
            </a:r>
            <a:r>
              <a:rPr lang="en-US" sz="5400" b="1">
                <a:solidFill>
                  <a:schemeClr val="tx1"/>
                </a:solidFill>
                <a:latin typeface=".VnAvant" pitchFamily="34" charset="0"/>
              </a:rPr>
              <a:t>¹</a:t>
            </a:r>
            <a:r>
              <a:rPr lang="en-US" sz="5400" b="1" smtClean="0">
                <a:solidFill>
                  <a:schemeClr val="tx1"/>
                </a:solidFill>
                <a:latin typeface=".VnAvant" pitchFamily="34" charset="0"/>
              </a:rPr>
              <a:t>n</a:t>
            </a:r>
            <a:endParaRPr lang="en-US" sz="5400" b="1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59152" y="2169994"/>
            <a:ext cx="150126" cy="163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59151" y="2770496"/>
            <a:ext cx="286603" cy="1637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01504" y="2934269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82582" y="2991374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31649" y="2852382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00020" y="2836221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81098" y="2893326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97111" y="5512600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16033" y="5406239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83779" y="5406239"/>
            <a:ext cx="15149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7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6" grpId="0" animBg="1"/>
      <p:bldP spid="2" grpId="0" animBg="1"/>
      <p:bldP spid="17" grpId="0" animBg="1"/>
      <p:bldP spid="18" grpId="0" animBg="1"/>
      <p:bldP spid="19" grpId="0" animBg="1"/>
      <p:bldP spid="2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05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274</Words>
  <Application>Microsoft Office PowerPoint</Application>
  <PresentationFormat>Widescreen</PresentationFormat>
  <Paragraphs>114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VNI-Times</vt:lpstr>
      <vt:lpstr>Arial</vt:lpstr>
      <vt:lpstr>Times New Roman</vt:lpstr>
      <vt:lpstr>Calibri Light</vt:lpstr>
      <vt:lpstr>HP001 4 hàng</vt:lpstr>
      <vt:lpstr>.VnAvant</vt:lpstr>
      <vt:lpstr>UTM Avo</vt:lpstr>
      <vt:lpstr>宋体</vt:lpstr>
      <vt:lpstr>等线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tiÕng ngoµi bµi cã vÇn anh, 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157</cp:revision>
  <dcterms:created xsi:type="dcterms:W3CDTF">2018-11-27T03:58:53Z</dcterms:created>
  <dcterms:modified xsi:type="dcterms:W3CDTF">2024-04-05T13:18:25Z</dcterms:modified>
</cp:coreProperties>
</file>