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05" r:id="rId2"/>
    <p:sldId id="374" r:id="rId3"/>
    <p:sldId id="260" r:id="rId4"/>
    <p:sldId id="345" r:id="rId5"/>
    <p:sldId id="264" r:id="rId6"/>
    <p:sldId id="360" r:id="rId7"/>
    <p:sldId id="348" r:id="rId8"/>
    <p:sldId id="319" r:id="rId9"/>
    <p:sldId id="361" r:id="rId10"/>
    <p:sldId id="362" r:id="rId11"/>
    <p:sldId id="364" r:id="rId12"/>
    <p:sldId id="350" r:id="rId13"/>
    <p:sldId id="363" r:id="rId14"/>
    <p:sldId id="365" r:id="rId15"/>
    <p:sldId id="366" r:id="rId16"/>
    <p:sldId id="367" r:id="rId17"/>
    <p:sldId id="368" r:id="rId18"/>
    <p:sldId id="369" r:id="rId19"/>
    <p:sldId id="353" r:id="rId20"/>
    <p:sldId id="377" r:id="rId21"/>
    <p:sldId id="370" r:id="rId22"/>
    <p:sldId id="378" r:id="rId23"/>
    <p:sldId id="371" r:id="rId24"/>
    <p:sldId id="379" r:id="rId25"/>
    <p:sldId id="372" r:id="rId26"/>
    <p:sldId id="380" r:id="rId27"/>
    <p:sldId id="373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5849E-3458-4C99-A8D1-2E632A568298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3D4E-2A63-481D-8DDF-6DFFE828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45EEA-3E0A-4670-8CE6-70E615CE6B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45EEA-3E0A-4670-8CE6-70E615CE6B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45EEA-3E0A-4670-8CE6-70E615CE6B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3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0"/>
            <a:ext cx="1368044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5"/>
            <a:ext cx="95504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461135"/>
            <a:ext cx="37084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8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8775"/>
            <a:ext cx="12192002" cy="220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5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ức ăn dành cho cá mè - CÁ GIỐNG CHẨN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4" y="1230086"/>
            <a:ext cx="11044140" cy="43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iải mã giấc mơ thấy con ba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09"/>
            <a:ext cx="11974286" cy="66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9061" y="1737442"/>
            <a:ext cx="10381890" cy="34470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ô Nhã                   cá mè</a:t>
            </a:r>
          </a:p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ờ hồ                     ba ba</a:t>
            </a:r>
          </a:p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hà nho nhỏ           nho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4548" y="489317"/>
            <a:ext cx="3973172" cy="861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21905" tIns="60953" rIns="121905" bIns="60953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8775"/>
            <a:ext cx="12192002" cy="220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57" y="1638795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3064" y="1692587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03725" y="1654982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675" y="2387999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257" y="1625647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08721" y="1638795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95070" y="1275160"/>
            <a:ext cx="406400" cy="215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047182" y="1262396"/>
            <a:ext cx="812800" cy="13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76093" y="1983487"/>
            <a:ext cx="812800" cy="13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72016" y="1959736"/>
            <a:ext cx="812800" cy="13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3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5766" y="3609346"/>
            <a:ext cx="401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Hå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c¸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mÌ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4252" y="6026950"/>
            <a:ext cx="387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Nh</a:t>
            </a:r>
            <a:r>
              <a:rPr lang="en-US" sz="2800" b="1" dirty="0" smtClean="0">
                <a:latin typeface=".VnAvant" panose="020B7200000000000000" pitchFamily="34" charset="0"/>
              </a:rPr>
              <a:t>µ </a:t>
            </a:r>
            <a:r>
              <a:rPr lang="en-US" sz="2800" b="1" dirty="0" err="1" smtClean="0"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na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nho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khÕ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rot="16200000" flipH="1">
            <a:off x="2253342" y="2569031"/>
            <a:ext cx="3189516" cy="18832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122713" y="2873828"/>
            <a:ext cx="3842660" cy="17090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31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04"/>
            <a:ext cx="12192000" cy="68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482600"/>
            <a:ext cx="90424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867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endParaRPr lang="en-US" sz="5867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97345"/>
            <a:ext cx="12192000" cy="24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97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3" y="2394857"/>
            <a:ext cx="12073789" cy="207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91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5"/>
            <a:ext cx="12192000" cy="68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068F68A-CCEB-43F5-9864-877894958087}"/>
              </a:ext>
            </a:extLst>
          </p:cNvPr>
          <p:cNvSpPr/>
          <p:nvPr/>
        </p:nvSpPr>
        <p:spPr>
          <a:xfrm>
            <a:off x="106018" y="0"/>
            <a:ext cx="12085983" cy="6858000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61" y="0"/>
            <a:ext cx="77473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1098" y="2450418"/>
            <a:ext cx="47109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w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70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3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300521" y="631010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08988" y="1824810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w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08987" y="3018610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308989" y="4195477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w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08988" y="5380812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001 4 hàng" pitchFamily="34" charset="0"/>
              </a:rPr>
              <a:t>w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494318" y="635338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71187" y="643804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56520" y="635337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041853" y="635338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218719" y="643805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12521" y="652271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94321" y="1829136"/>
            <a:ext cx="82843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671188" y="1828800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856522" y="1837267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041854" y="1828799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218720" y="1828798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57" name="Rectangle 56"/>
          <p:cNvSpPr/>
          <p:nvPr/>
        </p:nvSpPr>
        <p:spPr>
          <a:xfrm>
            <a:off x="9412520" y="1828800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485854" y="3022599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9654" y="3022599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856521" y="3022598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041854" y="3014132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218719" y="3022600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412520" y="3022599"/>
            <a:ext cx="828431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smtClean="0">
                <a:latin typeface="HP001 4 hàng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04313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02" y="0"/>
            <a:ext cx="6572498" cy="685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334000" y="2438400"/>
            <a:ext cx="342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wơ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5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2072" y="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300521" y="631010"/>
            <a:ext cx="1043812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08988" y="18417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solidFill>
                  <a:srgbClr val="FF0000"/>
                </a:solidFill>
                <a:latin typeface="HP001 4 hàng" pitchFamily="34" charset="0"/>
              </a:rPr>
              <a:t>wơ</a:t>
            </a:r>
            <a:endParaRPr lang="en-US" sz="58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08989" y="647946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solidFill>
                  <a:srgbClr val="FF0000"/>
                </a:solidFill>
                <a:latin typeface="HP001 4 hàng" pitchFamily="34" charset="0"/>
              </a:rPr>
              <a:t>wơ</a:t>
            </a:r>
            <a:endParaRPr lang="en-US" sz="58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08987" y="30355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solidFill>
                  <a:srgbClr val="FF0000"/>
                </a:solidFill>
                <a:latin typeface="HP001 4 hàng" pitchFamily="34" charset="0"/>
              </a:rPr>
              <a:t>wơ</a:t>
            </a:r>
            <a:endParaRPr lang="en-US" sz="58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00522" y="4212411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solidFill>
                  <a:srgbClr val="FF0000"/>
                </a:solidFill>
                <a:latin typeface="HP001 4 hàng" pitchFamily="34" charset="0"/>
              </a:rPr>
              <a:t>wơ</a:t>
            </a:r>
            <a:endParaRPr lang="en-US" sz="58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08987" y="5406211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solidFill>
                  <a:srgbClr val="FF0000"/>
                </a:solidFill>
                <a:latin typeface="HP001 4 hàng" pitchFamily="34" charset="0"/>
              </a:rPr>
              <a:t>wơ</a:t>
            </a:r>
            <a:endParaRPr lang="en-US" sz="58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62723" y="651933"/>
            <a:ext cx="1153879" cy="98488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77379" y="656412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39589" y="6479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4921" y="6479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10254" y="660399"/>
            <a:ext cx="1153879" cy="98488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95588" y="647945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77388" y="18417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62722" y="18417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39589" y="1850212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24923" y="1850211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10254" y="18417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395588" y="1850212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68922" y="30355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62721" y="3039534"/>
            <a:ext cx="1153879" cy="98488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48057" y="3044011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024922" y="30355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201789" y="3035544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395593" y="3027078"/>
            <a:ext cx="1153879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5800" dirty="0" err="1" smtClean="0">
                <a:latin typeface="HP001 4 hàng" pitchFamily="34" charset="0"/>
              </a:rPr>
              <a:t>wơ</a:t>
            </a:r>
            <a:endParaRPr lang="en-US" sz="58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3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02" y="0"/>
            <a:ext cx="6420098" cy="685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105401" y="2395478"/>
            <a:ext cx="345515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0">
                <a:latin typeface="HP001 4 hàng" panose="020B0603050302020204" pitchFamily="34" charset="0"/>
              </a:rPr>
              <a:t>η</a:t>
            </a:r>
            <a:endParaRPr lang="en-US" sz="185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6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2072" y="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300521" y="631010"/>
            <a:ext cx="1043812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720" y="639479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9719" y="1816346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9717" y="3010145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9718" y="4195478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9718" y="5389280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27718" y="631014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7249" y="639481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75248" y="639481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27718" y="1833280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7251" y="1824815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75249" y="1833281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7716" y="3018614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05716" y="3018614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75249" y="3018614"/>
            <a:ext cx="115387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endParaRPr lang="en-US" sz="60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02" y="0"/>
            <a:ext cx="6343898" cy="685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105400" y="2438400"/>
            <a:ext cx="708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0" dirty="0" err="1">
                <a:latin typeface="HP001 4 hàng" panose="020B0603050302020204" pitchFamily="34" charset="0"/>
              </a:rPr>
              <a:t>η</a:t>
            </a:r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2072" y="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300521" y="631010"/>
            <a:ext cx="1043812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endParaRPr lang="en-US" sz="60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721" y="639479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5900" dirty="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9719" y="1824811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5900" dirty="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2249717" y="3018611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5900" dirty="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9715" y="4203943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5900" dirty="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49718" y="5389283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5900" dirty="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19253" y="639480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7256" y="631017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75252" y="631015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27720" y="1824813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7256" y="1824811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75253" y="1833281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27721" y="3010147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5720" y="3010146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75255" y="3018612"/>
            <a:ext cx="1687280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000" dirty="0" smtClean="0">
                <a:latin typeface="HP001 4 hàng" pitchFamily="34" charset="0"/>
              </a:rPr>
              <a:t>η</a:t>
            </a:r>
            <a:r>
              <a:rPr lang="en-US" sz="5900" dirty="0" smtClean="0">
                <a:latin typeface="HP001 4 hàng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7489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434" y="1825625"/>
            <a:ext cx="7093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Thank you</a:t>
            </a:r>
            <a:endParaRPr lang="en-US" sz="8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014938" y="2570608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14146" y="3365619"/>
            <a:ext cx="2840183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B050"/>
                </a:solidFill>
                <a:latin typeface=".VnAvant" pitchFamily="34" charset="0"/>
              </a:rPr>
              <a:t>nh</a:t>
            </a:r>
            <a:endParaRPr lang="en-US" sz="13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năm ngày 7 tháng 10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2473" y="1560490"/>
            <a:ext cx="20193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19: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3783" y="1495578"/>
            <a:ext cx="2082311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rgbClr val="FF0000"/>
                </a:solidFill>
                <a:latin typeface=".VnAvant" pitchFamily="34" charset="0"/>
              </a:rPr>
              <a:t>n  - nh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8675" y="2641705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7883" y="3436716"/>
            <a:ext cx="2840183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B050"/>
                </a:solidFill>
                <a:latin typeface=".VnAvant" pitchFamily="34" charset="0"/>
              </a:rPr>
              <a:t>n</a:t>
            </a:r>
            <a:endParaRPr lang="en-US" sz="13000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5" grpId="0"/>
      <p:bldP spid="16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6642" y="961294"/>
            <a:ext cx="158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801" y="2168550"/>
            <a:ext cx="136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6212" y="1966675"/>
            <a:ext cx="5641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ơ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0680" y="1044323"/>
            <a:ext cx="1505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nh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800" y="3429002"/>
            <a:ext cx="1918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n</a:t>
            </a:r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ơ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8312" y="2212896"/>
            <a:ext cx="1720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nh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30680" y="3552675"/>
            <a:ext cx="228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nho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59842" y="2228673"/>
            <a:ext cx="84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4031" y="1085672"/>
            <a:ext cx="1650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2827" y="1044324"/>
            <a:ext cx="158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0366"/>
            <a:ext cx="3071937" cy="326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86" y="3239116"/>
            <a:ext cx="3581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6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2" grpId="0"/>
      <p:bldP spid="16" grpId="0"/>
      <p:bldP spid="17" grpId="0"/>
      <p:bldP spid="15" grpId="0"/>
      <p:bldP spid="15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576"/>
            <a:ext cx="34544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533401"/>
            <a:ext cx="3454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1000"/>
            <a:ext cx="3759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1"/>
            <a:ext cx="34544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57601"/>
            <a:ext cx="43688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733801"/>
            <a:ext cx="3352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432800" y="2514600"/>
            <a:ext cx="325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nhæ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cá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2514600"/>
            <a:ext cx="325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chemeClr val="tx1"/>
                </a:solidFill>
                <a:latin typeface=".VnAvant" pitchFamily="34" charset="0"/>
              </a:rPr>
              <a:t>nhà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2514600"/>
            <a:ext cx="325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</a:rPr>
              <a:t>na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200" y="5715000"/>
            <a:ext cx="325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chemeClr val="tx1"/>
                </a:solidFill>
                <a:latin typeface=".VnAvant" pitchFamily="34" charset="0"/>
              </a:rPr>
              <a:t>nhÞ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0400" y="5715000"/>
            <a:ext cx="325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tx1"/>
                </a:solidFill>
                <a:latin typeface=".VnAvant" pitchFamily="34" charset="0"/>
              </a:rPr>
              <a:t>ca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.VnAvant" pitchFamily="34" charset="0"/>
              </a:rPr>
              <a:t>n«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34400" y="5715000"/>
            <a:ext cx="325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chemeClr val="tx1"/>
                </a:solidFill>
                <a:latin typeface=".VnAvant" pitchFamily="34" charset="0"/>
              </a:rPr>
              <a:t>ná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56426" y="3319483"/>
            <a:ext cx="935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46800" y="6500091"/>
            <a:ext cx="935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692244" y="6500091"/>
            <a:ext cx="935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232400" y="3319483"/>
            <a:ext cx="1287153" cy="99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232399" y="3440545"/>
            <a:ext cx="1287153" cy="99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144000" y="3305958"/>
            <a:ext cx="1016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144000" y="3428010"/>
            <a:ext cx="1035131" cy="135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85224" y="6508338"/>
            <a:ext cx="1287153" cy="99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185223" y="6629400"/>
            <a:ext cx="1287153" cy="99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5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Tìm thêm các tiếng ngoài bài có âm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kh, 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53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10" y="378379"/>
            <a:ext cx="2408583" cy="82757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mtClean="0"/>
              <a:t>Thư giãn</a:t>
            </a:r>
            <a:endParaRPr lang="en-US"/>
          </a:p>
        </p:txBody>
      </p:sp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049" y="1205949"/>
            <a:ext cx="9515905" cy="5352575"/>
          </a:xfrm>
        </p:spPr>
      </p:pic>
    </p:spTree>
    <p:extLst>
      <p:ext uri="{BB962C8B-B14F-4D97-AF65-F5344CB8AC3E}">
        <p14:creationId xmlns:p14="http://schemas.microsoft.com/office/powerpoint/2010/main" val="10599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30" y="427512"/>
            <a:ext cx="10250209" cy="63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6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201</Words>
  <Application>Microsoft Office PowerPoint</Application>
  <PresentationFormat>Widescreen</PresentationFormat>
  <Paragraphs>124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.VnArial</vt:lpstr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thêm các tiếng ngoài bài có âm kh, m?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96</cp:revision>
  <dcterms:created xsi:type="dcterms:W3CDTF">2020-08-03T08:34:00Z</dcterms:created>
  <dcterms:modified xsi:type="dcterms:W3CDTF">2024-04-05T13:34:53Z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