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05" r:id="rId2"/>
    <p:sldId id="329" r:id="rId3"/>
    <p:sldId id="260" r:id="rId4"/>
    <p:sldId id="330" r:id="rId5"/>
    <p:sldId id="264" r:id="rId6"/>
    <p:sldId id="319" r:id="rId7"/>
    <p:sldId id="331" r:id="rId8"/>
    <p:sldId id="333" r:id="rId9"/>
    <p:sldId id="334" r:id="rId10"/>
    <p:sldId id="338" r:id="rId11"/>
    <p:sldId id="335" r:id="rId12"/>
    <p:sldId id="339" r:id="rId13"/>
    <p:sldId id="337" r:id="rId14"/>
    <p:sldId id="344" r:id="rId15"/>
    <p:sldId id="323" r:id="rId16"/>
    <p:sldId id="346" r:id="rId17"/>
    <p:sldId id="342" r:id="rId18"/>
    <p:sldId id="34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5849E-3458-4C99-A8D1-2E632A568298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3D4E-2A63-481D-8DDF-6DFFE828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255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45EEA-3E0A-4670-8CE6-70E615CE6B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3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1" y="0"/>
            <a:ext cx="1368044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416005"/>
            <a:ext cx="95504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461135"/>
            <a:ext cx="37084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78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8661" y="1556657"/>
            <a:ext cx="383045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latin typeface=".VnArial" pitchFamily="34" charset="0"/>
              </a:rPr>
              <a:t>ghế gỗ</a:t>
            </a:r>
            <a:endParaRPr lang="en-US" sz="7200" dirty="0">
              <a:latin typeface=".Vn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78661" y="3301340"/>
            <a:ext cx="326835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latin typeface=".VnArial" pitchFamily="34" charset="0"/>
              </a:rPr>
              <a:t>ghế d</a:t>
            </a:r>
            <a:r>
              <a:rPr lang="en-US" sz="7200" dirty="0" smtClean="0">
                <a:latin typeface=".VnAvant" pitchFamily="34" charset="0"/>
              </a:rPr>
              <a:t>a</a:t>
            </a:r>
            <a:endParaRPr lang="en-US" sz="7200" dirty="0">
              <a:latin typeface=".Vn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50544" y="1544782"/>
            <a:ext cx="423289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latin typeface=".VnArial" pitchFamily="34" charset="0"/>
              </a:rPr>
              <a:t>ghế </a:t>
            </a:r>
            <a:r>
              <a:rPr lang="en-US" sz="7200" dirty="0" smtClean="0">
                <a:latin typeface=".VnArial" pitchFamily="34" charset="0"/>
                <a:cs typeface="Times New Roman" pitchFamily="18" charset="0"/>
              </a:rPr>
              <a:t>đ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á</a:t>
            </a:r>
            <a:endParaRPr lang="en-US" sz="7200" dirty="0">
              <a:latin typeface=".VnArial" pitchFamily="34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750627" y="3284516"/>
            <a:ext cx="3048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ờ hồ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19" y="152400"/>
            <a:ext cx="12226920" cy="653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0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87" y="1686296"/>
            <a:ext cx="8087097" cy="269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734"/>
            <a:ext cx="2439700" cy="69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4067"/>
            <a:ext cx="12237329" cy="30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29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CFC9231-E275-45BB-A26D-B151A7B39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02" y="0"/>
            <a:ext cx="6572498" cy="6858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4829577" y="2424768"/>
            <a:ext cx="108826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0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Ȕ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5791200" y="2424768"/>
            <a:ext cx="457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763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1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164287" y="633443"/>
            <a:ext cx="1175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HP001 4 hàng" pitchFamily="34" charset="0"/>
              </a:rPr>
              <a:t>Ƒh</a:t>
            </a:r>
          </a:p>
        </p:txBody>
      </p:sp>
      <p:sp>
        <p:nvSpPr>
          <p:cNvPr id="7" name="Rectangle 6"/>
          <p:cNvSpPr/>
          <p:nvPr/>
        </p:nvSpPr>
        <p:spPr>
          <a:xfrm>
            <a:off x="3346859" y="633443"/>
            <a:ext cx="11786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9838" y="5389510"/>
            <a:ext cx="14383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HP001 4 hàng" pitchFamily="34" charset="0"/>
              </a:rPr>
              <a:t>Ƒh</a:t>
            </a:r>
          </a:p>
        </p:txBody>
      </p:sp>
      <p:sp>
        <p:nvSpPr>
          <p:cNvPr id="9" name="Rectangle 8"/>
          <p:cNvSpPr/>
          <p:nvPr/>
        </p:nvSpPr>
        <p:spPr>
          <a:xfrm>
            <a:off x="2164286" y="1823281"/>
            <a:ext cx="11756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HP001 4 hàng" pitchFamily="34" charset="0"/>
              </a:rPr>
              <a:t>Ƒh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59838" y="3006537"/>
            <a:ext cx="11800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HP001 4 hàng" pitchFamily="34" charset="0"/>
              </a:rPr>
              <a:t>Ƒh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9837" y="4196375"/>
            <a:ext cx="1343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HP001 4 hàng" pitchFamily="34" charset="0"/>
              </a:rPr>
              <a:t>Ƒh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32412" y="633442"/>
            <a:ext cx="1236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19944" y="646560"/>
            <a:ext cx="10846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05497" y="646559"/>
            <a:ext cx="1062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83133" y="633441"/>
            <a:ext cx="10371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268686" y="633440"/>
            <a:ext cx="10153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46858" y="1825256"/>
            <a:ext cx="1082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32411" y="1825255"/>
            <a:ext cx="1072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19943" y="1838373"/>
            <a:ext cx="1084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05496" y="1838372"/>
            <a:ext cx="10628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83132" y="1825254"/>
            <a:ext cx="10371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268685" y="1825253"/>
            <a:ext cx="10153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339919" y="3020899"/>
            <a:ext cx="1089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25472" y="3020898"/>
            <a:ext cx="10796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13004" y="3034016"/>
            <a:ext cx="10915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98557" y="3034015"/>
            <a:ext cx="1069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76193" y="3020897"/>
            <a:ext cx="1044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261746" y="3020896"/>
            <a:ext cx="10222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Ƒh</a:t>
            </a:r>
          </a:p>
        </p:txBody>
      </p:sp>
    </p:spTree>
    <p:extLst>
      <p:ext uri="{BB962C8B-B14F-4D97-AF65-F5344CB8AC3E}">
        <p14:creationId xmlns:p14="http://schemas.microsoft.com/office/powerpoint/2010/main" val="197182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uy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2" y="-65396"/>
            <a:ext cx="7848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3810000" y="1754119"/>
            <a:ext cx="106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Ȕ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4495800" y="1754119"/>
            <a:ext cx="45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0">
                <a:solidFill>
                  <a:srgbClr val="92D050"/>
                </a:solidFill>
                <a:latin typeface="HP001" pitchFamily="34" charset="0"/>
                <a:ea typeface="HP001" pitchFamily="34" charset="0"/>
              </a:rPr>
              <a:t>Β</a:t>
            </a:r>
            <a:endParaRPr lang="en-US" sz="14000">
              <a:solidFill>
                <a:srgbClr val="92D05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5410200" y="1781415"/>
            <a:ext cx="99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0">
                <a:latin typeface="HP001 4 hàng" pitchFamily="34" charset="0"/>
              </a:rPr>
              <a:t>ı</a:t>
            </a:r>
            <a:endParaRPr lang="en-US" sz="14000">
              <a:solidFill>
                <a:srgbClr val="FF00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4196" y="1791088"/>
            <a:ext cx="899605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0">
                <a:latin typeface="HP001 4 hàng" pitchFamily="34" charset="0"/>
              </a:rPr>
              <a:t>Ƒ</a:t>
            </a:r>
            <a:endParaRPr lang="en-US" sz="14000" dirty="0"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42704" y="1714888"/>
            <a:ext cx="734496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00">
                <a:solidFill>
                  <a:srgbClr val="FF0000"/>
                </a:solidFill>
                <a:latin typeface="HP001 4 hàng" pitchFamily="34" charset="0"/>
              </a:rPr>
              <a:t>ỗ</a:t>
            </a:r>
            <a:endParaRPr lang="en-US" sz="145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1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59834" y="633781"/>
            <a:ext cx="2768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dirty="0" smtClean="0">
                <a:solidFill>
                  <a:srgbClr val="FF0000"/>
                </a:solidFill>
                <a:latin typeface="HP001 4 hàng" pitchFamily="34" charset="0"/>
              </a:rPr>
              <a:t>Ή</a:t>
            </a:r>
            <a:r>
              <a:rPr lang="en-US" sz="6000" dirty="0" smtClean="0">
                <a:solidFill>
                  <a:srgbClr val="FF0000"/>
                </a:solidFill>
                <a:latin typeface="HP001 4 hàng" pitchFamily="34" charset="0"/>
              </a:rPr>
              <a:t>ı</a:t>
            </a:r>
            <a:r>
              <a:rPr lang="en-US" sz="44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HP001 4 hàng" pitchFamily="34" charset="0"/>
              </a:rPr>
              <a:t>Ƒ</a:t>
            </a:r>
            <a:r>
              <a:rPr lang="en-US" sz="6000" dirty="0" smtClean="0">
                <a:solidFill>
                  <a:srgbClr val="FF0000"/>
                </a:solidFill>
                <a:latin typeface="HP001 4 hàng" pitchFamily="34" charset="0"/>
              </a:rPr>
              <a:t>ỗ</a:t>
            </a:r>
          </a:p>
        </p:txBody>
      </p:sp>
      <p:sp>
        <p:nvSpPr>
          <p:cNvPr id="8" name="Rectangle 7"/>
          <p:cNvSpPr/>
          <p:nvPr/>
        </p:nvSpPr>
        <p:spPr>
          <a:xfrm>
            <a:off x="4527500" y="618700"/>
            <a:ext cx="2768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Ή</a:t>
            </a:r>
            <a:r>
              <a:rPr lang="en-US" sz="6000" dirty="0" smtClean="0">
                <a:latin typeface="HP001 4 hàng" pitchFamily="34" charset="0"/>
              </a:rPr>
              <a:t>ı</a:t>
            </a:r>
            <a:r>
              <a:rPr lang="en-US" sz="4400" dirty="0" smtClean="0">
                <a:latin typeface="HP001 4 hàng" pitchFamily="34" charset="0"/>
              </a:rPr>
              <a:t> </a:t>
            </a:r>
            <a:r>
              <a:rPr lang="en-US" sz="6000" dirty="0">
                <a:latin typeface="HP001 4 hàng" pitchFamily="34" charset="0"/>
              </a:rPr>
              <a:t>Ƒ</a:t>
            </a:r>
            <a:r>
              <a:rPr lang="en-US" sz="6000" dirty="0" smtClean="0">
                <a:latin typeface="HP001 4 hàng" pitchFamily="34" charset="0"/>
              </a:rPr>
              <a:t>ỗ</a:t>
            </a:r>
          </a:p>
        </p:txBody>
      </p:sp>
      <p:sp>
        <p:nvSpPr>
          <p:cNvPr id="9" name="Rectangle 8"/>
          <p:cNvSpPr/>
          <p:nvPr/>
        </p:nvSpPr>
        <p:spPr>
          <a:xfrm>
            <a:off x="6900588" y="633781"/>
            <a:ext cx="2768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Ή</a:t>
            </a:r>
            <a:r>
              <a:rPr lang="en-US" sz="6000" dirty="0" smtClean="0">
                <a:latin typeface="HP001 4 hàng" pitchFamily="34" charset="0"/>
              </a:rPr>
              <a:t>ı</a:t>
            </a:r>
            <a:r>
              <a:rPr lang="en-US" sz="4400" dirty="0" smtClean="0">
                <a:latin typeface="HP001 4 hàng" pitchFamily="34" charset="0"/>
              </a:rPr>
              <a:t> </a:t>
            </a:r>
            <a:r>
              <a:rPr lang="en-US" sz="6000" dirty="0">
                <a:latin typeface="HP001 4 hàng" pitchFamily="34" charset="0"/>
              </a:rPr>
              <a:t>Ƒ</a:t>
            </a:r>
            <a:r>
              <a:rPr lang="en-US" sz="6000" dirty="0" smtClean="0">
                <a:latin typeface="HP001 4 hàng" pitchFamily="34" charset="0"/>
              </a:rPr>
              <a:t>ỗ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59834" y="1819343"/>
            <a:ext cx="2768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Ή</a:t>
            </a:r>
            <a:r>
              <a:rPr lang="en-US" sz="6000" dirty="0" smtClean="0">
                <a:latin typeface="HP001 4 hàng" pitchFamily="34" charset="0"/>
              </a:rPr>
              <a:t>ı</a:t>
            </a:r>
            <a:r>
              <a:rPr lang="en-US" sz="4400" dirty="0" smtClean="0">
                <a:latin typeface="HP001 4 hàng" pitchFamily="34" charset="0"/>
              </a:rPr>
              <a:t> </a:t>
            </a:r>
            <a:r>
              <a:rPr lang="en-US" sz="6000" dirty="0">
                <a:latin typeface="HP001 4 hàng" pitchFamily="34" charset="0"/>
              </a:rPr>
              <a:t>Ƒ</a:t>
            </a:r>
            <a:r>
              <a:rPr lang="en-US" sz="6000" dirty="0" smtClean="0">
                <a:latin typeface="HP001 4 hàng" pitchFamily="34" charset="0"/>
              </a:rPr>
              <a:t>ỗ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27500" y="1804262"/>
            <a:ext cx="2768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Ή</a:t>
            </a:r>
            <a:r>
              <a:rPr lang="en-US" sz="6000" dirty="0" smtClean="0">
                <a:latin typeface="HP001 4 hàng" pitchFamily="34" charset="0"/>
              </a:rPr>
              <a:t>ı</a:t>
            </a:r>
            <a:r>
              <a:rPr lang="en-US" sz="4400" dirty="0" smtClean="0">
                <a:latin typeface="HP001 4 hàng" pitchFamily="34" charset="0"/>
              </a:rPr>
              <a:t> </a:t>
            </a:r>
            <a:r>
              <a:rPr lang="en-US" sz="6000" dirty="0">
                <a:latin typeface="HP001 4 hàng" pitchFamily="34" charset="0"/>
              </a:rPr>
              <a:t>Ƒ</a:t>
            </a:r>
            <a:r>
              <a:rPr lang="en-US" sz="6000" dirty="0" smtClean="0">
                <a:latin typeface="HP001 4 hàng" pitchFamily="34" charset="0"/>
              </a:rPr>
              <a:t>ỗ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0588" y="1819343"/>
            <a:ext cx="2768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Ή</a:t>
            </a:r>
            <a:r>
              <a:rPr lang="en-US" sz="6000" dirty="0" smtClean="0">
                <a:latin typeface="HP001 4 hàng" pitchFamily="34" charset="0"/>
              </a:rPr>
              <a:t>ı</a:t>
            </a:r>
            <a:r>
              <a:rPr lang="en-US" sz="4400" dirty="0" smtClean="0">
                <a:latin typeface="HP001 4 hàng" pitchFamily="34" charset="0"/>
              </a:rPr>
              <a:t> </a:t>
            </a:r>
            <a:r>
              <a:rPr lang="en-US" sz="6000" dirty="0">
                <a:latin typeface="HP001 4 hàng" pitchFamily="34" charset="0"/>
              </a:rPr>
              <a:t>Ƒ</a:t>
            </a:r>
            <a:r>
              <a:rPr lang="en-US" sz="6000" dirty="0" smtClean="0">
                <a:latin typeface="HP001 4 hàng" pitchFamily="34" charset="0"/>
              </a:rPr>
              <a:t>ỗ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56380" y="3018742"/>
            <a:ext cx="2768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Ή</a:t>
            </a:r>
            <a:r>
              <a:rPr lang="en-US" sz="6000" dirty="0" smtClean="0">
                <a:latin typeface="HP001 4 hàng" pitchFamily="34" charset="0"/>
              </a:rPr>
              <a:t>ı</a:t>
            </a:r>
            <a:r>
              <a:rPr lang="en-US" sz="4400" dirty="0" smtClean="0">
                <a:latin typeface="HP001 4 hàng" pitchFamily="34" charset="0"/>
              </a:rPr>
              <a:t> </a:t>
            </a:r>
            <a:r>
              <a:rPr lang="en-US" sz="6000" dirty="0">
                <a:latin typeface="HP001 4 hàng" pitchFamily="34" charset="0"/>
              </a:rPr>
              <a:t>Ƒ</a:t>
            </a:r>
            <a:r>
              <a:rPr lang="en-US" sz="6000" dirty="0" smtClean="0">
                <a:latin typeface="HP001 4 hàng" pitchFamily="34" charset="0"/>
              </a:rPr>
              <a:t>ỗ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24046" y="3003661"/>
            <a:ext cx="2768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Ή</a:t>
            </a:r>
            <a:r>
              <a:rPr lang="en-US" sz="6000" dirty="0" smtClean="0">
                <a:latin typeface="HP001 4 hàng" pitchFamily="34" charset="0"/>
              </a:rPr>
              <a:t>ı</a:t>
            </a:r>
            <a:r>
              <a:rPr lang="en-US" sz="4400" dirty="0" smtClean="0">
                <a:latin typeface="HP001 4 hàng" pitchFamily="34" charset="0"/>
              </a:rPr>
              <a:t> </a:t>
            </a:r>
            <a:r>
              <a:rPr lang="en-US" sz="6000" dirty="0">
                <a:latin typeface="HP001 4 hàng" pitchFamily="34" charset="0"/>
              </a:rPr>
              <a:t>Ƒ</a:t>
            </a:r>
            <a:r>
              <a:rPr lang="en-US" sz="6000" dirty="0" smtClean="0">
                <a:latin typeface="HP001 4 hàng" pitchFamily="34" charset="0"/>
              </a:rPr>
              <a:t>ỗ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97134" y="3018742"/>
            <a:ext cx="2768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Ή</a:t>
            </a:r>
            <a:r>
              <a:rPr lang="en-US" sz="6000" dirty="0" smtClean="0">
                <a:latin typeface="HP001 4 hàng" pitchFamily="34" charset="0"/>
              </a:rPr>
              <a:t>ı</a:t>
            </a:r>
            <a:r>
              <a:rPr lang="en-US" sz="4400" dirty="0" smtClean="0">
                <a:latin typeface="HP001 4 hàng" pitchFamily="34" charset="0"/>
              </a:rPr>
              <a:t> </a:t>
            </a:r>
            <a:r>
              <a:rPr lang="en-US" sz="6000" dirty="0">
                <a:latin typeface="HP001 4 hàng" pitchFamily="34" charset="0"/>
              </a:rPr>
              <a:t>Ƒ</a:t>
            </a:r>
            <a:r>
              <a:rPr lang="en-US" sz="6000" dirty="0" smtClean="0">
                <a:latin typeface="HP001 4 hàng" pitchFamily="34" charset="0"/>
              </a:rPr>
              <a:t>ỗ</a:t>
            </a:r>
          </a:p>
        </p:txBody>
      </p:sp>
    </p:spTree>
    <p:extLst>
      <p:ext uri="{BB962C8B-B14F-4D97-AF65-F5344CB8AC3E}">
        <p14:creationId xmlns:p14="http://schemas.microsoft.com/office/powerpoint/2010/main" val="210715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7" y="228600"/>
            <a:ext cx="12018003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7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9434" y="1825625"/>
            <a:ext cx="7093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Thank you</a:t>
            </a:r>
            <a:endParaRPr lang="en-US" sz="800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65" y="707089"/>
            <a:ext cx="7849590" cy="460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7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954483" y="2641705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53691" y="3436716"/>
            <a:ext cx="2840183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B050"/>
                </a:solidFill>
                <a:latin typeface=".VnAvant" pitchFamily="34" charset="0"/>
              </a:rPr>
              <a:t>gh</a:t>
            </a:r>
            <a:endParaRPr lang="en-US" sz="13000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tháng 10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2024</a:t>
            </a:r>
            <a:endParaRPr 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6245" y="1554953"/>
            <a:ext cx="20193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16: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3783" y="1495578"/>
            <a:ext cx="2082311" cy="97724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gh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1" y="-223301"/>
            <a:ext cx="2776415" cy="193898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gh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398" y="1219200"/>
            <a:ext cx="2776415" cy="193898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gh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3582" y="14478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ế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8667" y="2928506"/>
            <a:ext cx="2776415" cy="193898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latin typeface=".VnAvant" pitchFamily="34" charset="0"/>
              </a:rPr>
              <a:t>gh</a:t>
            </a:r>
            <a:endParaRPr lang="en-US" sz="8000" b="1" dirty="0">
              <a:latin typeface=".VnAvant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441" y="2886290"/>
            <a:ext cx="4164281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07541" y="3113168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ế </a:t>
            </a:r>
            <a:r>
              <a:rPr lang="en-US" sz="8000" b="1" dirty="0" smtClean="0">
                <a:latin typeface=".VnAvant" pitchFamily="34" charset="0"/>
                <a:cs typeface="Times New Roman" pitchFamily="18" charset="0"/>
              </a:rPr>
              <a:t>gỗ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4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5" y="365126"/>
            <a:ext cx="5486400" cy="6040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710" y="378379"/>
            <a:ext cx="2408583" cy="82757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US" smtClean="0"/>
              <a:t>Thư giãn</a:t>
            </a:r>
            <a:endParaRPr lang="en-US"/>
          </a:p>
        </p:txBody>
      </p:sp>
      <p:pic>
        <p:nvPicPr>
          <p:cNvPr id="4" name="Head Shoulders Knees &amp; Toes (Speeding Up) - Nursery Rhyme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049" y="1205949"/>
            <a:ext cx="9515905" cy="5352575"/>
          </a:xfrm>
        </p:spPr>
      </p:pic>
    </p:spTree>
    <p:extLst>
      <p:ext uri="{BB962C8B-B14F-4D97-AF65-F5344CB8AC3E}">
        <p14:creationId xmlns:p14="http://schemas.microsoft.com/office/powerpoint/2010/main" val="105990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41" y="2224362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3" y="644473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40" y="183596"/>
            <a:ext cx="807115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2" y="439918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-4907"/>
            <a:ext cx="12192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</a:t>
            </a:r>
            <a:r>
              <a:rPr lang="en-US" sz="4000" dirty="0" smtClean="0"/>
              <a:t>.Tiếng nào có chữ </a:t>
            </a:r>
            <a:r>
              <a:rPr lang="en-US" sz="4000" dirty="0" smtClean="0">
                <a:solidFill>
                  <a:srgbClr val="FF0000"/>
                </a:solidFill>
              </a:rPr>
              <a:t>g</a:t>
            </a:r>
            <a:r>
              <a:rPr lang="en-US" sz="4000" dirty="0" smtClean="0"/>
              <a:t>?Tiếng nào có chữ </a:t>
            </a:r>
            <a:r>
              <a:rPr lang="en-US" sz="4000" dirty="0" smtClean="0">
                <a:solidFill>
                  <a:srgbClr val="FF0000"/>
                </a:solidFill>
              </a:rPr>
              <a:t>gh</a:t>
            </a:r>
            <a:r>
              <a:rPr lang="en-US" sz="4000" dirty="0" smtClean="0"/>
              <a:t> ?</a:t>
            </a:r>
            <a:endParaRPr lang="vi-VN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79" y="702980"/>
            <a:ext cx="9490011" cy="568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291134" y="6068808"/>
            <a:ext cx="117421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  <a:cs typeface="Times New Roman" pitchFamily="18" charset="0"/>
              </a:rPr>
              <a:t>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  <a:cs typeface="Times New Roman" pitchFamily="18" charset="0"/>
              </a:rPr>
              <a:t>hẹ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8800" y="2224362"/>
            <a:ext cx="1524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  <a:cs typeface="Times New Roman" pitchFamily="18" charset="0"/>
              </a:rPr>
              <a:t>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à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  <a:cs typeface="Times New Roman" pitchFamily="18" charset="0"/>
              </a:rPr>
              <a:t>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91133" y="6068808"/>
            <a:ext cx="151606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  <a:cs typeface="Times New Roman" pitchFamily="18" charset="0"/>
              </a:rPr>
              <a:t>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  <a:cs typeface="Times New Roman" pitchFamily="18" charset="0"/>
              </a:rPr>
              <a:t>hẹ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4952" y="2101251"/>
            <a:ext cx="122039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  <a:cs typeface="Times New Roman" pitchFamily="18" charset="0"/>
              </a:rPr>
              <a:t>ghi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85797" y="2086229"/>
            <a:ext cx="122039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  <a:cs typeface="Times New Roman" pitchFamily="18" charset="0"/>
              </a:rPr>
              <a:t>g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õ</a:t>
            </a:r>
            <a:endParaRPr lang="vi-V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0603" y="6068809"/>
            <a:ext cx="122039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  <a:cs typeface="Times New Roman" pitchFamily="18" charset="0"/>
              </a:rPr>
              <a:t>g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ỗ</a:t>
            </a:r>
            <a:endParaRPr lang="vi-V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85797" y="5968426"/>
            <a:ext cx="157740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  <a:cs typeface="Times New Roman" pitchFamily="18" charset="0"/>
              </a:rPr>
              <a:t>g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ỡ cá</a:t>
            </a:r>
            <a:endParaRPr lang="vi-V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602183" y="3010320"/>
            <a:ext cx="1735133" cy="110886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556001" y="3193538"/>
            <a:ext cx="1791747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rgbClr val="008000"/>
                </a:solidFill>
                <a:latin typeface=".VnAvant" pitchFamily="34" charset="0"/>
              </a:rPr>
              <a:t>g</a:t>
            </a:r>
            <a:endParaRPr lang="en-US" sz="40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647107" y="3010320"/>
            <a:ext cx="1735133" cy="110886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590493" y="3193538"/>
            <a:ext cx="1791747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rgbClr val="008000"/>
                </a:solidFill>
                <a:latin typeface=".VnAvant" pitchFamily="34" charset="0"/>
              </a:rPr>
              <a:t>gh</a:t>
            </a:r>
            <a:endParaRPr lang="en-US" sz="40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352801" y="2747582"/>
            <a:ext cx="812801" cy="3479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235610" y="2624471"/>
            <a:ext cx="3550188" cy="6959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352800" y="4031674"/>
            <a:ext cx="785091" cy="8451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4978400" y="3942980"/>
            <a:ext cx="3556000" cy="9338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393698" y="2617342"/>
            <a:ext cx="617005" cy="5761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299200" y="4031674"/>
            <a:ext cx="914640" cy="10737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7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" y="1295400"/>
            <a:ext cx="12085052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42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19" y="152400"/>
            <a:ext cx="12226920" cy="653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4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118</Words>
  <Application>Microsoft Office PowerPoint</Application>
  <PresentationFormat>Widescreen</PresentationFormat>
  <Paragraphs>68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宋体</vt:lpstr>
      <vt:lpstr>.VnArial</vt:lpstr>
      <vt:lpstr>.VnAvant</vt:lpstr>
      <vt:lpstr>Arial</vt:lpstr>
      <vt:lpstr>Calibri</vt:lpstr>
      <vt:lpstr>Calibri Light</vt:lpstr>
      <vt:lpstr>HP001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86</cp:revision>
  <dcterms:created xsi:type="dcterms:W3CDTF">2020-08-03T08:34:00Z</dcterms:created>
  <dcterms:modified xsi:type="dcterms:W3CDTF">2024-04-05T13:31:25Z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