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67" r:id="rId2"/>
    <p:sldMasterId id="2147483816" r:id="rId3"/>
    <p:sldMasterId id="2147483827" r:id="rId4"/>
    <p:sldMasterId id="2147483839" r:id="rId5"/>
    <p:sldMasterId id="2147483853" r:id="rId6"/>
    <p:sldMasterId id="2147483867" r:id="rId7"/>
    <p:sldMasterId id="2147483881" r:id="rId8"/>
    <p:sldMasterId id="2147483895" r:id="rId9"/>
    <p:sldMasterId id="2147483921" r:id="rId10"/>
    <p:sldMasterId id="2147483947" r:id="rId11"/>
    <p:sldMasterId id="2147483973" r:id="rId12"/>
  </p:sldMasterIdLst>
  <p:notesMasterIdLst>
    <p:notesMasterId r:id="rId43"/>
  </p:notesMasterIdLst>
  <p:sldIdLst>
    <p:sldId id="591" r:id="rId13"/>
    <p:sldId id="592" r:id="rId14"/>
    <p:sldId id="593" r:id="rId15"/>
    <p:sldId id="594" r:id="rId16"/>
    <p:sldId id="596" r:id="rId17"/>
    <p:sldId id="583" r:id="rId18"/>
    <p:sldId id="595" r:id="rId19"/>
    <p:sldId id="597" r:id="rId20"/>
    <p:sldId id="581" r:id="rId21"/>
    <p:sldId id="598" r:id="rId22"/>
    <p:sldId id="496" r:id="rId23"/>
    <p:sldId id="600" r:id="rId24"/>
    <p:sldId id="584" r:id="rId25"/>
    <p:sldId id="601" r:id="rId26"/>
    <p:sldId id="599" r:id="rId27"/>
    <p:sldId id="585" r:id="rId28"/>
    <p:sldId id="588" r:id="rId29"/>
    <p:sldId id="523" r:id="rId30"/>
    <p:sldId id="327" r:id="rId31"/>
    <p:sldId id="586" r:id="rId32"/>
    <p:sldId id="328" r:id="rId33"/>
    <p:sldId id="587" r:id="rId34"/>
    <p:sldId id="364" r:id="rId35"/>
    <p:sldId id="490" r:id="rId36"/>
    <p:sldId id="589" r:id="rId37"/>
    <p:sldId id="495" r:id="rId38"/>
    <p:sldId id="330" r:id="rId39"/>
    <p:sldId id="590" r:id="rId40"/>
    <p:sldId id="576" r:id="rId41"/>
    <p:sldId id="363" r:id="rId42"/>
  </p:sldIdLst>
  <p:sldSz cx="12192000" cy="6858000"/>
  <p:notesSz cx="6858000" cy="9144000"/>
  <p:embeddedFontLst>
    <p:embeddedFont>
      <p:font typeface="等线" panose="02010600030101010101" pitchFamily="2" charset="-122"/>
      <p:regular r:id="rId44"/>
      <p:bold r:id="rId45"/>
    </p:embeddedFont>
    <p:embeddedFont>
      <p:font typeface=".VnTime" panose="020B7200000000000000" pitchFamily="34" charset="0"/>
      <p:regular r:id="rId46"/>
      <p:bold r:id="rId47"/>
      <p:italic r:id="rId48"/>
      <p:boldItalic r:id="rId49"/>
    </p:embeddedFont>
    <p:embeddedFont>
      <p:font typeface="Arial-Rounded" panose="020B0500000000000000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HP001 4 hàng" panose="020B0604020202020204" charset="0"/>
      <p:regular r:id="rId57"/>
      <p:bold r:id="rId58"/>
    </p:embeddedFont>
    <p:embeddedFont>
      <p:font typeface="iCiel Cadena" panose="020B0604020202020204" charset="0"/>
      <p:bold r:id="rId59"/>
    </p:embeddedFont>
    <p:embeddedFont>
      <p:font typeface="Kalam" panose="020B0604020202020204" charset="0"/>
      <p:regular r:id="rId60"/>
      <p:bold r:id="rId61"/>
    </p:embeddedFont>
    <p:embeddedFont>
      <p:font typeface="Montserrat" panose="020B0604020202020204" charset="0"/>
      <p:regular r:id="rId62"/>
      <p:bold r:id="rId63"/>
      <p:italic r:id="rId64"/>
      <p:boldItalic r:id="rId65"/>
    </p:embeddedFont>
    <p:embeddedFont>
      <p:font typeface="Roboto" panose="020B0604020202020204" charset="0"/>
      <p:regular r:id="rId66"/>
      <p:bold r:id="rId67"/>
      <p:italic r:id="rId68"/>
      <p:boldItalic r:id="rId69"/>
    </p:embeddedFont>
    <p:embeddedFont>
      <p:font typeface="Roboto Slab" panose="020B060402020202020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075A30"/>
    <a:srgbClr val="000000"/>
    <a:srgbClr val="146039"/>
    <a:srgbClr val="B50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8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ECE99-EB76-4830-83EA-06DDD9EF5FB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F9017-0F91-4E33-9B7D-8BFF4FA0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3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29E24-234A-4345-A8C4-B327B0B734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5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29E24-234A-4345-A8C4-B327B0B734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8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ln>
            <a:miter lim="800000"/>
          </a:ln>
        </p:spPr>
      </p:sp>
      <p:sp>
        <p:nvSpPr>
          <p:cNvPr id="11469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dirty="0">
              <a:ea typeface="SimSun" pitchFamily="2" charset="-122"/>
            </a:endParaRPr>
          </a:p>
        </p:txBody>
      </p:sp>
      <p:sp>
        <p:nvSpPr>
          <p:cNvPr id="1146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fld id="{B3889B74-2E40-419A-BFA9-956625DC83ED}" type="slidenum">
              <a:rPr lang="zh-CN" altLang="en-US">
                <a:ea typeface="SimSun" pitchFamily="2" charset="-122"/>
              </a:rPr>
              <a:pPr/>
              <a:t>29</a:t>
            </a:fld>
            <a:endParaRPr lang="zh-CN" altLang="en-US">
              <a:ea typeface="SimSu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201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EEDD-F33F-4DAF-88FB-C72BF81FFD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831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0F380-ACCE-47BC-B4C6-97E16B85A58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496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C570E-AEC3-46BC-A436-8AF975F44E9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745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16A57-A64A-4F43-B2DE-B8C1A49A721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551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0824C-8350-4C43-BD5A-5A2BD51731C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1193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BA170-664B-4C65-BE35-AF65E798FE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889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BC1C6-157B-4B52-A491-1B825FBF9E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473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FDDD0-7AE6-44EE-84BA-E07C2E73FD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19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272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B3C4C-D2A8-45BE-BD8D-21C908C6F0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987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368AA-50FF-4D34-96B2-51C53902CE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281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76C84-2087-4AAB-81CB-4B1C5130FA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09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EEDD-F33F-4DAF-88FB-C72BF81FFD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892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0F380-ACCE-47BC-B4C6-97E16B85A58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1754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C570E-AEC3-46BC-A436-8AF975F44E9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20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16A57-A64A-4F43-B2DE-B8C1A49A721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059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0824C-8350-4C43-BD5A-5A2BD51731C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857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BA170-664B-4C65-BE35-AF65E798FE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412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BC1C6-157B-4B52-A491-1B825FBF9E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9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5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7"/>
            <a:ext cx="1588053" cy="1588053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A08682F-36A1-43E8-8A02-2307E203F6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232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83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FDDD0-7AE6-44EE-84BA-E07C2E73FD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17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B3C4C-D2A8-45BE-BD8D-21C908C6F0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477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368AA-50FF-4D34-96B2-51C53902CE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90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76C84-2087-4AAB-81CB-4B1C5130FA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459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EEDD-F33F-4DAF-88FB-C72BF81FFD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425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0F380-ACCE-47BC-B4C6-97E16B85A58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6357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C570E-AEC3-46BC-A436-8AF975F44E9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196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16A57-A64A-4F43-B2DE-B8C1A49A721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62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0824C-8350-4C43-BD5A-5A2BD51731C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716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BA170-664B-4C65-BE35-AF65E798FE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5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1623626"/>
            <a:ext cx="1200150" cy="7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877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BC1C6-157B-4B52-A491-1B825FBF9E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452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FDDD0-7AE6-44EE-84BA-E07C2E73FD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195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B3C4C-D2A8-45BE-BD8D-21C908C6F0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727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368AA-50FF-4D34-96B2-51C53902CE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616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76C84-2087-4AAB-81CB-4B1C5130FA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867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8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6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DA369-3156-44D5-A98E-79F591240FF0}" type="datetime1">
              <a:rPr lang="en-US" altLang="zh-CN"/>
              <a:pPr>
                <a:defRPr/>
              </a:pPr>
              <a:t>6/30/2024</a:t>
            </a:fld>
            <a:endParaRPr lang="en-US" altLang="zh-CN">
              <a:latin typeface="等线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D7B3CB-1866-40AA-AF34-C2FB060BE70F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等线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10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171"/>
            <a:ext cx="12191533" cy="685765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534E1C-6411-4346-8350-80AE79A14D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7493" y="1240285"/>
            <a:ext cx="1601889" cy="13853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7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5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7"/>
            <a:ext cx="1588053" cy="1588053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A08682F-36A1-43E8-8A02-2307E203F6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232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03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B5A9-5161-4DD4-9C05-5ACF8F9CA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7758A-088A-4BC3-A277-895AF7365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46CEF-7F8E-4A09-BD31-B61874ED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39FF2-76BD-461D-91E3-944E0ABF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F310-486E-4030-AFC7-F069DFAC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8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FAF1-FC59-47AA-8AD1-B67E6FA9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658A-3ADD-44F6-907B-7E9DC38B4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6C4D0-EA78-42D6-A8F9-D71A584F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EDFE5-75E4-4C97-9BE3-D292DF6B2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0B35C-39A3-4362-B24C-1F7099B6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26982-6EDF-4D53-83CA-F1F3C81E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DF457-199B-42F2-904A-023E68FA2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D76A3-92EE-4E21-B37A-DD28C673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0A65-633F-49F1-8B29-22D250B4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EC317-D5CC-4F20-9F3E-AE248557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05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7FD2-0EAC-45E2-86F2-60CE039E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2E52-68A0-499B-B7DD-9D5C7F8A7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ABBA4-C287-4594-BB06-FECE75750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1EE17-BF9E-454C-9EE0-5C436B33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3A167-1A23-4F77-BC63-CAC3107F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890C7-0516-4A0F-B75B-EC7E23B2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25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D359-BCDF-4261-B42D-4075D383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BDAF7-C888-41CB-8FB3-3A939EF9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3745C-182E-41ED-B696-7999A4550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A6A47-58CE-4818-9959-0AA36B991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89A176-22DB-4D21-8213-10C555872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10B5F-32CF-4689-B038-5391B8C5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923A8-A726-493D-9393-F8701C64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247CF-D942-4342-B251-92607D0E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18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B2DF-B15F-4F2E-9C79-5F2A840D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8D4BC-08DF-425B-AFD7-043D6AA2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FED6B-056C-4A72-912C-5C435611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81C93-B4F4-439A-BDB6-2F360F6B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33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7E03E-03DE-4496-B8D6-15B2C8E2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B3A48-59C7-467C-B090-06C930CA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3784-A102-4E6D-9646-5704C716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75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6638-1CC7-4DA5-BA29-5AB6A841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0E06-BE7A-4442-B96A-417C3CCD3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6FBB7-EC4D-4ECC-9B82-EB7B8F0FE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1F8FE-2382-4326-86A6-CDDBA53B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DD63-2940-4DF3-B66E-5DBA0084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4800-ADB7-42F7-92DE-B5487A10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2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D567-1B19-460C-9F7A-77C7691E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ED4038-94E2-4AC1-B4BB-11EFB7A5E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88AA7-3000-47AE-A0A1-F4EFD95A2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52847-D9EA-4DF6-896E-6CE032CD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CE8AF-3804-49E5-8AD7-31B0058E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F9C6C-89E5-4436-A7B1-3638F561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0908-52AA-4497-9288-25782B29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AAC5B-D819-4CA5-96F8-BE744E64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7A10-5542-48D1-9E10-E7A8409E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DBDBD-B2C0-45F3-8A46-ACB5B99D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45A0D-A601-4B39-A79E-5CA1005B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71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6813CF-BDA9-460F-B673-B27A16155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AE914-337B-4DDD-9A00-83C46295F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A931-0095-4F54-9FA2-467C2629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3481F-8EA8-44E5-95DC-F3B28E3BC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58608-935F-4063-9DBA-910ACBCF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82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0692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40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0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936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8338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091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98865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8361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21706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9373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10479"/>
            <a:ext cx="12192000" cy="6837043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502562" y="352822"/>
            <a:ext cx="11186873" cy="6152356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3371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10479"/>
            <a:ext cx="12192000" cy="6837043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502562" y="352822"/>
            <a:ext cx="11186873" cy="6152356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5374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2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81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01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06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20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1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67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71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76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74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15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1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2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1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9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3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70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2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4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7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78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202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3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5FFBF3B5-9DD2-44B0-BC4E-76596BEE669C}" type="datetimeFigureOut">
              <a:rPr lang="en-US" smtClean="0"/>
              <a:pPr/>
              <a:t>6/30/2024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0" r:id="rId12"/>
    <p:sldLayoutId id="2147483741" r:id="rId13"/>
    <p:sldLayoutId id="21474838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6A181-CCC8-4D9E-ACEF-509B6A6F063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7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6A181-CCC8-4D9E-ACEF-509B6A6F063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4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DD845-BB6F-49CE-8B47-EA867AFB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7A961-F232-4F7F-8834-DA8365901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3F822-18C4-4A98-83C0-68A1884D4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3ADC-8E4A-4F05-AE1C-50DF3B8EF6FE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C06D6-E19E-4B03-BA5E-D890BFB75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DF1B2-8119-469B-B6B2-0537B506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2F01-AFFF-4D14-AC39-83130F9B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225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9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7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6A181-CCC8-4D9E-ACEF-509B6A6F063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5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mp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49.png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jp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8.wdp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4" y="413069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0"/>
            <a:ext cx="11369040" cy="6407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6" y="289917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50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8" y="426407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271676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30" y="-68641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4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799038" y="1181303"/>
            <a:ext cx="6964037" cy="212365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Vui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đón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dự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giờ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</a:p>
          <a:p>
            <a:pPr algn="ctr" defTabSz="914378">
              <a:defRPr/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Lớp</a:t>
            </a:r>
            <a:r>
              <a:rPr lang="en-US" altLang="zh-CN" sz="44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: 2A3</a:t>
            </a:r>
            <a:endParaRPr lang="zh-CN" altLang="en-US" sz="4400" b="1" dirty="0"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0197" y="2955128"/>
            <a:ext cx="6628261" cy="1490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250000"/>
              </a:lnSpc>
              <a:defRPr/>
            </a:pPr>
            <a:r>
              <a:rPr lang="en-US" altLang="zh-CN" sz="44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</a:t>
            </a: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TẬP ĐỌC</a:t>
            </a:r>
          </a:p>
        </p:txBody>
      </p:sp>
    </p:spTree>
    <p:extLst>
      <p:ext uri="{BB962C8B-B14F-4D97-AF65-F5344CB8AC3E}">
        <p14:creationId xmlns:p14="http://schemas.microsoft.com/office/powerpoint/2010/main" val="24957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3"/>
    </mc:Choice>
    <mc:Fallback xmlns="">
      <p:transition spd="slow" advTm="1102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804229" y="0"/>
              <a:ext cx="7242628" cy="68294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0" y="-58160"/>
            <a:ext cx="12192000" cy="6916160"/>
          </a:xfrm>
          <a:prstGeom prst="rect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01319" y="0"/>
            <a:ext cx="5386832" cy="7279570"/>
            <a:chOff x="327833" y="0"/>
            <a:chExt cx="5386832" cy="7279570"/>
          </a:xfrm>
        </p:grpSpPr>
        <p:sp>
          <p:nvSpPr>
            <p:cNvPr id="6153" name="Text Box 9">
              <a:extLst>
                <a:ext uri="{FF2B5EF4-FFF2-40B4-BE49-F238E27FC236}">
                  <a16:creationId xmlns:a16="http://schemas.microsoft.com/office/drawing/2014/main" id="{7013936A-F033-4479-8486-A289563D5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300" y="0"/>
              <a:ext cx="2819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E27395C-69F0-4929-B451-8D745674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265" y="6367754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Hải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0E7B584D-55A2-4D64-BB0E-4FDDDDDE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33" y="539263"/>
              <a:ext cx="4727220" cy="67403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	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xưa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thuở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sâu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thẳm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dê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 năm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trời hạn hán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Suối cạn, cỏ héo khô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Lấy gì nuôi đôi bạn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Chờ mưa đến bao giờ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àng đi tìm cỏ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Lang thang quên đường về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Dê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 thương bạn quá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 khắp nẻo tìm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bây giờ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Vẫn gọi hoà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i: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 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          </a:t>
              </a:r>
              <a:endPara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284" y="-479730"/>
            <a:ext cx="6265580" cy="4698148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39" y="292387"/>
            <a:ext cx="1066949" cy="1028844"/>
          </a:xfrm>
          <a:prstGeom prst="rect">
            <a:avLst/>
          </a:prstGeom>
        </p:spPr>
      </p:pic>
      <p:pic>
        <p:nvPicPr>
          <p:cNvPr id="15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80463" y="504912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11993" y="3063714"/>
            <a:ext cx="3515831" cy="2309407"/>
            <a:chOff x="469900" y="2454985"/>
            <a:chExt cx="3515831" cy="2309407"/>
          </a:xfrm>
        </p:grpSpPr>
        <p:pic>
          <p:nvPicPr>
            <p:cNvPr id="21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2454985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227541" y="3001334"/>
              <a:ext cx="1790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Đọc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nối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 tiếp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59" y="539263"/>
            <a:ext cx="587180" cy="5548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28" y="4333836"/>
            <a:ext cx="654535" cy="654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47" y="2487736"/>
            <a:ext cx="659588" cy="6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174FDD-1C6B-4F29-835F-EE76163DED17}"/>
              </a:ext>
            </a:extLst>
          </p:cNvPr>
          <p:cNvSpPr txBox="1"/>
          <p:nvPr/>
        </p:nvSpPr>
        <p:spPr>
          <a:xfrm>
            <a:off x="4285356" y="1247325"/>
            <a:ext cx="3633035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-Rounded" panose="020B0604020202020204" pitchFamily="34" charset="0"/>
              </a:rPr>
              <a:t>G</a:t>
            </a:r>
            <a:r>
              <a:rPr lang="en-US" sz="4400" b="1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-Rounded" panose="020B0604020202020204" pitchFamily="34" charset="0"/>
              </a:rPr>
              <a:t>ọi</a:t>
            </a:r>
            <a:r>
              <a:rPr lang="en-US" sz="4400" b="1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-Rounded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-Rounded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D35AA-EB06-4407-8EB9-24B24145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58" y="291371"/>
            <a:ext cx="2087766" cy="13971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EE6F5B-6A9F-425F-BCE6-4519C78581BB}"/>
              </a:ext>
            </a:extLst>
          </p:cNvPr>
          <p:cNvCxnSpPr/>
          <p:nvPr/>
        </p:nvCxnSpPr>
        <p:spPr>
          <a:xfrm flipH="1">
            <a:off x="4792641" y="2444158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ADAD1-2FE7-4FD6-85B1-619352599C80}"/>
              </a:ext>
            </a:extLst>
          </p:cNvPr>
          <p:cNvCxnSpPr/>
          <p:nvPr/>
        </p:nvCxnSpPr>
        <p:spPr>
          <a:xfrm flipH="1">
            <a:off x="5417247" y="3895178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54ACC5-9AA0-45F3-9D26-18489537EF35}"/>
              </a:ext>
            </a:extLst>
          </p:cNvPr>
          <p:cNvCxnSpPr/>
          <p:nvPr/>
        </p:nvCxnSpPr>
        <p:spPr>
          <a:xfrm flipH="1">
            <a:off x="5991131" y="3259745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A9203-00A7-4234-90FB-184D4F400C5E}"/>
              </a:ext>
            </a:extLst>
          </p:cNvPr>
          <p:cNvGrpSpPr/>
          <p:nvPr/>
        </p:nvGrpSpPr>
        <p:grpSpPr>
          <a:xfrm>
            <a:off x="4857955" y="4641085"/>
            <a:ext cx="261258" cy="651381"/>
            <a:chOff x="8407698" y="5438205"/>
            <a:chExt cx="261258" cy="65138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B6929F8-C391-4367-AAE7-786B9868FA20}"/>
                </a:ext>
              </a:extLst>
            </p:cNvPr>
            <p:cNvCxnSpPr/>
            <p:nvPr/>
          </p:nvCxnSpPr>
          <p:spPr>
            <a:xfrm flipH="1">
              <a:off x="8407698" y="5458215"/>
              <a:ext cx="130629" cy="6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3ED6E9-AF0C-4C84-BD27-29A9A0070C63}"/>
                </a:ext>
              </a:extLst>
            </p:cNvPr>
            <p:cNvCxnSpPr/>
            <p:nvPr/>
          </p:nvCxnSpPr>
          <p:spPr>
            <a:xfrm flipH="1">
              <a:off x="8538327" y="5438205"/>
              <a:ext cx="130629" cy="6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7DD4B5-D820-488B-AF94-98BC6FFF3C4F}"/>
              </a:ext>
            </a:extLst>
          </p:cNvPr>
          <p:cNvSpPr txBox="1"/>
          <p:nvPr/>
        </p:nvSpPr>
        <p:spPr>
          <a:xfrm>
            <a:off x="1086248" y="2394673"/>
            <a:ext cx="555582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Tự xa xưa thuở nào	    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 rừng </a:t>
            </a:r>
            <a:r>
              <a:rPr lang="en-US" sz="32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xanh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sâu thẳm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</a:t>
            </a:r>
            <a:endParaRPr lang="en-US" sz="32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Đôi bạn sống bên nhau	    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và dê trắn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g.</a:t>
            </a:r>
            <a:endParaRPr lang="vi-VN" sz="32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449243-4BE3-40FB-A2D8-DA8ACAFAE061}"/>
              </a:ext>
            </a:extLst>
          </p:cNvPr>
          <p:cNvCxnSpPr/>
          <p:nvPr/>
        </p:nvCxnSpPr>
        <p:spPr>
          <a:xfrm flipH="1">
            <a:off x="2649148" y="4696589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1D3C9B-EA9A-4175-A116-F96F42102DD7}"/>
              </a:ext>
            </a:extLst>
          </p:cNvPr>
          <p:cNvGrpSpPr/>
          <p:nvPr/>
        </p:nvGrpSpPr>
        <p:grpSpPr>
          <a:xfrm>
            <a:off x="6359158" y="2175772"/>
            <a:ext cx="5163964" cy="3096684"/>
            <a:chOff x="168834" y="1670205"/>
            <a:chExt cx="6400800" cy="290686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BAB260-8BDC-4EBD-B2DE-1452E9E11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168834" y="1670205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76BF373-96A4-47D8-8FA6-520F1E14B786}"/>
                </a:ext>
              </a:extLst>
            </p:cNvPr>
            <p:cNvSpPr/>
            <p:nvPr/>
          </p:nvSpPr>
          <p:spPr>
            <a:xfrm>
              <a:off x="1204906" y="1903043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 dirty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 flipV="1">
            <a:off x="3069771" y="3069771"/>
            <a:ext cx="770709" cy="575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ounded Rectangle 22"/>
          <p:cNvSpPr/>
          <p:nvPr/>
        </p:nvSpPr>
        <p:spPr>
          <a:xfrm>
            <a:off x="1086248" y="39303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6651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3 bài văn tả cảnh đẹp của núi, rừng hay nhấ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1440531"/>
            <a:ext cx="10415806" cy="425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32000" y="5851043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0D35AA-EB06-4407-8EB9-24B24145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58" y="291371"/>
            <a:ext cx="2087766" cy="13971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D21A46-F6F9-4764-8A4C-8E12C5767ED9}"/>
              </a:ext>
            </a:extLst>
          </p:cNvPr>
          <p:cNvSpPr txBox="1"/>
          <p:nvPr/>
        </p:nvSpPr>
        <p:spPr>
          <a:xfrm>
            <a:off x="1360713" y="2129346"/>
            <a:ext cx="51807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hạn hán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 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endParaRPr lang="en-US" sz="32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cạn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cỏ 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héo khô</a:t>
            </a:r>
            <a:endParaRPr lang="en-US" sz="3200" b="1" kern="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bao giờ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BF4BEE-A435-449B-B11C-BEEECE212371}"/>
              </a:ext>
            </a:extLst>
          </p:cNvPr>
          <p:cNvGrpSpPr/>
          <p:nvPr/>
        </p:nvGrpSpPr>
        <p:grpSpPr>
          <a:xfrm>
            <a:off x="6632230" y="2129346"/>
            <a:ext cx="4645083" cy="2875253"/>
            <a:chOff x="230909" y="2046038"/>
            <a:chExt cx="6400800" cy="2906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8C1C08-058C-4815-B606-EAA60B66E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3E07EC-4B69-424D-A708-3268608B6457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31570" y="520026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8833" y="2309960"/>
            <a:ext cx="18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hạn hán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2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0D35AA-EB06-4407-8EB9-24B24145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58" y="291371"/>
            <a:ext cx="2087766" cy="13971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D21A46-F6F9-4764-8A4C-8E12C5767ED9}"/>
              </a:ext>
            </a:extLst>
          </p:cNvPr>
          <p:cNvSpPr txBox="1"/>
          <p:nvPr/>
        </p:nvSpPr>
        <p:spPr>
          <a:xfrm>
            <a:off x="1360713" y="2129346"/>
            <a:ext cx="51807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hạn hán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cạn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cỏ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héo khô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bao giờ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BF4BEE-A435-449B-B11C-BEEECE212371}"/>
              </a:ext>
            </a:extLst>
          </p:cNvPr>
          <p:cNvGrpSpPr/>
          <p:nvPr/>
        </p:nvGrpSpPr>
        <p:grpSpPr>
          <a:xfrm>
            <a:off x="6632230" y="2129346"/>
            <a:ext cx="4645083" cy="2875253"/>
            <a:chOff x="230909" y="2046038"/>
            <a:chExt cx="6400800" cy="2906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8C1C08-058C-4815-B606-EAA60B66E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3E07EC-4B69-424D-A708-3268608B6457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31570" y="520026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8833" y="2309960"/>
            <a:ext cx="18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hạn hán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01" y="4218223"/>
            <a:ext cx="4377854" cy="2884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3" y="1693618"/>
            <a:ext cx="4377853" cy="25246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23" y="1693618"/>
            <a:ext cx="4883311" cy="252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86" y="4215070"/>
            <a:ext cx="4911248" cy="28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767054"/>
            <a:ext cx="11194870" cy="6449740"/>
            <a:chOff x="0" y="-53827"/>
            <a:chExt cx="12097989" cy="6643758"/>
          </a:xfrm>
        </p:grpSpPr>
        <p:sp>
          <p:nvSpPr>
            <p:cNvPr id="2" name="Rectangle 1"/>
            <p:cNvSpPr/>
            <p:nvPr/>
          </p:nvSpPr>
          <p:spPr>
            <a:xfrm>
              <a:off x="0" y="415636"/>
              <a:ext cx="12097989" cy="6174295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 descr="See the source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769" b="72000" l="0" r="32710">
                          <a14:foregroundMark x1="3743" y1="56769" x2="4940" y2="55385"/>
                          <a14:foregroundMark x1="2096" y1="62615" x2="1647" y2="63692"/>
                          <a14:foregroundMark x1="25150" y1="58154" x2="26048" y2="59231"/>
                          <a14:foregroundMark x1="12425" y1="59077" x2="12575" y2="62000"/>
                          <a14:foregroundMark x1="11527" y1="53692" x2="13024" y2="52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54" r="71432" b="26615"/>
            <a:stretch>
              <a:fillRect/>
            </a:stretch>
          </p:blipFill>
          <p:spPr bwMode="auto">
            <a:xfrm rot="20491848">
              <a:off x="296723" y="-53827"/>
              <a:ext cx="2448966" cy="2271443"/>
            </a:xfrm>
            <a:custGeom>
              <a:avLst/>
              <a:gdLst>
                <a:gd name="connsiteX0" fmla="*/ 1743746 w 3635375"/>
                <a:gd name="connsiteY0" fmla="*/ 0 h 3371850"/>
                <a:gd name="connsiteX1" fmla="*/ 3635375 w 3635375"/>
                <a:gd name="connsiteY1" fmla="*/ 1685925 h 3371850"/>
                <a:gd name="connsiteX2" fmla="*/ 1743746 w 3635375"/>
                <a:gd name="connsiteY2" fmla="*/ 3371850 h 3371850"/>
                <a:gd name="connsiteX3" fmla="*/ 771 w 3635375"/>
                <a:gd name="connsiteY3" fmla="*/ 2342163 h 3371850"/>
                <a:gd name="connsiteX4" fmla="*/ 0 w 3635375"/>
                <a:gd name="connsiteY4" fmla="*/ 2340287 h 3371850"/>
                <a:gd name="connsiteX5" fmla="*/ 0 w 3635375"/>
                <a:gd name="connsiteY5" fmla="*/ 1031563 h 3371850"/>
                <a:gd name="connsiteX6" fmla="*/ 771 w 3635375"/>
                <a:gd name="connsiteY6" fmla="*/ 1029687 h 3371850"/>
                <a:gd name="connsiteX7" fmla="*/ 1743746 w 3635375"/>
                <a:gd name="connsiteY7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5375" h="3371850">
                  <a:moveTo>
                    <a:pt x="1743746" y="0"/>
                  </a:moveTo>
                  <a:cubicBezTo>
                    <a:pt x="2788464" y="0"/>
                    <a:pt x="3635375" y="754814"/>
                    <a:pt x="3635375" y="1685925"/>
                  </a:cubicBezTo>
                  <a:cubicBezTo>
                    <a:pt x="3635375" y="2617036"/>
                    <a:pt x="2788464" y="3371850"/>
                    <a:pt x="1743746" y="3371850"/>
                  </a:cubicBezTo>
                  <a:cubicBezTo>
                    <a:pt x="960208" y="3371850"/>
                    <a:pt x="287936" y="2947267"/>
                    <a:pt x="771" y="2342163"/>
                  </a:cubicBezTo>
                  <a:lnTo>
                    <a:pt x="0" y="2340287"/>
                  </a:lnTo>
                  <a:lnTo>
                    <a:pt x="0" y="1031563"/>
                  </a:lnTo>
                  <a:lnTo>
                    <a:pt x="771" y="1029687"/>
                  </a:lnTo>
                  <a:cubicBezTo>
                    <a:pt x="287936" y="424583"/>
                    <a:pt x="960208" y="0"/>
                    <a:pt x="174374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1362753" y="260123"/>
            <a:ext cx="10433007" cy="10421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5">
            <a:extLst>
              <a:ext uri="{FF2B5EF4-FFF2-40B4-BE49-F238E27FC236}">
                <a16:creationId xmlns:a16="http://schemas.microsoft.com/office/drawing/2014/main" id="{0E3ED771-F917-4B73-846A-764DC09A086D}"/>
              </a:ext>
            </a:extLst>
          </p:cNvPr>
          <p:cNvGrpSpPr/>
          <p:nvPr/>
        </p:nvGrpSpPr>
        <p:grpSpPr>
          <a:xfrm>
            <a:off x="1548529" y="172996"/>
            <a:ext cx="1695411" cy="707886"/>
            <a:chOff x="2470108" y="1864944"/>
            <a:chExt cx="2704644" cy="1129272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B2BF2F0C-AD1E-4600-92B0-30AE0D1143D0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8282E605-6E55-49DB-9DFD-2C53B25E08E7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0D35AA-EB06-4407-8EB9-24B24145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58" y="291371"/>
            <a:ext cx="2087766" cy="139719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453E2D-0E55-438F-9DD0-8D33BB615FBD}"/>
              </a:ext>
            </a:extLst>
          </p:cNvPr>
          <p:cNvSpPr/>
          <p:nvPr/>
        </p:nvSpPr>
        <p:spPr>
          <a:xfrm>
            <a:off x="2939685" y="762578"/>
            <a:ext cx="2720742" cy="769441"/>
          </a:xfrm>
          <a:prstGeom prst="roundRect">
            <a:avLst>
              <a:gd name="adj" fmla="val 44962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EE6F5B-6A9F-425F-BCE6-4519C78581BB}"/>
              </a:ext>
            </a:extLst>
          </p:cNvPr>
          <p:cNvCxnSpPr/>
          <p:nvPr/>
        </p:nvCxnSpPr>
        <p:spPr>
          <a:xfrm flipH="1">
            <a:off x="4577259" y="4160775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ADAD1-2FE7-4FD6-85B1-619352599C80}"/>
              </a:ext>
            </a:extLst>
          </p:cNvPr>
          <p:cNvCxnSpPr/>
          <p:nvPr/>
        </p:nvCxnSpPr>
        <p:spPr>
          <a:xfrm flipH="1">
            <a:off x="4794234" y="3529404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54ACC5-9AA0-45F3-9D26-18489537EF35}"/>
              </a:ext>
            </a:extLst>
          </p:cNvPr>
          <p:cNvCxnSpPr/>
          <p:nvPr/>
        </p:nvCxnSpPr>
        <p:spPr>
          <a:xfrm flipH="1">
            <a:off x="5247509" y="2898033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A9203-00A7-4234-90FB-184D4F400C5E}"/>
              </a:ext>
            </a:extLst>
          </p:cNvPr>
          <p:cNvGrpSpPr/>
          <p:nvPr/>
        </p:nvGrpSpPr>
        <p:grpSpPr>
          <a:xfrm>
            <a:off x="4890211" y="4772136"/>
            <a:ext cx="261258" cy="651381"/>
            <a:chOff x="8407698" y="5438205"/>
            <a:chExt cx="261258" cy="65138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B6929F8-C391-4367-AAE7-786B9868FA20}"/>
                </a:ext>
              </a:extLst>
            </p:cNvPr>
            <p:cNvCxnSpPr/>
            <p:nvPr/>
          </p:nvCxnSpPr>
          <p:spPr>
            <a:xfrm flipH="1">
              <a:off x="8407698" y="5458215"/>
              <a:ext cx="130629" cy="6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3ED6E9-AF0C-4C84-BD27-29A9A0070C63}"/>
                </a:ext>
              </a:extLst>
            </p:cNvPr>
            <p:cNvCxnSpPr/>
            <p:nvPr/>
          </p:nvCxnSpPr>
          <p:spPr>
            <a:xfrm flipH="1">
              <a:off x="8538327" y="5438205"/>
              <a:ext cx="130629" cy="631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2A9CA1-CD91-4983-A1BC-AB2EDBBD8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449243-4BE3-40FB-A2D8-DA8ACAFAE061}"/>
              </a:ext>
            </a:extLst>
          </p:cNvPr>
          <p:cNvCxnSpPr/>
          <p:nvPr/>
        </p:nvCxnSpPr>
        <p:spPr>
          <a:xfrm flipH="1">
            <a:off x="4140148" y="1625719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3A4F66-E5DE-4D9B-922C-FE06DED83B63}"/>
              </a:ext>
            </a:extLst>
          </p:cNvPr>
          <p:cNvCxnSpPr/>
          <p:nvPr/>
        </p:nvCxnSpPr>
        <p:spPr>
          <a:xfrm flipH="1">
            <a:off x="5595113" y="2266662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BF4BEE-A435-449B-B11C-BEEECE212371}"/>
              </a:ext>
            </a:extLst>
          </p:cNvPr>
          <p:cNvGrpSpPr/>
          <p:nvPr/>
        </p:nvGrpSpPr>
        <p:grpSpPr>
          <a:xfrm>
            <a:off x="6632230" y="2129346"/>
            <a:ext cx="4645083" cy="2875253"/>
            <a:chOff x="230909" y="2046038"/>
            <a:chExt cx="6400800" cy="2906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8C1C08-058C-4815-B606-EAA60B66E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3E07EC-4B69-424D-A708-3268608B6457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EE98C1C-C267-4703-996A-C709A9126F41}"/>
              </a:ext>
            </a:extLst>
          </p:cNvPr>
          <p:cNvSpPr txBox="1"/>
          <p:nvPr/>
        </p:nvSpPr>
        <p:spPr>
          <a:xfrm>
            <a:off x="1177963" y="1625719"/>
            <a:ext cx="4678345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Lang thang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</a:t>
            </a:r>
            <a:r>
              <a:rPr lang="vi-VN" sz="28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Chạy khắp nẻo tìm bê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Vẫn gọi hoài: “Bê! Bê!”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3BF11A-5309-420A-A8DE-8D84FEC9603E}"/>
              </a:ext>
            </a:extLst>
          </p:cNvPr>
          <p:cNvCxnSpPr/>
          <p:nvPr/>
        </p:nvCxnSpPr>
        <p:spPr>
          <a:xfrm flipH="1">
            <a:off x="3310233" y="4792146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F0B4FB-8F67-4089-B0D7-E98E4DB2E51C}"/>
              </a:ext>
            </a:extLst>
          </p:cNvPr>
          <p:cNvCxnSpPr/>
          <p:nvPr/>
        </p:nvCxnSpPr>
        <p:spPr>
          <a:xfrm flipH="1">
            <a:off x="4100222" y="4792146"/>
            <a:ext cx="130629" cy="631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598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014971" y="258885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238559" y="2723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626764" y="304579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Gọi bạn 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2055" y="1004808"/>
            <a:ext cx="11363417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Tự xa xưa thuở nào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 rừng </a:t>
            </a:r>
            <a:r>
              <a:rPr lang="en-US" sz="28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xanh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sâu thẳm	  Lang thang 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Đôi bạn sống bên nhau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và dê trắng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Chạy khắp nẻo tìm bê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	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hạn hán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Vẫn gọi hoài: “Bê! Bê!”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cạn, cỏ héo khô			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(Định Hải)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9" y="1158313"/>
            <a:ext cx="587180" cy="554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3" y="4267519"/>
            <a:ext cx="659588" cy="659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65" y="1167843"/>
            <a:ext cx="654535" cy="654535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42B8F4F-F7D4-4E2F-B95F-FAC128A588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1023534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237A981-0C31-4839-9484-173C201EB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2" name="Picture 4" descr="Đồ họa mạng di động Clip art Đồ họa trẻ em Vector Hình ảnh - đọc sách part  clipart png tải về - Miễn phí trong suốt Phim Hoạt Hình png Tải về.">
            <a:extLst>
              <a:ext uri="{FF2B5EF4-FFF2-40B4-BE49-F238E27FC236}">
                <a16:creationId xmlns:a16="http://schemas.microsoft.com/office/drawing/2014/main" id="{72669A1A-DBD0-4AD8-B784-239D7650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5167" l="778" r="99000">
                        <a14:foregroundMark x1="19222" y1="41500" x2="12444" y2="48500"/>
                        <a14:foregroundMark x1="12444" y1="48500" x2="10778" y2="59833"/>
                        <a14:foregroundMark x1="10778" y1="59833" x2="13556" y2="72333"/>
                        <a14:foregroundMark x1="13556" y1="72333" x2="18222" y2="80333"/>
                        <a14:foregroundMark x1="18222" y1="80333" x2="23556" y2="82500"/>
                        <a14:foregroundMark x1="23556" y1="82500" x2="29778" y2="82000"/>
                        <a14:foregroundMark x1="29778" y1="82000" x2="59243" y2="90789"/>
                        <a14:foregroundMark x1="65197" y1="88228" x2="61889" y2="82667"/>
                        <a14:foregroundMark x1="61889" y1="82667" x2="67222" y2="77500"/>
                        <a14:foregroundMark x1="67222" y1="77500" x2="73889" y2="78000"/>
                        <a14:foregroundMark x1="73889" y1="78000" x2="74000" y2="78000"/>
                        <a14:foregroundMark x1="13333" y1="40500" x2="7667" y2="45000"/>
                        <a14:foregroundMark x1="7667" y1="45000" x2="3111" y2="52667"/>
                        <a14:foregroundMark x1="3111" y1="52667" x2="8667" y2="78000"/>
                        <a14:foregroundMark x1="8667" y1="78000" x2="13222" y2="83000"/>
                        <a14:foregroundMark x1="13222" y1="83000" x2="22222" y2="81167"/>
                        <a14:foregroundMark x1="9778" y1="51000" x2="4222" y2="53833"/>
                        <a14:foregroundMark x1="4222" y1="53833" x2="2556" y2="55833"/>
                        <a14:foregroundMark x1="46111" y1="3167" x2="48333" y2="20500"/>
                        <a14:foregroundMark x1="33333" y1="13000" x2="39222" y2="9833"/>
                        <a14:foregroundMark x1="39222" y1="9833" x2="43444" y2="10500"/>
                        <a14:foregroundMark x1="79000" y1="6167" x2="71889" y2="23500"/>
                        <a14:foregroundMark x1="54111" y1="26167" x2="63444" y2="29333"/>
                        <a14:foregroundMark x1="63444" y1="29333" x2="69111" y2="28833"/>
                        <a14:foregroundMark x1="69111" y1="28833" x2="69889" y2="29167"/>
                        <a14:foregroundMark x1="81889" y1="45500" x2="88000" y2="65333"/>
                        <a14:foregroundMark x1="88000" y1="65333" x2="89889" y2="83167"/>
                        <a14:foregroundMark x1="93333" y1="56333" x2="95889" y2="75167"/>
                        <a14:foregroundMark x1="95889" y1="75167" x2="93333" y2="79500"/>
                        <a14:foregroundMark x1="95889" y1="60667" x2="96889" y2="62000"/>
                        <a14:foregroundMark x1="95444" y1="71333" x2="99111" y2="75667"/>
                        <a14:foregroundMark x1="45667" y1="93500" x2="50222" y2="98167"/>
                        <a14:foregroundMark x1="50222" y1="98167" x2="55889" y2="93500"/>
                        <a14:foregroundMark x1="55889" y1="93500" x2="56222" y2="93667"/>
                        <a14:foregroundMark x1="72889" y1="93000" x2="76778" y2="95167"/>
                        <a14:foregroundMark x1="778" y1="63000" x2="10556" y2="61000"/>
                        <a14:backgroundMark x1="59556" y1="90167" x2="69000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46" y="1821542"/>
            <a:ext cx="7366907" cy="49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E99C6-3201-4C74-BC82-222AEB16F959}"/>
              </a:ext>
            </a:extLst>
          </p:cNvPr>
          <p:cNvSpPr txBox="1"/>
          <p:nvPr/>
        </p:nvSpPr>
        <p:spPr>
          <a:xfrm>
            <a:off x="2884714" y="326572"/>
            <a:ext cx="7134226" cy="138695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632999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941034" y="366550"/>
            <a:ext cx="11132598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Câu chuyện được kể trong bài thơ diễn ra ở đâu? Khi nào?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DF3DE1C-98FF-4730-B16A-C76622737F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314" y="93095"/>
            <a:ext cx="1145411" cy="937348"/>
          </a:xfrm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1001A-4ED8-422F-A7A3-2889A2DF736E}"/>
              </a:ext>
            </a:extLst>
          </p:cNvPr>
          <p:cNvSpPr txBox="1"/>
          <p:nvPr/>
        </p:nvSpPr>
        <p:spPr>
          <a:xfrm>
            <a:off x="1583915" y="1198551"/>
            <a:ext cx="555582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Tự xa xưa thuở nào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  </a:t>
            </a:r>
            <a:r>
              <a:rPr lang="en-US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 rừng cây sâu thẳm	  </a:t>
            </a:r>
            <a:endParaRPr lang="en-US" sz="3200" b="1" kern="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Đôi bạn sống bên </a:t>
            </a: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nhau	    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và dê trắn</a:t>
            </a:r>
            <a:r>
              <a:rPr lang="en-US" sz="32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g.</a:t>
            </a:r>
            <a:endParaRPr lang="vi-VN" sz="32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4129FB-DFD1-485F-A8CB-59EF3B8CF9F6}"/>
              </a:ext>
            </a:extLst>
          </p:cNvPr>
          <p:cNvGrpSpPr/>
          <p:nvPr/>
        </p:nvGrpSpPr>
        <p:grpSpPr>
          <a:xfrm>
            <a:off x="6953255" y="1437391"/>
            <a:ext cx="4645083" cy="2875253"/>
            <a:chOff x="230909" y="2046038"/>
            <a:chExt cx="6400800" cy="290686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E0D166F-48B3-43C2-8D21-7F89FE4DB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0D7AF1-C1D5-4AD2-84B4-E770B67B0D5A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1AC9C9-F580-40FA-9BC8-98F0A7418E00}"/>
              </a:ext>
            </a:extLst>
          </p:cNvPr>
          <p:cNvCxnSpPr/>
          <p:nvPr/>
        </p:nvCxnSpPr>
        <p:spPr>
          <a:xfrm>
            <a:off x="1713908" y="1875552"/>
            <a:ext cx="3613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12A4E1-4B23-4A5F-B6EC-4A927497BFA3}"/>
              </a:ext>
            </a:extLst>
          </p:cNvPr>
          <p:cNvCxnSpPr>
            <a:cxnSpLocks/>
          </p:cNvCxnSpPr>
          <p:nvPr/>
        </p:nvCxnSpPr>
        <p:spPr>
          <a:xfrm>
            <a:off x="1682248" y="2636618"/>
            <a:ext cx="455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001852-ADF5-4512-ADF6-CB228DB3FD26}"/>
              </a:ext>
            </a:extLst>
          </p:cNvPr>
          <p:cNvSpPr txBox="1"/>
          <p:nvPr/>
        </p:nvSpPr>
        <p:spPr>
          <a:xfrm>
            <a:off x="344151" y="5570281"/>
            <a:ext cx="10513153" cy="66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chuyện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đã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từ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rất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lâu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xảy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ra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khu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rừng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sâu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thẳm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C7D77">
                  <a:lumMod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1DECC7-3E57-42B8-8158-5DA903254A4B}"/>
              </a:ext>
            </a:extLst>
          </p:cNvPr>
          <p:cNvSpPr/>
          <p:nvPr/>
        </p:nvSpPr>
        <p:spPr>
          <a:xfrm>
            <a:off x="1650635" y="4945759"/>
            <a:ext cx="7995683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sâu thẳm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26C25C-FB43-4AF6-AF5E-D85EAFF7B43C}"/>
              </a:ext>
            </a:extLst>
          </p:cNvPr>
          <p:cNvSpPr/>
          <p:nvPr/>
        </p:nvSpPr>
        <p:spPr>
          <a:xfrm>
            <a:off x="1771144" y="5213421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27B52-192B-4FA9-826E-6859DA5C314D}"/>
              </a:ext>
            </a:extLst>
          </p:cNvPr>
          <p:cNvSpPr txBox="1"/>
          <p:nvPr/>
        </p:nvSpPr>
        <p:spPr>
          <a:xfrm>
            <a:off x="3704211" y="4945759"/>
            <a:ext cx="216046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: rất sâu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91DEDC-703E-4010-BE77-A1A663F28C46}"/>
              </a:ext>
            </a:extLst>
          </p:cNvPr>
          <p:cNvSpPr/>
          <p:nvPr/>
        </p:nvSpPr>
        <p:spPr>
          <a:xfrm>
            <a:off x="734747" y="448229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01C7D0-FB64-4419-8E76-9395973DC0E3}"/>
              </a:ext>
            </a:extLst>
          </p:cNvPr>
          <p:cNvSpPr/>
          <p:nvPr/>
        </p:nvSpPr>
        <p:spPr>
          <a:xfrm>
            <a:off x="603019" y="4296729"/>
            <a:ext cx="676794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</a:t>
            </a:r>
            <a:r>
              <a:rPr lang="en-US" sz="28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thuở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nào</a:t>
            </a:r>
            <a:endParaRPr lang="vi-VN" sz="28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7193DE-8529-4DC8-97EF-A0C09FED6992}"/>
              </a:ext>
            </a:extLst>
          </p:cNvPr>
          <p:cNvSpPr txBox="1"/>
          <p:nvPr/>
        </p:nvSpPr>
        <p:spPr>
          <a:xfrm>
            <a:off x="2683028" y="4304816"/>
            <a:ext cx="9465547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: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khoảng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thời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gian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không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xác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định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đã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lùi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vào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quá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khứ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0" grpId="0"/>
      <p:bldP spid="11" grpId="0"/>
      <p:bldP spid="13" grpId="0" animBg="1"/>
      <p:bldP spid="15" grpId="0"/>
      <p:bldP spid="16" grpId="0" animBg="1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0" y="1416206"/>
            <a:ext cx="4045323" cy="52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0" b="74664" l="10773" r="84778">
                        <a14:foregroundMark x1="49415" y1="45973" x2="63700" y2="49832"/>
                        <a14:foregroundMark x1="59485" y1="44966" x2="55738" y2="46644"/>
                        <a14:foregroundMark x1="51288" y1="45973" x2="55269" y2="45973"/>
                        <a14:foregroundMark x1="49883" y1="50839" x2="56440" y2="50671"/>
                        <a14:foregroundMark x1="55269" y1="53188" x2="61827" y2="53020"/>
                        <a14:foregroundMark x1="45902" y1="53020" x2="59485" y2="55537"/>
                        <a14:foregroundMark x1="62763" y1="56544" x2="67681" y2="56040"/>
                        <a14:foregroundMark x1="37705" y1="53020" x2="43326" y2="54698"/>
                        <a14:foregroundMark x1="69555" y1="43792" x2="76581" y2="43121"/>
                        <a14:foregroundMark x1="57845" y1="47651" x2="60422" y2="50503"/>
                      </a14:backgroundRemoval>
                    </a14:imgEffect>
                  </a14:imgLayer>
                </a14:imgProps>
              </a:ext>
            </a:extLst>
          </a:blip>
          <a:srcRect l="10013" t="19223" r="13090" b="25308"/>
          <a:stretch/>
        </p:blipFill>
        <p:spPr>
          <a:xfrm>
            <a:off x="3467099" y="731673"/>
            <a:ext cx="7766957" cy="593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6802" y="731673"/>
            <a:ext cx="6668799" cy="2827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058157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TUỔI THƠ</a:t>
            </a:r>
          </a:p>
        </p:txBody>
      </p:sp>
    </p:spTree>
    <p:extLst>
      <p:ext uri="{BB962C8B-B14F-4D97-AF65-F5344CB8AC3E}">
        <p14:creationId xmlns:p14="http://schemas.microsoft.com/office/powerpoint/2010/main" val="31752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481905" y="616325"/>
            <a:ext cx="9064766" cy="6668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2. Chuyện gì xảy ra kh</a:t>
            </a:r>
            <a:r>
              <a:rPr lang="en-US" sz="2800" kern="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iến</a:t>
            </a:r>
            <a:r>
              <a:rPr lang="vi-VN" sz="28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753937" y="4892440"/>
            <a:ext cx="9883609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vàng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lang thang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đi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tìm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cỏ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vì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trời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hạn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hán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không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nước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cây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cỏ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héo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khô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hết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cả</a:t>
            </a: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C7D77">
                  <a:lumMod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DF3DE1C-98FF-4730-B16A-C76622737F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F61BD-C3EA-4AE1-9585-A1A461EAEC81}"/>
              </a:ext>
            </a:extLst>
          </p:cNvPr>
          <p:cNvSpPr txBox="1"/>
          <p:nvPr/>
        </p:nvSpPr>
        <p:spPr>
          <a:xfrm>
            <a:off x="2672937" y="1605350"/>
            <a:ext cx="5180745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hạn hán	   </a:t>
            </a:r>
            <a:r>
              <a:rPr lang="en-US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endParaRPr lang="en-US" sz="3200" b="1" kern="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cạn, cỏ héo khô</a:t>
            </a:r>
            <a:endParaRPr lang="en-US" sz="3200" b="1" kern="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bao giờ?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77CC88-1AD3-4CC6-A5D0-8309E25974C0}"/>
              </a:ext>
            </a:extLst>
          </p:cNvPr>
          <p:cNvCxnSpPr>
            <a:cxnSpLocks/>
          </p:cNvCxnSpPr>
          <p:nvPr/>
        </p:nvCxnSpPr>
        <p:spPr>
          <a:xfrm>
            <a:off x="2796466" y="2249701"/>
            <a:ext cx="4015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AC258F-B54C-452C-828C-56533B84FA39}"/>
              </a:ext>
            </a:extLst>
          </p:cNvPr>
          <p:cNvCxnSpPr>
            <a:cxnSpLocks/>
          </p:cNvCxnSpPr>
          <p:nvPr/>
        </p:nvCxnSpPr>
        <p:spPr>
          <a:xfrm>
            <a:off x="2675993" y="3014660"/>
            <a:ext cx="4015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4F4A79-801A-4DD7-A31A-3A899D31D0C9}"/>
              </a:ext>
            </a:extLst>
          </p:cNvPr>
          <p:cNvSpPr/>
          <p:nvPr/>
        </p:nvSpPr>
        <p:spPr>
          <a:xfrm>
            <a:off x="753937" y="4481592"/>
            <a:ext cx="7995683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hạn hán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B76C8D-CEEE-4A06-8DC9-74172E7FC1F2}"/>
              </a:ext>
            </a:extLst>
          </p:cNvPr>
          <p:cNvSpPr/>
          <p:nvPr/>
        </p:nvSpPr>
        <p:spPr>
          <a:xfrm>
            <a:off x="874445" y="466483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2B621-3CCA-459B-BA61-8CCD074850E4}"/>
              </a:ext>
            </a:extLst>
          </p:cNvPr>
          <p:cNvSpPr txBox="1"/>
          <p:nvPr/>
        </p:nvSpPr>
        <p:spPr>
          <a:xfrm>
            <a:off x="2680536" y="4480495"/>
            <a:ext cx="91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: tình trạng thiếu nước do nắng lâu,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không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mưa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gây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ra.</a:t>
            </a:r>
            <a:r>
              <a:rPr lang="vi-VN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endParaRPr lang="en-US" sz="2400" b="1" kern="0" dirty="0">
              <a:solidFill>
                <a:srgbClr val="FC7D77">
                  <a:lumMod val="5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9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4" grpId="0"/>
      <p:bldP spid="9" grpId="0"/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1847222" y="347134"/>
            <a:ext cx="8159768" cy="6668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3. </a:t>
            </a:r>
            <a:r>
              <a:rPr lang="vi-VN" sz="28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622948" y="5775755"/>
            <a:ext cx="8159768" cy="74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chạy khắp nẻo tìm bê và gọi bê.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142ECFE-A63F-4787-8984-B6F6B68775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CB240-F622-473A-8237-DFFECAF6A1E1}"/>
              </a:ext>
            </a:extLst>
          </p:cNvPr>
          <p:cNvSpPr txBox="1"/>
          <p:nvPr/>
        </p:nvSpPr>
        <p:spPr>
          <a:xfrm>
            <a:off x="3060029" y="1172958"/>
            <a:ext cx="4678345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Lang thang 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Chạy khắp nẻo tìm bê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Vẫn gọi hoài: “Bê! Bê!”</a:t>
            </a:r>
            <a:r>
              <a:rPr lang="en-US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b="1" kern="0" dirty="0"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445525-8D9B-4CF3-B03F-F19130A659DD}"/>
              </a:ext>
            </a:extLst>
          </p:cNvPr>
          <p:cNvCxnSpPr/>
          <p:nvPr/>
        </p:nvCxnSpPr>
        <p:spPr>
          <a:xfrm>
            <a:off x="3195961" y="3684233"/>
            <a:ext cx="3400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90A45E-CDB3-42B0-BB91-767682CD53A5}"/>
              </a:ext>
            </a:extLst>
          </p:cNvPr>
          <p:cNvCxnSpPr/>
          <p:nvPr/>
        </p:nvCxnSpPr>
        <p:spPr>
          <a:xfrm>
            <a:off x="3195961" y="4990730"/>
            <a:ext cx="3400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BEC1B8-779B-4CFB-95A3-AF36121FB755}"/>
              </a:ext>
            </a:extLst>
          </p:cNvPr>
          <p:cNvCxnSpPr/>
          <p:nvPr/>
        </p:nvCxnSpPr>
        <p:spPr>
          <a:xfrm>
            <a:off x="3133817" y="4388528"/>
            <a:ext cx="3400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342ED4D-A6E4-4E91-93FE-1A5AB44F6940}"/>
              </a:ext>
            </a:extLst>
          </p:cNvPr>
          <p:cNvSpPr/>
          <p:nvPr/>
        </p:nvSpPr>
        <p:spPr>
          <a:xfrm>
            <a:off x="804533" y="5061675"/>
            <a:ext cx="7995683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lang thang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34BB49-2C1F-453B-B00E-56CDADD6A863}"/>
              </a:ext>
            </a:extLst>
          </p:cNvPr>
          <p:cNvSpPr/>
          <p:nvPr/>
        </p:nvSpPr>
        <p:spPr>
          <a:xfrm>
            <a:off x="834421" y="524161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8B1A-4529-442E-8E3E-CDA8C25C98BF}"/>
              </a:ext>
            </a:extLst>
          </p:cNvPr>
          <p:cNvSpPr txBox="1"/>
          <p:nvPr/>
        </p:nvSpPr>
        <p:spPr>
          <a:xfrm>
            <a:off x="2655906" y="5093553"/>
            <a:ext cx="8276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: đi hết chỗ này đến chỗ khác, không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dừng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lại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ở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nơi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nào</a:t>
            </a:r>
            <a:r>
              <a:rPr lang="en-US" sz="2400" b="1" kern="0" dirty="0">
                <a:solidFill>
                  <a:srgbClr val="FC7D7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7" grpId="0"/>
      <p:bldP spid="9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1458068" y="172996"/>
            <a:ext cx="9062555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4. </a:t>
            </a:r>
            <a:r>
              <a:rPr lang="vi-VN" sz="32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880286" y="4529047"/>
            <a:ext cx="10218116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Wingdings" panose="05000000000000000000" pitchFamily="2" charset="2"/>
              </a:rPr>
              <a:t> 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và bê vàng là hai người bạn rất thân thiết. Tình bạn của hai bạn thật đẹp và đáng quý.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142ECFE-A63F-4787-8984-B6F6B68775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841C0C-8505-432E-8E89-F658FE3DCFC9}"/>
              </a:ext>
            </a:extLst>
          </p:cNvPr>
          <p:cNvGrpSpPr/>
          <p:nvPr/>
        </p:nvGrpSpPr>
        <p:grpSpPr>
          <a:xfrm>
            <a:off x="2887595" y="1171473"/>
            <a:ext cx="5424291" cy="3357574"/>
            <a:chOff x="-842819" y="2046038"/>
            <a:chExt cx="7474528" cy="33944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939ECE-AEC7-427A-80BB-B99B1B4D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-842819" y="2046038"/>
              <a:ext cx="7474528" cy="33944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245ACA-2094-43E6-95E1-36E05EF31680}"/>
                </a:ext>
              </a:extLst>
            </p:cNvPr>
            <p:cNvSpPr/>
            <p:nvPr/>
          </p:nvSpPr>
          <p:spPr>
            <a:xfrm>
              <a:off x="65917" y="2253445"/>
              <a:ext cx="2270802" cy="11377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 dirty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89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08252-AA2F-4EE1-95AE-19142015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5" y="3274377"/>
            <a:ext cx="5194139" cy="3116483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D8DC2D04-2626-4DA8-8E25-9D46ECD3DE68}"/>
              </a:ext>
            </a:extLst>
          </p:cNvPr>
          <p:cNvSpPr/>
          <p:nvPr/>
        </p:nvSpPr>
        <p:spPr>
          <a:xfrm>
            <a:off x="4190259" y="467140"/>
            <a:ext cx="7458523" cy="3116483"/>
          </a:xfrm>
          <a:prstGeom prst="horizont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ca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ình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quý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dê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trắng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DC2A009-0CB2-4AC6-AABE-F7931A734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0650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8006CB-1BBC-4F54-BAB8-E58A98CC09DA}"/>
              </a:ext>
            </a:extLst>
          </p:cNvPr>
          <p:cNvSpPr txBox="1"/>
          <p:nvPr/>
        </p:nvSpPr>
        <p:spPr>
          <a:xfrm>
            <a:off x="2971799" y="1010047"/>
            <a:ext cx="6574971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Luyện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7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đọc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7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endParaRPr kumimoji="0" lang="en-US" sz="72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0F5FA-9242-430D-BDCA-D7DF9CA173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E0747177-B913-49F8-A38C-3782FE51C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8954"/>
          <a:stretch/>
        </p:blipFill>
        <p:spPr bwMode="auto">
          <a:xfrm>
            <a:off x="3145971" y="1556895"/>
            <a:ext cx="6400799" cy="50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92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014971" y="258885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238559" y="2723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626764" y="304579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Gọi bạn 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2055" y="1004808"/>
            <a:ext cx="11363417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Tự xa xưa thuở nào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 rừng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xanh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sâu thẳm	  Lang thang 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Đôi bạn sống bên nhau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và dê trắng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Chạy khắp nẻo tìm bê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	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hạn hán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Vẫn gọi hoài: “Bê! Bê!”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cạn, cỏ héo khô			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(Định Hải)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9" y="1158313"/>
            <a:ext cx="587180" cy="554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3" y="4267519"/>
            <a:ext cx="659588" cy="659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65" y="1167843"/>
            <a:ext cx="654535" cy="654535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42B8F4F-F7D4-4E2F-B95F-FAC128A588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399422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09ED-273E-4812-A8E6-1C4871DC09B2}"/>
              </a:ext>
            </a:extLst>
          </p:cNvPr>
          <p:cNvSpPr txBox="1"/>
          <p:nvPr/>
        </p:nvSpPr>
        <p:spPr>
          <a:xfrm>
            <a:off x="6668706" y="1887337"/>
            <a:ext cx="5523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55CDB-2F63-4C0D-A609-CDF0212836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098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294227D2-EAA7-4395-A6C5-8004DDF7F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81" b="9033"/>
          <a:stretch/>
        </p:blipFill>
        <p:spPr bwMode="auto">
          <a:xfrm>
            <a:off x="947058" y="1110344"/>
            <a:ext cx="5867400" cy="543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3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76919" y="401919"/>
            <a:ext cx="10109314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1. </a:t>
            </a:r>
            <a:r>
              <a:rPr lang="vi-VN" sz="28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Tìm từ ngữ thể hiện tâm trạng của dê trắng khi không thấy bạn trở về?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2E511B8-FF2C-4245-8370-D49F9B56F1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A035-4E6F-4CF7-9B38-9FC3473D6064}"/>
              </a:ext>
            </a:extLst>
          </p:cNvPr>
          <p:cNvSpPr txBox="1"/>
          <p:nvPr/>
        </p:nvSpPr>
        <p:spPr>
          <a:xfrm>
            <a:off x="4121805" y="1244399"/>
            <a:ext cx="4678345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Lang thang 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Chạy khắp nẻo tìm bê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Vẫn gọi hoài: “Bê! Bê!”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10E68D-C09A-4D4F-899C-AA44DAD172DC}"/>
              </a:ext>
            </a:extLst>
          </p:cNvPr>
          <p:cNvCxnSpPr>
            <a:cxnSpLocks/>
          </p:cNvCxnSpPr>
          <p:nvPr/>
        </p:nvCxnSpPr>
        <p:spPr>
          <a:xfrm>
            <a:off x="5651562" y="3126610"/>
            <a:ext cx="1222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F3F3F-999A-420F-9DD8-65604D34EEC5}"/>
              </a:ext>
            </a:extLst>
          </p:cNvPr>
          <p:cNvSpPr txBox="1"/>
          <p:nvPr/>
        </p:nvSpPr>
        <p:spPr>
          <a:xfrm>
            <a:off x="683991" y="5142902"/>
            <a:ext cx="1010931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Tìm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thêm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các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từ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bộc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lộ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tình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cảm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những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người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bạn</a:t>
            </a:r>
            <a:r>
              <a:rPr lang="en-US" sz="2800" b="1" kern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kern="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32D84-5109-49F9-A2DD-CEC1719D0FAE}"/>
              </a:ext>
            </a:extLst>
          </p:cNvPr>
          <p:cNvSpPr txBox="1"/>
          <p:nvPr/>
        </p:nvSpPr>
        <p:spPr>
          <a:xfrm>
            <a:off x="962515" y="5809751"/>
            <a:ext cx="1010931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yêu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quý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thương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mến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thân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thiết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quan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tâm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nhớ</a:t>
            </a:r>
            <a:r>
              <a:rPr lang="en-US" sz="2800" b="1" kern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,…</a:t>
            </a:r>
            <a:endParaRPr lang="vi-VN" sz="2800" kern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450477" y="388524"/>
            <a:ext cx="994435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2.</a:t>
            </a:r>
            <a:r>
              <a:rPr lang="vi-VN" sz="2800" kern="0" dirty="0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Đóng vai một người bạn trong rừng, nói lời an ủi dê trắng.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122B40-7A22-48F2-843E-0050B8371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07" y="1452362"/>
            <a:ext cx="7421294" cy="4876800"/>
          </a:xfrm>
          <a:prstGeom prst="rect">
            <a:avLst/>
          </a:prstGeom>
        </p:spPr>
      </p:pic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D558C58D-3EE7-403D-8ACC-2A57FDA84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232" y="172996"/>
            <a:ext cx="1145411" cy="937348"/>
          </a:xfrm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04223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1588"/>
            <a:ext cx="1218759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图片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5" y="4602712"/>
            <a:ext cx="3169503" cy="243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图片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" y="-95201"/>
            <a:ext cx="3512324" cy="286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图片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91" y="3782137"/>
            <a:ext cx="2604485" cy="32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图片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22">
            <a:off x="8744133" y="90467"/>
            <a:ext cx="3458362" cy="22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2469180" y="2510361"/>
            <a:ext cx="7340933" cy="707409"/>
          </a:xfrm>
          <a:prstGeom prst="rect">
            <a:avLst/>
          </a:prstGeom>
          <a:noFill/>
        </p:spPr>
        <p:txBody>
          <a:bodyPr lIns="90968" tIns="45484" rIns="90968" bIns="45484">
            <a:spAutoFit/>
          </a:bodyPr>
          <a:lstStyle/>
          <a:p>
            <a:pPr algn="ctr" eaLnBrk="1" fontAlgn="auto" hangingPunct="1">
              <a:defRPr/>
            </a:pPr>
            <a:r>
              <a:rPr lang="en-US" altLang="zh-CN" sz="4000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Microsoft JhengHei Light" panose="020B0304030504040204" pitchFamily="34" charset="-122"/>
              </a:rPr>
              <a:t>Học thuộc lòng 2 khổ thơ đầu</a:t>
            </a:r>
          </a:p>
        </p:txBody>
      </p:sp>
      <p:pic>
        <p:nvPicPr>
          <p:cNvPr id="82952" name="图片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01" y="4456696"/>
            <a:ext cx="4355092" cy="242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53" name="Group 1"/>
          <p:cNvGrpSpPr>
            <a:grpSpLocks/>
          </p:cNvGrpSpPr>
          <p:nvPr/>
        </p:nvGrpSpPr>
        <p:grpSpPr bwMode="auto">
          <a:xfrm>
            <a:off x="4090658" y="342848"/>
            <a:ext cx="3658628" cy="2149613"/>
            <a:chOff x="6439" y="541"/>
            <a:chExt cx="5764" cy="3385"/>
          </a:xfrm>
        </p:grpSpPr>
        <p:sp>
          <p:nvSpPr>
            <p:cNvPr id="21" name="MH_Number_1"/>
            <p:cNvSpPr/>
            <p:nvPr>
              <p:custDataLst>
                <p:tags r:id="rId1"/>
              </p:custDataLst>
            </p:nvPr>
          </p:nvSpPr>
          <p:spPr>
            <a:xfrm>
              <a:off x="7397" y="648"/>
              <a:ext cx="4806" cy="3204"/>
            </a:xfrm>
            <a:prstGeom prst="ellipse">
              <a:avLst/>
            </a:prstGeom>
            <a:solidFill>
              <a:srgbClr val="6DC1B5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defRPr/>
              </a:pPr>
              <a:endParaRPr lang="en-US" altLang="zh-CN" sz="3499" b="1" noProof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82956" name="图片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17556">
              <a:off x="6439" y="541"/>
              <a:ext cx="2370" cy="3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954" name="Content Placeholder 4" descr="A picture containing room, building, food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07" y="0"/>
            <a:ext cx="1122103" cy="95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7273" cy="68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82650" y="6294755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400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400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9832" y="2314575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9832" y="3371850"/>
            <a:ext cx="7767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CON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MỘT NGÀY TRÀN ĐẦY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NĂNG LƯỢNG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  <a:endParaRPr lang="vi-V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VÀ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AN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TRONG MÙA DỊCH COVID!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C8DAE-5057-4A66-BEBD-E03C78464948}"/>
              </a:ext>
            </a:extLst>
          </p:cNvPr>
          <p:cNvSpPr/>
          <p:nvPr/>
        </p:nvSpPr>
        <p:spPr>
          <a:xfrm>
            <a:off x="9639300" y="1686757"/>
            <a:ext cx="1138192" cy="627818"/>
          </a:xfrm>
          <a:prstGeom prst="rect">
            <a:avLst/>
          </a:prstGeom>
          <a:solidFill>
            <a:srgbClr val="075A30"/>
          </a:solidFill>
          <a:ln>
            <a:solidFill>
              <a:srgbClr val="146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3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8302" r="1682" b="8115"/>
          <a:stretch/>
        </p:blipFill>
        <p:spPr>
          <a:xfrm>
            <a:off x="772105" y="2152896"/>
            <a:ext cx="10191283" cy="4117008"/>
          </a:xfrm>
          <a:prstGeom prst="roundRect">
            <a:avLst/>
          </a:prstGeom>
        </p:spPr>
      </p:pic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58" y="1103645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349">
            <a:off x="317327" y="2111614"/>
            <a:ext cx="1067157" cy="13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7975" y="1167068"/>
            <a:ext cx="1391479" cy="8945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1819" y="473813"/>
            <a:ext cx="1397478" cy="573886"/>
            <a:chOff x="9566064" y="964372"/>
            <a:chExt cx="5446164" cy="698253"/>
          </a:xfrm>
        </p:grpSpPr>
        <p:sp>
          <p:nvSpPr>
            <p:cNvPr id="30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ĐỌC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03836" y="1306583"/>
            <a:ext cx="681239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8044" y="2409580"/>
            <a:ext cx="277940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98455" y="2890391"/>
            <a:ext cx="277940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8455" y="3446995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3137" y="4030506"/>
            <a:ext cx="847023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98454" y="4695794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3137" y="5276330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74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392001" y="837157"/>
            <a:ext cx="9600000" cy="6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43" tIns="51472" rIns="102943" bIns="5147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320001" y="1548581"/>
            <a:ext cx="3744000" cy="6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43" tIns="51472" rIns="102943" bIns="5147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FFFFFF"/>
                </a:solidFill>
                <a:latin typeface="HP001 4 hàng" pitchFamily="34" charset="0"/>
              </a:rPr>
              <a:t>Đọc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-188604" y="2447329"/>
            <a:ext cx="9364128" cy="6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943" tIns="51472" rIns="102943" bIns="5147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Bài 17: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bạn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50689"/>
      </p:ext>
    </p:extLst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995804" y="879349"/>
            <a:ext cx="2180835" cy="773525"/>
            <a:chOff x="347364" y="617893"/>
            <a:chExt cx="1635626" cy="5801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332" y="18928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12084" y="1758258"/>
            <a:ext cx="825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Bạn của em là ai? (bạn cùng lớp/ bạn hàng xóm/ bạn cũ…) </a:t>
            </a:r>
            <a:endParaRPr lang="en-US" sz="24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3612086" y="1749235"/>
            <a:ext cx="715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Em chơi với bạn từ bao giờ?</a:t>
            </a:r>
            <a:endParaRPr lang="en-US" sz="24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3657601" y="1777643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Em thường chơi gì với bạn? Em thích nhất </a:t>
            </a:r>
            <a:r>
              <a:rPr lang="en-US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ở</a:t>
            </a:r>
            <a:r>
              <a:rPr lang="vi-VN" sz="24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bạn điều gì? </a:t>
            </a:r>
            <a:endParaRPr lang="en-US" sz="24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4101738" y="302802"/>
            <a:ext cx="6779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80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GỌI BẠN </a:t>
            </a:r>
            <a:endParaRPr lang="en-US" sz="800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1831879" y="2670857"/>
            <a:ext cx="8534400" cy="3933017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04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MỤC TIÊU</a:t>
            </a:r>
            <a:endParaRPr kumimoji="0" lang="zh-CN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96262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5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12055" y="147728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5731" y="147728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45253" y="82343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Gọi bạn 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2055" y="1004808"/>
            <a:ext cx="113634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Tự xa xưa thuở nào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đi tìm cỏ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Trong rừng </a:t>
            </a:r>
            <a:r>
              <a:rPr lang="en-US" sz="2800" b="1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xanh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sâu thẳm	  Lang thang quên đường về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Đôi bạn sống bên nhau	 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Dê trắng thương bạn quá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Bê vàng và dê trắng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Chạy khắp nẻo tìm b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ê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		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Đến bây giờ dê trắng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Một năm, trời hạn hán	   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Vẫn gọi hoài: “Bê! Bê!”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Suối cạn, cỏ héo khô			</a:t>
            </a:r>
            <a:r>
              <a:rPr lang="en-US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        </a:t>
            </a: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(Định Hải)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Lấy gì nuôi đôi bạn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9" y="1158313"/>
            <a:ext cx="587180" cy="554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3" y="4267519"/>
            <a:ext cx="659588" cy="659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65" y="1167843"/>
            <a:ext cx="654535" cy="654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1330</Words>
  <Application>Microsoft Office PowerPoint</Application>
  <PresentationFormat>Widescreen</PresentationFormat>
  <Paragraphs>187</Paragraphs>
  <Slides>30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.VnTime</vt:lpstr>
      <vt:lpstr>等线</vt:lpstr>
      <vt:lpstr>Calibri</vt:lpstr>
      <vt:lpstr>SVN-Gretoon</vt:lpstr>
      <vt:lpstr>Roboto</vt:lpstr>
      <vt:lpstr>Calibri Light</vt:lpstr>
      <vt:lpstr>HP001 4 hàng</vt:lpstr>
      <vt:lpstr>Times New Roman</vt:lpstr>
      <vt:lpstr>Arial</vt:lpstr>
      <vt:lpstr>Kalam</vt:lpstr>
      <vt:lpstr>UTM Avo</vt:lpstr>
      <vt:lpstr>Arial-Rounded</vt:lpstr>
      <vt:lpstr>UTM Cookies</vt:lpstr>
      <vt:lpstr>Montserrat</vt:lpstr>
      <vt:lpstr>Roboto Slab</vt:lpstr>
      <vt:lpstr>r0c0i Linotte</vt:lpstr>
      <vt:lpstr>iCiel Cadena</vt:lpstr>
      <vt:lpstr>1_Office Theme</vt:lpstr>
      <vt:lpstr>5_Office Theme</vt:lpstr>
      <vt:lpstr>1_Doodle Sketchbook by Slidesgo</vt:lpstr>
      <vt:lpstr>6_Office 主题</vt:lpstr>
      <vt:lpstr>Office Theme</vt:lpstr>
      <vt:lpstr>2_Office Theme</vt:lpstr>
      <vt:lpstr>3_Office Theme</vt:lpstr>
      <vt:lpstr>4_Office Theme</vt:lpstr>
      <vt:lpstr>Default Design</vt:lpstr>
      <vt:lpstr>1_Default Design</vt:lpstr>
      <vt:lpstr>2_Default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Dũng</cp:lastModifiedBy>
  <cp:revision>75</cp:revision>
  <dcterms:created xsi:type="dcterms:W3CDTF">2021-07-25T05:34:20Z</dcterms:created>
  <dcterms:modified xsi:type="dcterms:W3CDTF">2024-06-30T15:23:02Z</dcterms:modified>
</cp:coreProperties>
</file>