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83" r:id="rId3"/>
    <p:sldId id="257" r:id="rId4"/>
    <p:sldId id="331" r:id="rId5"/>
    <p:sldId id="259" r:id="rId6"/>
    <p:sldId id="332" r:id="rId7"/>
    <p:sldId id="258" r:id="rId8"/>
    <p:sldId id="333" r:id="rId9"/>
    <p:sldId id="260" r:id="rId10"/>
    <p:sldId id="334" r:id="rId11"/>
    <p:sldId id="335" r:id="rId12"/>
    <p:sldId id="336" r:id="rId13"/>
    <p:sldId id="264" r:id="rId14"/>
    <p:sldId id="337" r:id="rId15"/>
    <p:sldId id="261" r:id="rId16"/>
    <p:sldId id="340" r:id="rId17"/>
    <p:sldId id="277" r:id="rId18"/>
    <p:sldId id="339" r:id="rId19"/>
    <p:sldId id="341" r:id="rId20"/>
    <p:sldId id="273" r:id="rId21"/>
    <p:sldId id="290" r:id="rId22"/>
    <p:sldId id="274" r:id="rId23"/>
    <p:sldId id="275" r:id="rId24"/>
    <p:sldId id="278" r:id="rId25"/>
    <p:sldId id="270" r:id="rId26"/>
    <p:sldId id="342" r:id="rId27"/>
    <p:sldId id="288" r:id="rId28"/>
    <p:sldId id="287" r:id="rId29"/>
    <p:sldId id="282" r:id="rId30"/>
    <p:sldId id="263" r:id="rId31"/>
    <p:sldId id="281" r:id="rId32"/>
    <p:sldId id="26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92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04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45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09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83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81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65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21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606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21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52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2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73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09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94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2024/6/30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909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898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457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484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932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43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661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55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108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769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70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301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5.mp4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video" Target="../media/media5.mp4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9.png"/><Relationship Id="rId10" Type="http://schemas.openxmlformats.org/officeDocument/2006/relationships/image" Target="../media/image15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18.png"/><Relationship Id="rId12" Type="http://schemas.openxmlformats.org/officeDocument/2006/relationships/image" Target="../media/image15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14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jpg"/><Relationship Id="rId4" Type="http://schemas.openxmlformats.org/officeDocument/2006/relationships/audio" Target="../media/media4.mp3"/><Relationship Id="rId9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41.png"/><Relationship Id="rId10" Type="http://schemas.microsoft.com/office/2007/relationships/hdphoto" Target="../media/hdphoto3.wdp"/><Relationship Id="rId4" Type="http://schemas.microsoft.com/office/2007/relationships/hdphoto" Target="../media/hdphoto4.wdp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microsoft.com/office/2007/relationships/hdphoto" Target="../media/hdphoto10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jpeg"/><Relationship Id="rId3" Type="http://schemas.openxmlformats.org/officeDocument/2006/relationships/image" Target="../media/image35.png"/><Relationship Id="rId7" Type="http://schemas.openxmlformats.org/officeDocument/2006/relationships/image" Target="../media/image46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microsoft.com/office/2007/relationships/hdphoto" Target="../media/hdphoto3.wdp"/><Relationship Id="rId5" Type="http://schemas.openxmlformats.org/officeDocument/2006/relationships/image" Target="../media/image45.png"/><Relationship Id="rId10" Type="http://schemas.openxmlformats.org/officeDocument/2006/relationships/image" Target="../media/image29.png"/><Relationship Id="rId4" Type="http://schemas.microsoft.com/office/2007/relationships/hdphoto" Target="../media/hdphoto4.wdp"/><Relationship Id="rId9" Type="http://schemas.microsoft.com/office/2007/relationships/hdphoto" Target="../media/hdphoto2.wdp"/><Relationship Id="rId1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jpeg"/><Relationship Id="rId3" Type="http://schemas.openxmlformats.org/officeDocument/2006/relationships/image" Target="../media/image35.png"/><Relationship Id="rId7" Type="http://schemas.openxmlformats.org/officeDocument/2006/relationships/image" Target="../media/image46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microsoft.com/office/2007/relationships/hdphoto" Target="../media/hdphoto3.wdp"/><Relationship Id="rId5" Type="http://schemas.openxmlformats.org/officeDocument/2006/relationships/image" Target="../media/image45.png"/><Relationship Id="rId10" Type="http://schemas.openxmlformats.org/officeDocument/2006/relationships/image" Target="../media/image29.png"/><Relationship Id="rId4" Type="http://schemas.microsoft.com/office/2007/relationships/hdphoto" Target="../media/hdphoto4.wdp"/><Relationship Id="rId9" Type="http://schemas.microsoft.com/office/2007/relationships/hdphoto" Target="../media/hdphoto2.wdp"/><Relationship Id="rId1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20.xml"/><Relationship Id="rId7" Type="http://schemas.microsoft.com/office/2007/relationships/hdphoto" Target="../media/hdphoto1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9.png"/><Relationship Id="rId10" Type="http://schemas.openxmlformats.org/officeDocument/2006/relationships/image" Target="../media/image15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9.png"/><Relationship Id="rId10" Type="http://schemas.openxmlformats.org/officeDocument/2006/relationships/image" Target="../media/image15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4.mp3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9.png"/><Relationship Id="rId10" Type="http://schemas.openxmlformats.org/officeDocument/2006/relationships/image" Target="../media/image15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9.png"/><Relationship Id="rId10" Type="http://schemas.openxmlformats.org/officeDocument/2006/relationships/image" Target="../media/image15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Con chim vành khuyên nhỏ - Nhạc thiếu nhi - Nhạc thiếu nhi vui nhộn 00_00_08-00_01_23">
            <a:hlinkClick r:id="" action="ppaction://media"/>
            <a:extLst>
              <a:ext uri="{FF2B5EF4-FFF2-40B4-BE49-F238E27FC236}">
                <a16:creationId xmlns:a16="http://schemas.microsoft.com/office/drawing/2014/main" id="{53014011-AEB6-2630-D876-B906824883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4"/>
            <a:ext cx="11975007" cy="63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2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-6526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6233277" y="450673"/>
            <a:ext cx="8648700" cy="3686085"/>
            <a:chOff x="-262148" y="491767"/>
            <a:chExt cx="6031018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62148" y="491767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52251" y="1641117"/>
              <a:ext cx="3916619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Đây là chim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chim hoàng oanh">
            <a:hlinkClick r:id="" action="ppaction://media"/>
            <a:extLst>
              <a:ext uri="{FF2B5EF4-FFF2-40B4-BE49-F238E27FC236}">
                <a16:creationId xmlns:a16="http://schemas.microsoft.com/office/drawing/2014/main" id="{8ECA24F2-71C7-33B1-EBB0-AEF7F1E0CF99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24930" y="303007"/>
            <a:ext cx="3321050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A5FFA9-1F1E-29E2-B10C-43CF9DC5C7FD}"/>
              </a:ext>
            </a:extLst>
          </p:cNvPr>
          <p:cNvSpPr txBox="1"/>
          <p:nvPr/>
        </p:nvSpPr>
        <p:spPr>
          <a:xfrm>
            <a:off x="1" y="5110276"/>
            <a:ext cx="4214710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A. Hoàng oanh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25465B-0B11-C7AF-F6AE-F157AC3CD1C6}"/>
              </a:ext>
            </a:extLst>
          </p:cNvPr>
          <p:cNvSpPr txBox="1"/>
          <p:nvPr/>
        </p:nvSpPr>
        <p:spPr>
          <a:xfrm>
            <a:off x="4626430" y="5110276"/>
            <a:ext cx="3918152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B. Chào mào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C6F2DC-CBAD-BF9F-9EAC-ED9E9D9974A6}"/>
              </a:ext>
            </a:extLst>
          </p:cNvPr>
          <p:cNvSpPr txBox="1"/>
          <p:nvPr/>
        </p:nvSpPr>
        <p:spPr>
          <a:xfrm>
            <a:off x="8770337" y="5110276"/>
            <a:ext cx="3321050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C. Đại bàng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CFADD5-0E39-8B31-8B5A-94C10B4F7DAF}"/>
              </a:ext>
            </a:extLst>
          </p:cNvPr>
          <p:cNvSpPr txBox="1"/>
          <p:nvPr/>
        </p:nvSpPr>
        <p:spPr>
          <a:xfrm>
            <a:off x="-31688" y="5211433"/>
            <a:ext cx="4278087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A. Hoàng oanh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51D694-272B-D8EF-1155-3F971DE06DA1}"/>
              </a:ext>
            </a:extLst>
          </p:cNvPr>
          <p:cNvSpPr/>
          <p:nvPr/>
        </p:nvSpPr>
        <p:spPr>
          <a:xfrm>
            <a:off x="-31690" y="5257977"/>
            <a:ext cx="869889" cy="7889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46068 -0.01551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40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14" grpId="0" animBg="1"/>
      <p:bldP spid="15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121920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8575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giải cứu các chú chim bằng cách trả lời đúng các câu hỏi nhé!</a:t>
            </a:r>
            <a:endParaRPr lang="en-US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sp>
        <p:nvSpPr>
          <p:cNvPr id="9" name="Flowchart: Punched Tape 8">
            <a:extLst>
              <a:ext uri="{FF2B5EF4-FFF2-40B4-BE49-F238E27FC236}">
                <a16:creationId xmlns:a16="http://schemas.microsoft.com/office/drawing/2014/main" id="{95136C7B-2BFD-9C35-CB23-6AC3D3E7B0D5}"/>
              </a:ext>
            </a:extLst>
          </p:cNvPr>
          <p:cNvSpPr/>
          <p:nvPr/>
        </p:nvSpPr>
        <p:spPr>
          <a:xfrm>
            <a:off x="0" y="4913194"/>
            <a:ext cx="12192000" cy="2694272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6A98DC-3949-6672-CBEE-3F1D9B2465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62" y="5517676"/>
            <a:ext cx="164592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F5CE69-E428-9351-8411-0654049F6F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5466580"/>
            <a:ext cx="1819275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E1F7C6-4F7F-FD8B-53BC-B96E5C3D63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619" y="5492087"/>
            <a:ext cx="1774847" cy="1422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C377F2-F604-2E94-82DB-C0D832522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43" y="5409726"/>
            <a:ext cx="1562100" cy="15875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85A7D62-E4D3-2D86-E7F4-BF14C879DE15}"/>
              </a:ext>
            </a:extLst>
          </p:cNvPr>
          <p:cNvGrpSpPr/>
          <p:nvPr/>
        </p:nvGrpSpPr>
        <p:grpSpPr>
          <a:xfrm>
            <a:off x="9081210" y="4292421"/>
            <a:ext cx="1967410" cy="2869854"/>
            <a:chOff x="9081210" y="4292421"/>
            <a:chExt cx="1967410" cy="28698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F79A34-ED73-01B4-B99B-6573831CA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1210" y="4292421"/>
              <a:ext cx="1967410" cy="28698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6A82D5-E44F-7C9D-553A-FBCF5D5F4337}"/>
                </a:ext>
              </a:extLst>
            </p:cNvPr>
            <p:cNvSpPr txBox="1"/>
            <p:nvPr/>
          </p:nvSpPr>
          <p:spPr>
            <a:xfrm>
              <a:off x="9159137" y="4335539"/>
              <a:ext cx="333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759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-19819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26" name="Flowchart: Punched Tape 25">
            <a:extLst>
              <a:ext uri="{FF2B5EF4-FFF2-40B4-BE49-F238E27FC236}">
                <a16:creationId xmlns:a16="http://schemas.microsoft.com/office/drawing/2014/main" id="{6216E269-7291-ADA4-726F-1C9341FC8421}"/>
              </a:ext>
            </a:extLst>
          </p:cNvPr>
          <p:cNvSpPr/>
          <p:nvPr/>
        </p:nvSpPr>
        <p:spPr>
          <a:xfrm>
            <a:off x="0" y="-922337"/>
            <a:ext cx="12192000" cy="4351338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23E0F-70FC-5526-6B52-8CA5BB6A61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12" y="252805"/>
            <a:ext cx="2010998" cy="1894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3785A9-86BB-1CF5-F435-4F4B38731A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54" y="272091"/>
            <a:ext cx="2318736" cy="1894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F11462-9969-C27B-14F7-9DB67C865A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242" y="298285"/>
            <a:ext cx="2330055" cy="1867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F85D06-A11D-8D51-286C-20B1D24678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7" y="238125"/>
            <a:ext cx="1863743" cy="1894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30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"/>
          <p:cNvSpPr/>
          <p:nvPr/>
        </p:nvSpPr>
        <p:spPr>
          <a:xfrm>
            <a:off x="2996495" y="113204"/>
            <a:ext cx="5473737" cy="181685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40">
              <a:defRPr/>
            </a:pPr>
            <a:endParaRPr lang="zh-CN" altLang="en-US" sz="2400">
              <a:solidFill>
                <a:srgbClr val="3992B5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grpSp>
        <p:nvGrpSpPr>
          <p:cNvPr id="2" name="1"/>
          <p:cNvGrpSpPr/>
          <p:nvPr/>
        </p:nvGrpSpPr>
        <p:grpSpPr>
          <a:xfrm>
            <a:off x="5692" y="4170946"/>
            <a:ext cx="12282473" cy="2687053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7E252E7-B319-F1E4-8969-36355DB61F13}"/>
              </a:ext>
            </a:extLst>
          </p:cNvPr>
          <p:cNvSpPr/>
          <p:nvPr/>
        </p:nvSpPr>
        <p:spPr>
          <a:xfrm>
            <a:off x="3678739" y="140777"/>
            <a:ext cx="4109248" cy="1325701"/>
          </a:xfrm>
          <a:prstGeom prst="rect">
            <a:avLst/>
          </a:prstGeom>
          <a:noFill/>
        </p:spPr>
        <p:txBody>
          <a:bodyPr wrap="none" lIns="68537" tIns="34290" rIns="68537" bIns="34290">
            <a:prstTxWarp prst="textArchDown">
              <a:avLst>
                <a:gd name="adj" fmla="val 615950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1020E92E-61AB-FF79-AFE4-1FE5BC9AD6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346" y="1435579"/>
            <a:ext cx="13074314" cy="3628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6ADCBA-B71C-A189-9DCC-550BCD870256}"/>
              </a:ext>
            </a:extLst>
          </p:cNvPr>
          <p:cNvSpPr txBox="1"/>
          <p:nvPr/>
        </p:nvSpPr>
        <p:spPr>
          <a:xfrm>
            <a:off x="2457856" y="3017488"/>
            <a:ext cx="7276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 MI, VẸT VÀ QUẠ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69DE71-6959-4CBE-A69C-09CC8FB2C351}"/>
              </a:ext>
            </a:extLst>
          </p:cNvPr>
          <p:cNvSpPr txBox="1"/>
          <p:nvPr/>
        </p:nvSpPr>
        <p:spPr>
          <a:xfrm>
            <a:off x="4599546" y="263074"/>
            <a:ext cx="3670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87B835-47C5-400F-B2C1-12F7AC28C083}"/>
              </a:ext>
            </a:extLst>
          </p:cNvPr>
          <p:cNvSpPr txBox="1"/>
          <p:nvPr/>
        </p:nvSpPr>
        <p:spPr>
          <a:xfrm>
            <a:off x="0" y="215345"/>
            <a:ext cx="352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Nghe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A7CB0D-E2E1-4601-BBA0-D3BCC1CDDD7F}"/>
              </a:ext>
            </a:extLst>
          </p:cNvPr>
          <p:cNvGrpSpPr/>
          <p:nvPr/>
        </p:nvGrpSpPr>
        <p:grpSpPr>
          <a:xfrm>
            <a:off x="2800775" y="847849"/>
            <a:ext cx="9147516" cy="5876797"/>
            <a:chOff x="1665461" y="855344"/>
            <a:chExt cx="9332034" cy="58767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F280F2-BFF0-452A-A988-465DB46FD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5855" t="31930" r="1612" b="24737"/>
            <a:stretch/>
          </p:blipFill>
          <p:spPr>
            <a:xfrm>
              <a:off x="6496191" y="922836"/>
              <a:ext cx="3840079" cy="2103732"/>
            </a:xfrm>
            <a:prstGeom prst="roundRect">
              <a:avLst>
                <a:gd name="adj" fmla="val 4453"/>
              </a:avLst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6A543D-62DF-441B-860D-3F6C1C3BD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132" t="30015" r="50000" b="24737"/>
            <a:stretch/>
          </p:blipFill>
          <p:spPr>
            <a:xfrm>
              <a:off x="2120431" y="3980335"/>
              <a:ext cx="3840079" cy="2178303"/>
            </a:xfrm>
            <a:prstGeom prst="roundRect">
              <a:avLst>
                <a:gd name="adj" fmla="val 5811"/>
              </a:avLst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3F0796-D5B3-480F-ADD7-3574F356E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2237" t="28352" r="2697" b="26052"/>
            <a:stretch/>
          </p:blipFill>
          <p:spPr>
            <a:xfrm>
              <a:off x="6346801" y="3901551"/>
              <a:ext cx="3989469" cy="2178303"/>
            </a:xfrm>
            <a:prstGeom prst="roundRect">
              <a:avLst>
                <a:gd name="adj" fmla="val 11665"/>
              </a:avLst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1475435-4E71-4437-A440-1F35518A1A0E}"/>
                </a:ext>
              </a:extLst>
            </p:cNvPr>
            <p:cNvGrpSpPr/>
            <p:nvPr/>
          </p:nvGrpSpPr>
          <p:grpSpPr>
            <a:xfrm>
              <a:off x="1942032" y="3010314"/>
              <a:ext cx="4210352" cy="892552"/>
              <a:chOff x="1942032" y="3010314"/>
              <a:chExt cx="4210352" cy="89255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A2D66C7-94ED-46BE-AC3E-7533891CC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203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C6AA94-EBD7-4DD3-B409-031467A5E1DB}"/>
                  </a:ext>
                </a:extLst>
              </p:cNvPr>
              <p:cNvSpPr txBox="1"/>
              <p:nvPr/>
            </p:nvSpPr>
            <p:spPr>
              <a:xfrm>
                <a:off x="2278264" y="3010314"/>
                <a:ext cx="3874120" cy="892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Hoạ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mi,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vẹt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nói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chuyện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090136-7507-4B5C-8413-6BECB34E4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6710" t="29298" r="47500" b="24737"/>
            <a:stretch/>
          </p:blipFill>
          <p:spPr>
            <a:xfrm>
              <a:off x="2120431" y="855344"/>
              <a:ext cx="3840079" cy="2168320"/>
            </a:xfrm>
            <a:prstGeom prst="roundRect">
              <a:avLst>
                <a:gd name="adj" fmla="val 5980"/>
              </a:avLst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DF80385-1508-4035-BA16-B582E25E2326}"/>
                </a:ext>
              </a:extLst>
            </p:cNvPr>
            <p:cNvGrpSpPr/>
            <p:nvPr/>
          </p:nvGrpSpPr>
          <p:grpSpPr>
            <a:xfrm>
              <a:off x="6160704" y="3010314"/>
              <a:ext cx="4836791" cy="892552"/>
              <a:chOff x="1503265" y="3021069"/>
              <a:chExt cx="4836791" cy="892552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DE32652-E6CB-4E5F-BD62-6E0151BA0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36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7296A88-20C3-402D-BC24-48F0ADF62EDC}"/>
                  </a:ext>
                </a:extLst>
              </p:cNvPr>
              <p:cNvSpPr txBox="1"/>
              <p:nvPr/>
            </p:nvSpPr>
            <p:spPr>
              <a:xfrm>
                <a:off x="1503265" y="3021069"/>
                <a:ext cx="4836791" cy="892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Hoạ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mi,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vẹt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gặp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hoàng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oanh</a:t>
                </a:r>
                <a:r>
                  <a:rPr lang="en-US" sz="26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vì chuyện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7916725-8148-4D5B-8B27-405D3B578D04}"/>
                </a:ext>
              </a:extLst>
            </p:cNvPr>
            <p:cNvGrpSpPr/>
            <p:nvPr/>
          </p:nvGrpSpPr>
          <p:grpSpPr>
            <a:xfrm>
              <a:off x="6332284" y="6146464"/>
              <a:ext cx="4544584" cy="585677"/>
              <a:chOff x="1689362" y="3145559"/>
              <a:chExt cx="4544584" cy="715486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72C2A68-C385-4E9F-A184-F830FA255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36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80F1E0-4778-4660-889B-127C77E1D95D}"/>
                  </a:ext>
                </a:extLst>
              </p:cNvPr>
              <p:cNvSpPr txBox="1"/>
              <p:nvPr/>
            </p:nvSpPr>
            <p:spPr>
              <a:xfrm>
                <a:off x="1706429" y="3179171"/>
                <a:ext cx="4527517" cy="6015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chuyện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thúc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D24D36-B6F8-49FA-8130-F545B53B52B0}"/>
                </a:ext>
              </a:extLst>
            </p:cNvPr>
            <p:cNvGrpSpPr/>
            <p:nvPr/>
          </p:nvGrpSpPr>
          <p:grpSpPr>
            <a:xfrm>
              <a:off x="1665461" y="6146464"/>
              <a:ext cx="4922991" cy="584775"/>
              <a:chOff x="1454685" y="3145559"/>
              <a:chExt cx="4922991" cy="71548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B62E669-7B48-4EA6-9B98-38E492365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3276" y="3145559"/>
                <a:ext cx="4461568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FEE86A6-46E4-4E2F-B095-709FE10ACD30}"/>
                  </a:ext>
                </a:extLst>
              </p:cNvPr>
              <p:cNvSpPr txBox="1"/>
              <p:nvPr/>
            </p:nvSpPr>
            <p:spPr>
              <a:xfrm>
                <a:off x="1454685" y="3215193"/>
                <a:ext cx="4922991" cy="6025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bỏ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bay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7C74F5E-3D0D-45C8-BF29-56AD88D755BA}"/>
              </a:ext>
            </a:extLst>
          </p:cNvPr>
          <p:cNvSpPr txBox="1"/>
          <p:nvPr/>
        </p:nvSpPr>
        <p:spPr>
          <a:xfrm>
            <a:off x="25755" y="1110969"/>
            <a:ext cx="32299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D0CABF-2B44-4642-BC18-654DAD18FBBB}"/>
              </a:ext>
            </a:extLst>
          </p:cNvPr>
          <p:cNvSpPr txBox="1"/>
          <p:nvPr/>
        </p:nvSpPr>
        <p:spPr>
          <a:xfrm>
            <a:off x="110359" y="3294967"/>
            <a:ext cx="33068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hay.</a:t>
            </a:r>
          </a:p>
        </p:txBody>
      </p:sp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69DE71-6959-4CBE-A69C-09CC8FB2C351}"/>
              </a:ext>
            </a:extLst>
          </p:cNvPr>
          <p:cNvSpPr txBox="1"/>
          <p:nvPr/>
        </p:nvSpPr>
        <p:spPr>
          <a:xfrm>
            <a:off x="4599546" y="263074"/>
            <a:ext cx="3670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87B835-47C5-400F-B2C1-12F7AC28C083}"/>
              </a:ext>
            </a:extLst>
          </p:cNvPr>
          <p:cNvSpPr txBox="1"/>
          <p:nvPr/>
        </p:nvSpPr>
        <p:spPr>
          <a:xfrm>
            <a:off x="0" y="215345"/>
            <a:ext cx="352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Nghe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A7CB0D-E2E1-4601-BBA0-D3BCC1CDDD7F}"/>
              </a:ext>
            </a:extLst>
          </p:cNvPr>
          <p:cNvGrpSpPr/>
          <p:nvPr/>
        </p:nvGrpSpPr>
        <p:grpSpPr>
          <a:xfrm>
            <a:off x="2800775" y="847849"/>
            <a:ext cx="9147516" cy="5876797"/>
            <a:chOff x="1665461" y="855344"/>
            <a:chExt cx="9332034" cy="58767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F280F2-BFF0-452A-A988-465DB46FD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5855" t="31930" r="1612" b="24737"/>
            <a:stretch/>
          </p:blipFill>
          <p:spPr>
            <a:xfrm>
              <a:off x="6496191" y="922836"/>
              <a:ext cx="3840079" cy="2103732"/>
            </a:xfrm>
            <a:prstGeom prst="roundRect">
              <a:avLst>
                <a:gd name="adj" fmla="val 4453"/>
              </a:avLst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6A543D-62DF-441B-860D-3F6C1C3BD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132" t="30015" r="50000" b="24737"/>
            <a:stretch/>
          </p:blipFill>
          <p:spPr>
            <a:xfrm>
              <a:off x="2120431" y="3980335"/>
              <a:ext cx="3840079" cy="2178303"/>
            </a:xfrm>
            <a:prstGeom prst="roundRect">
              <a:avLst>
                <a:gd name="adj" fmla="val 5811"/>
              </a:avLst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3F0796-D5B3-480F-ADD7-3574F356E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2237" t="28352" r="2697" b="26052"/>
            <a:stretch/>
          </p:blipFill>
          <p:spPr>
            <a:xfrm>
              <a:off x="6346801" y="3901551"/>
              <a:ext cx="3989469" cy="2178303"/>
            </a:xfrm>
            <a:prstGeom prst="roundRect">
              <a:avLst>
                <a:gd name="adj" fmla="val 11665"/>
              </a:avLst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1475435-4E71-4437-A440-1F35518A1A0E}"/>
                </a:ext>
              </a:extLst>
            </p:cNvPr>
            <p:cNvGrpSpPr/>
            <p:nvPr/>
          </p:nvGrpSpPr>
          <p:grpSpPr>
            <a:xfrm>
              <a:off x="1942032" y="3010314"/>
              <a:ext cx="4210352" cy="892552"/>
              <a:chOff x="1942032" y="3010314"/>
              <a:chExt cx="4210352" cy="89255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A2D66C7-94ED-46BE-AC3E-7533891CC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203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C6AA94-EBD7-4DD3-B409-031467A5E1DB}"/>
                  </a:ext>
                </a:extLst>
              </p:cNvPr>
              <p:cNvSpPr txBox="1"/>
              <p:nvPr/>
            </p:nvSpPr>
            <p:spPr>
              <a:xfrm>
                <a:off x="2278264" y="3010314"/>
                <a:ext cx="3874120" cy="892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Hoạ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mi,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vẹt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nói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chuyện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090136-7507-4B5C-8413-6BECB34E4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6710" t="29298" r="47500" b="24737"/>
            <a:stretch/>
          </p:blipFill>
          <p:spPr>
            <a:xfrm>
              <a:off x="2120431" y="855344"/>
              <a:ext cx="3840079" cy="2168320"/>
            </a:xfrm>
            <a:prstGeom prst="roundRect">
              <a:avLst>
                <a:gd name="adj" fmla="val 5980"/>
              </a:avLst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DF80385-1508-4035-BA16-B582E25E2326}"/>
                </a:ext>
              </a:extLst>
            </p:cNvPr>
            <p:cNvGrpSpPr/>
            <p:nvPr/>
          </p:nvGrpSpPr>
          <p:grpSpPr>
            <a:xfrm>
              <a:off x="6160704" y="3010314"/>
              <a:ext cx="4836791" cy="892552"/>
              <a:chOff x="1503265" y="3021069"/>
              <a:chExt cx="4836791" cy="892552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DE32652-E6CB-4E5F-BD62-6E0151BA0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36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7296A88-20C3-402D-BC24-48F0ADF62EDC}"/>
                  </a:ext>
                </a:extLst>
              </p:cNvPr>
              <p:cNvSpPr txBox="1"/>
              <p:nvPr/>
            </p:nvSpPr>
            <p:spPr>
              <a:xfrm>
                <a:off x="1503265" y="3021069"/>
                <a:ext cx="4836791" cy="892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Hoạ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mi,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vẹt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gặp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hoàng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oanh</a:t>
                </a:r>
                <a:r>
                  <a:rPr lang="en-US" sz="26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vì chuyện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7916725-8148-4D5B-8B27-405D3B578D04}"/>
                </a:ext>
              </a:extLst>
            </p:cNvPr>
            <p:cNvGrpSpPr/>
            <p:nvPr/>
          </p:nvGrpSpPr>
          <p:grpSpPr>
            <a:xfrm>
              <a:off x="6332284" y="6146464"/>
              <a:ext cx="4544584" cy="585677"/>
              <a:chOff x="1689362" y="3145559"/>
              <a:chExt cx="4544584" cy="715486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72C2A68-C385-4E9F-A184-F830FA255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36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80F1E0-4778-4660-889B-127C77E1D95D}"/>
                  </a:ext>
                </a:extLst>
              </p:cNvPr>
              <p:cNvSpPr txBox="1"/>
              <p:nvPr/>
            </p:nvSpPr>
            <p:spPr>
              <a:xfrm>
                <a:off x="1706429" y="3179171"/>
                <a:ext cx="4527517" cy="6015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chuyện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thúc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D24D36-B6F8-49FA-8130-F545B53B52B0}"/>
                </a:ext>
              </a:extLst>
            </p:cNvPr>
            <p:cNvGrpSpPr/>
            <p:nvPr/>
          </p:nvGrpSpPr>
          <p:grpSpPr>
            <a:xfrm>
              <a:off x="1665461" y="6146464"/>
              <a:ext cx="4922991" cy="584775"/>
              <a:chOff x="1454685" y="3145559"/>
              <a:chExt cx="4922991" cy="71548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B62E669-7B48-4EA6-9B98-38E492365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3276" y="3145559"/>
                <a:ext cx="4461568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FEE86A6-46E4-4E2F-B095-709FE10ACD30}"/>
                  </a:ext>
                </a:extLst>
              </p:cNvPr>
              <p:cNvSpPr txBox="1"/>
              <p:nvPr/>
            </p:nvSpPr>
            <p:spPr>
              <a:xfrm>
                <a:off x="1454685" y="3215193"/>
                <a:ext cx="4922991" cy="6025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bỏ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bay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558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3663B64-4E9F-4DF1-B17E-7A958796E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5855" t="31930" r="1612" b="24737"/>
          <a:stretch/>
        </p:blipFill>
        <p:spPr>
          <a:xfrm>
            <a:off x="285663" y="2175896"/>
            <a:ext cx="2615660" cy="1447657"/>
          </a:xfrm>
          <a:prstGeom prst="snip2DiagRect">
            <a:avLst>
              <a:gd name="adj1" fmla="val 0"/>
              <a:gd name="adj2" fmla="val 29826"/>
            </a:avLst>
          </a:prstGeom>
          <a:ln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77990-BB3E-4DF1-B0D1-38CB4ADA27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32" t="30015" r="50000" b="24737"/>
          <a:stretch/>
        </p:blipFill>
        <p:spPr>
          <a:xfrm>
            <a:off x="923453" y="3658384"/>
            <a:ext cx="2615661" cy="1498972"/>
          </a:xfrm>
          <a:prstGeom prst="snip2DiagRect">
            <a:avLst>
              <a:gd name="adj1" fmla="val 0"/>
              <a:gd name="adj2" fmla="val 30223"/>
            </a:avLst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8FD27F-B515-4A18-970E-B2A7616785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237" t="28352" r="2697" b="26052"/>
          <a:stretch/>
        </p:blipFill>
        <p:spPr>
          <a:xfrm>
            <a:off x="296302" y="5199053"/>
            <a:ext cx="2624390" cy="1447657"/>
          </a:xfrm>
          <a:prstGeom prst="snip2DiagRect">
            <a:avLst>
              <a:gd name="adj1" fmla="val 0"/>
              <a:gd name="adj2" fmla="val 35090"/>
            </a:avLst>
          </a:prstGeom>
          <a:ln>
            <a:solidFill>
              <a:srgbClr val="002060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0E243D-5B1F-4F21-A4EC-C5811D17EB08}"/>
              </a:ext>
            </a:extLst>
          </p:cNvPr>
          <p:cNvSpPr txBox="1"/>
          <p:nvPr/>
        </p:nvSpPr>
        <p:spPr>
          <a:xfrm>
            <a:off x="3713958" y="1241022"/>
            <a:ext cx="7919242" cy="49244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B9D570-8F75-4AC5-8433-0E4B34F517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710" t="29298" r="47500" b="24737"/>
          <a:stretch/>
        </p:blipFill>
        <p:spPr>
          <a:xfrm>
            <a:off x="886386" y="604992"/>
            <a:ext cx="2615660" cy="1492102"/>
          </a:xfrm>
          <a:prstGeom prst="snip2DiagRect">
            <a:avLst>
              <a:gd name="adj1" fmla="val 0"/>
              <a:gd name="adj2" fmla="val 25534"/>
            </a:avLst>
          </a:prstGeom>
          <a:ln>
            <a:solidFill>
              <a:srgbClr val="00206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B5F6B3-820B-4D7B-9AD1-E764F0B4B43C}"/>
              </a:ext>
            </a:extLst>
          </p:cNvPr>
          <p:cNvSpPr txBox="1"/>
          <p:nvPr/>
        </p:nvSpPr>
        <p:spPr>
          <a:xfrm>
            <a:off x="3034992" y="2693484"/>
            <a:ext cx="8598208" cy="49244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oanh</a:t>
            </a:r>
            <a:r>
              <a:rPr lang="en-US" sz="26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vì chuyện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7FDD4E-A3EF-498A-AC53-C3B14B1EBD86}"/>
              </a:ext>
            </a:extLst>
          </p:cNvPr>
          <p:cNvSpPr txBox="1"/>
          <p:nvPr/>
        </p:nvSpPr>
        <p:spPr>
          <a:xfrm>
            <a:off x="3165028" y="5721330"/>
            <a:ext cx="5512030" cy="49244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BB21A2-0C6E-4BF4-AA3F-5956F02DE7F7}"/>
              </a:ext>
            </a:extLst>
          </p:cNvPr>
          <p:cNvSpPr txBox="1"/>
          <p:nvPr/>
        </p:nvSpPr>
        <p:spPr>
          <a:xfrm>
            <a:off x="3754067" y="4269307"/>
            <a:ext cx="4922991" cy="49244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0421B8-CF80-462A-95EF-B642F2E77FC8}"/>
              </a:ext>
            </a:extLst>
          </p:cNvPr>
          <p:cNvGrpSpPr/>
          <p:nvPr/>
        </p:nvGrpSpPr>
        <p:grpSpPr>
          <a:xfrm>
            <a:off x="4354815" y="762961"/>
            <a:ext cx="7504538" cy="1018276"/>
            <a:chOff x="4286410" y="950434"/>
            <a:chExt cx="7504538" cy="10182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FFC1227-20CF-4635-BE0F-28DA6DEBD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6410" y="950434"/>
              <a:ext cx="7504538" cy="1018276"/>
            </a:xfrm>
            <a:prstGeom prst="parallelogram">
              <a:avLst>
                <a:gd name="adj" fmla="val 45179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DC4138-1D92-4284-BDDA-90847C7063F3}"/>
                </a:ext>
              </a:extLst>
            </p:cNvPr>
            <p:cNvSpPr txBox="1"/>
            <p:nvPr/>
          </p:nvSpPr>
          <p:spPr>
            <a:xfrm>
              <a:off x="4738716" y="1013296"/>
              <a:ext cx="7052232" cy="8925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mi,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vẹt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quạ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chim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hoàng</a:t>
              </a:r>
              <a:r>
                <a:rPr lang="en-US" sz="2600" b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oanh hát rất hay.</a:t>
              </a:r>
              <a:endPara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F65E52-57E2-4F0E-9C1A-2C81B833164F}"/>
              </a:ext>
            </a:extLst>
          </p:cNvPr>
          <p:cNvGrpSpPr/>
          <p:nvPr/>
        </p:nvGrpSpPr>
        <p:grpSpPr>
          <a:xfrm>
            <a:off x="3353629" y="2272606"/>
            <a:ext cx="7508149" cy="1079690"/>
            <a:chOff x="9718324" y="1071615"/>
            <a:chExt cx="7508149" cy="107969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73E60A-6EFE-4BA8-B65E-681C6965E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8324" y="1071615"/>
              <a:ext cx="7504538" cy="1018276"/>
            </a:xfrm>
            <a:prstGeom prst="parallelogram">
              <a:avLst>
                <a:gd name="adj" fmla="val 45179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E47BAE1-BD80-4F78-BE35-80CA9D6FFD29}"/>
                </a:ext>
              </a:extLst>
            </p:cNvPr>
            <p:cNvSpPr txBox="1"/>
            <p:nvPr/>
          </p:nvSpPr>
          <p:spPr>
            <a:xfrm>
              <a:off x="10174241" y="1258753"/>
              <a:ext cx="7052232" cy="8925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mi,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vẹt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quạ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gặp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chim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hoàng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oanh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hoàng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oanh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dạy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B302401-F542-453E-B9A9-0B91D9EFD67E}"/>
              </a:ext>
            </a:extLst>
          </p:cNvPr>
          <p:cNvGrpSpPr/>
          <p:nvPr/>
        </p:nvGrpSpPr>
        <p:grpSpPr>
          <a:xfrm>
            <a:off x="4354815" y="3811107"/>
            <a:ext cx="7504538" cy="1018276"/>
            <a:chOff x="4286410" y="950434"/>
            <a:chExt cx="7504538" cy="101827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3A4139B-5474-4A66-9B3C-85C21F230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6410" y="950434"/>
              <a:ext cx="7504538" cy="1018276"/>
            </a:xfrm>
            <a:prstGeom prst="parallelogram">
              <a:avLst>
                <a:gd name="adj" fmla="val 45179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486054-B3AD-44CB-A541-429CD76F0696}"/>
                </a:ext>
              </a:extLst>
            </p:cNvPr>
            <p:cNvSpPr txBox="1"/>
            <p:nvPr/>
          </p:nvSpPr>
          <p:spPr>
            <a:xfrm>
              <a:off x="4738716" y="1013296"/>
              <a:ext cx="7052232" cy="8925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Quạ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bỏ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bay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cậu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chán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B4DC701-2439-4355-B523-A1E637BEAEA6}"/>
              </a:ext>
            </a:extLst>
          </p:cNvPr>
          <p:cNvGrpSpPr/>
          <p:nvPr/>
        </p:nvGrpSpPr>
        <p:grpSpPr>
          <a:xfrm>
            <a:off x="3139406" y="5427361"/>
            <a:ext cx="8563784" cy="1018276"/>
            <a:chOff x="4286410" y="2384218"/>
            <a:chExt cx="7671921" cy="10182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B0BA3DF-14CD-4283-A73F-7570DCD5A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6410" y="2384218"/>
              <a:ext cx="7504538" cy="1018276"/>
            </a:xfrm>
            <a:prstGeom prst="parallelogram">
              <a:avLst>
                <a:gd name="adj" fmla="val 45179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1B4D45-2C4C-4AD8-BDE8-7B2E9B71551B}"/>
                </a:ext>
              </a:extLst>
            </p:cNvPr>
            <p:cNvSpPr txBox="1"/>
            <p:nvPr/>
          </p:nvSpPr>
          <p:spPr>
            <a:xfrm>
              <a:off x="4555497" y="2464747"/>
              <a:ext cx="7402834" cy="8925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mi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vẹt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2600" b="1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600" b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hát được với giọng êm ái. Còn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quạ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ra </a:t>
              </a:r>
              <a:r>
                <a:rPr lang="en-US" sz="2600" b="1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600" b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thanh buồn bã: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quạ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…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quạ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… </a:t>
              </a:r>
              <a:r>
                <a:rPr lang="en-US" sz="2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quạ</a:t>
              </a:r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6335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4" grpId="0"/>
      <p:bldP spid="22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v  kể">
            <a:hlinkClick r:id="" action="ppaction://media"/>
            <a:extLst>
              <a:ext uri="{FF2B5EF4-FFF2-40B4-BE49-F238E27FC236}">
                <a16:creationId xmlns:a16="http://schemas.microsoft.com/office/drawing/2014/main" id="{D4E8F0CF-0A86-AA8C-4201-8311CD935E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105" y="153648"/>
            <a:ext cx="11694046" cy="64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9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69DE71-6959-4CBE-A69C-09CC8FB2C351}"/>
              </a:ext>
            </a:extLst>
          </p:cNvPr>
          <p:cNvSpPr txBox="1"/>
          <p:nvPr/>
        </p:nvSpPr>
        <p:spPr>
          <a:xfrm>
            <a:off x="4599546" y="263074"/>
            <a:ext cx="3670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87B835-47C5-400F-B2C1-12F7AC28C083}"/>
              </a:ext>
            </a:extLst>
          </p:cNvPr>
          <p:cNvSpPr txBox="1"/>
          <p:nvPr/>
        </p:nvSpPr>
        <p:spPr>
          <a:xfrm>
            <a:off x="0" y="215345"/>
            <a:ext cx="352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Nghe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A7CB0D-E2E1-4601-BBA0-D3BCC1CDDD7F}"/>
              </a:ext>
            </a:extLst>
          </p:cNvPr>
          <p:cNvGrpSpPr/>
          <p:nvPr/>
        </p:nvGrpSpPr>
        <p:grpSpPr>
          <a:xfrm>
            <a:off x="2800775" y="847849"/>
            <a:ext cx="9147516" cy="5876797"/>
            <a:chOff x="1665461" y="855344"/>
            <a:chExt cx="9332034" cy="58767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F280F2-BFF0-452A-A988-465DB46FD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5855" t="31930" r="1612" b="24737"/>
            <a:stretch/>
          </p:blipFill>
          <p:spPr>
            <a:xfrm>
              <a:off x="6496191" y="922836"/>
              <a:ext cx="3840079" cy="2103732"/>
            </a:xfrm>
            <a:prstGeom prst="roundRect">
              <a:avLst>
                <a:gd name="adj" fmla="val 4453"/>
              </a:avLst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6A543D-62DF-441B-860D-3F6C1C3BD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132" t="30015" r="50000" b="24737"/>
            <a:stretch/>
          </p:blipFill>
          <p:spPr>
            <a:xfrm>
              <a:off x="2120431" y="3980335"/>
              <a:ext cx="3840079" cy="2178303"/>
            </a:xfrm>
            <a:prstGeom prst="roundRect">
              <a:avLst>
                <a:gd name="adj" fmla="val 5811"/>
              </a:avLst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3F0796-D5B3-480F-ADD7-3574F356E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2237" t="28352" r="2697" b="26052"/>
            <a:stretch/>
          </p:blipFill>
          <p:spPr>
            <a:xfrm>
              <a:off x="6346801" y="3901551"/>
              <a:ext cx="3989469" cy="2178303"/>
            </a:xfrm>
            <a:prstGeom prst="roundRect">
              <a:avLst>
                <a:gd name="adj" fmla="val 11665"/>
              </a:avLst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1475435-4E71-4437-A440-1F35518A1A0E}"/>
                </a:ext>
              </a:extLst>
            </p:cNvPr>
            <p:cNvGrpSpPr/>
            <p:nvPr/>
          </p:nvGrpSpPr>
          <p:grpSpPr>
            <a:xfrm>
              <a:off x="1942032" y="3010314"/>
              <a:ext cx="4210352" cy="892552"/>
              <a:chOff x="1942032" y="3010314"/>
              <a:chExt cx="4210352" cy="89255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A2D66C7-94ED-46BE-AC3E-7533891CC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203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C6AA94-EBD7-4DD3-B409-031467A5E1DB}"/>
                  </a:ext>
                </a:extLst>
              </p:cNvPr>
              <p:cNvSpPr txBox="1"/>
              <p:nvPr/>
            </p:nvSpPr>
            <p:spPr>
              <a:xfrm>
                <a:off x="2278264" y="3010314"/>
                <a:ext cx="3874120" cy="892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Hoạ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mi,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vẹt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nói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chuyện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090136-7507-4B5C-8413-6BECB34E4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6710" t="29298" r="47500" b="24737"/>
            <a:stretch/>
          </p:blipFill>
          <p:spPr>
            <a:xfrm>
              <a:off x="2120431" y="855344"/>
              <a:ext cx="3840079" cy="2168320"/>
            </a:xfrm>
            <a:prstGeom prst="roundRect">
              <a:avLst>
                <a:gd name="adj" fmla="val 5980"/>
              </a:avLst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DF80385-1508-4035-BA16-B582E25E2326}"/>
                </a:ext>
              </a:extLst>
            </p:cNvPr>
            <p:cNvGrpSpPr/>
            <p:nvPr/>
          </p:nvGrpSpPr>
          <p:grpSpPr>
            <a:xfrm>
              <a:off x="6160704" y="3010314"/>
              <a:ext cx="4836791" cy="892552"/>
              <a:chOff x="1503265" y="3021069"/>
              <a:chExt cx="4836791" cy="892552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DE32652-E6CB-4E5F-BD62-6E0151BA0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36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7296A88-20C3-402D-BC24-48F0ADF62EDC}"/>
                  </a:ext>
                </a:extLst>
              </p:cNvPr>
              <p:cNvSpPr txBox="1"/>
              <p:nvPr/>
            </p:nvSpPr>
            <p:spPr>
              <a:xfrm>
                <a:off x="1503265" y="3021069"/>
                <a:ext cx="4836791" cy="892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Hoạ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mi,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vẹt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gặp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hoàng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oanh</a:t>
                </a:r>
                <a:r>
                  <a:rPr lang="en-US" sz="26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vì chuyện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7916725-8148-4D5B-8B27-405D3B578D04}"/>
                </a:ext>
              </a:extLst>
            </p:cNvPr>
            <p:cNvGrpSpPr/>
            <p:nvPr/>
          </p:nvGrpSpPr>
          <p:grpSpPr>
            <a:xfrm>
              <a:off x="6332284" y="6146464"/>
              <a:ext cx="4544584" cy="585677"/>
              <a:chOff x="1689362" y="3145559"/>
              <a:chExt cx="4544584" cy="715486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72C2A68-C385-4E9F-A184-F830FA255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36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80F1E0-4778-4660-889B-127C77E1D95D}"/>
                  </a:ext>
                </a:extLst>
              </p:cNvPr>
              <p:cNvSpPr txBox="1"/>
              <p:nvPr/>
            </p:nvSpPr>
            <p:spPr>
              <a:xfrm>
                <a:off x="1706429" y="3179171"/>
                <a:ext cx="4527517" cy="6015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chuyện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thúc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D24D36-B6F8-49FA-8130-F545B53B52B0}"/>
                </a:ext>
              </a:extLst>
            </p:cNvPr>
            <p:cNvGrpSpPr/>
            <p:nvPr/>
          </p:nvGrpSpPr>
          <p:grpSpPr>
            <a:xfrm>
              <a:off x="1665461" y="6146464"/>
              <a:ext cx="4922991" cy="584775"/>
              <a:chOff x="1454685" y="3145559"/>
              <a:chExt cx="4922991" cy="71548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B62E669-7B48-4EA6-9B98-38E492365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3276" y="3145559"/>
                <a:ext cx="4461568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FEE86A6-46E4-4E2F-B095-709FE10ACD30}"/>
                  </a:ext>
                </a:extLst>
              </p:cNvPr>
              <p:cNvSpPr txBox="1"/>
              <p:nvPr/>
            </p:nvSpPr>
            <p:spPr>
              <a:xfrm>
                <a:off x="1454685" y="3215193"/>
                <a:ext cx="4922991" cy="6025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bỏ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bay </a:t>
                </a:r>
                <a:r>
                  <a:rPr lang="en-US" sz="2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092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2D30B0D-1546-4B22-B105-EAE3F0C74C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10" t="29298" r="47500" b="24737"/>
          <a:stretch/>
        </p:blipFill>
        <p:spPr>
          <a:xfrm>
            <a:off x="238496" y="613158"/>
            <a:ext cx="3512617" cy="3446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EA9A87-6125-43B4-91F4-5A81048EC239}"/>
              </a:ext>
            </a:extLst>
          </p:cNvPr>
          <p:cNvSpPr txBox="1"/>
          <p:nvPr/>
        </p:nvSpPr>
        <p:spPr>
          <a:xfrm>
            <a:off x="4014076" y="376840"/>
            <a:ext cx="600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vẹt và quạ?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F1EA7F-CAAF-4796-8838-4F39BA1E5039}"/>
              </a:ext>
            </a:extLst>
          </p:cNvPr>
          <p:cNvSpPr txBox="1"/>
          <p:nvPr/>
        </p:nvSpPr>
        <p:spPr>
          <a:xfrm>
            <a:off x="5067300" y="970052"/>
            <a:ext cx="7371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thấy chim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oanh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hát hay lắm nhé!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ngưỡng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mộ!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52D9AE-B0F9-4F18-8421-2835A0DC6E59}"/>
              </a:ext>
            </a:extLst>
          </p:cNvPr>
          <p:cNvSpPr txBox="1"/>
          <p:nvPr/>
        </p:nvSpPr>
        <p:spPr>
          <a:xfrm>
            <a:off x="4156824" y="2297485"/>
            <a:ext cx="5691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 nói điều gì?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CF4F89-424A-42A4-8334-D37DF488DF31}"/>
              </a:ext>
            </a:extLst>
          </p:cNvPr>
          <p:cNvSpPr txBox="1"/>
          <p:nvPr/>
        </p:nvSpPr>
        <p:spPr>
          <a:xfrm>
            <a:off x="4862663" y="2982724"/>
            <a:ext cx="7404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 nói: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oanh,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hát cho.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145BFF-23E1-46D9-9A86-17EE841C90B8}"/>
              </a:ext>
            </a:extLst>
          </p:cNvPr>
          <p:cNvSpPr txBox="1"/>
          <p:nvPr/>
        </p:nvSpPr>
        <p:spPr>
          <a:xfrm>
            <a:off x="4182720" y="4405087"/>
            <a:ext cx="7499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 mi và quạ có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DA9E39-3AB9-4E5F-8F42-3DEABF3F16BA}"/>
              </a:ext>
            </a:extLst>
          </p:cNvPr>
          <p:cNvSpPr txBox="1"/>
          <p:nvPr/>
        </p:nvSpPr>
        <p:spPr>
          <a:xfrm>
            <a:off x="4803368" y="5640224"/>
            <a:ext cx="6258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 mi và quạ đồng ý.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C8274-AB3A-4D9D-9A42-60FA3A1B0E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852" y="2323210"/>
            <a:ext cx="1892073" cy="18993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F2C2A01-D545-4CEF-A1B7-9F3B06313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83" y1="31880" x2="74600" y2="23978"/>
                        <a14:foregroundMark x1="55595" y1="24523" x2="59147" y2="30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98" y="184780"/>
            <a:ext cx="2084102" cy="135855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8A67CA-FD5D-B7BC-B613-AFBEFF253FB1}"/>
              </a:ext>
            </a:extLst>
          </p:cNvPr>
          <p:cNvCxnSpPr/>
          <p:nvPr/>
        </p:nvCxnSpPr>
        <p:spPr>
          <a:xfrm>
            <a:off x="3823576" y="51987"/>
            <a:ext cx="0" cy="6806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56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5" grpId="1"/>
      <p:bldP spid="20" grpId="0"/>
      <p:bldP spid="21" grpId="0"/>
      <p:bldP spid="21" grpId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12192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68" y="4648200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9E5045-73FD-815C-7836-BB85269446C6}"/>
              </a:ext>
            </a:extLst>
          </p:cNvPr>
          <p:cNvSpPr/>
          <p:nvPr/>
        </p:nvSpPr>
        <p:spPr>
          <a:xfrm>
            <a:off x="1118515" y="219671"/>
            <a:ext cx="99549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Antique" panose="00000400000000000000" pitchFamily="2" charset="0"/>
                <a:cs typeface="Arial" panose="020B0604020202020204" pitchFamily="34" charset="0"/>
              </a:rPr>
              <a:t>GIẢI CỨU RỪNG XANH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00F55B1-7A1B-4E96-9070-84613DDC9A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007" y="605925"/>
            <a:ext cx="4039726" cy="3355348"/>
          </a:xfrm>
          <a:prstGeom prst="snip2DiagRect">
            <a:avLst>
              <a:gd name="adj1" fmla="val 0"/>
              <a:gd name="adj2" fmla="val 2694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706EA8-5A3F-4A8A-8903-BD0C8AA08D0B}"/>
              </a:ext>
            </a:extLst>
          </p:cNvPr>
          <p:cNvSpPr txBox="1"/>
          <p:nvPr/>
        </p:nvSpPr>
        <p:spPr>
          <a:xfrm>
            <a:off x="4464205" y="590548"/>
            <a:ext cx="6948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 mi, vẹt và quạ đến gặp chim hoàng oanh vì chuyện gì?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E1D16-7DC4-4028-A981-7B974A1ECA40}"/>
              </a:ext>
            </a:extLst>
          </p:cNvPr>
          <p:cNvSpPr txBox="1"/>
          <p:nvPr/>
        </p:nvSpPr>
        <p:spPr>
          <a:xfrm>
            <a:off x="5296400" y="1614183"/>
            <a:ext cx="677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 mi, vẹt và quạ đến gặp chim hoàng oanh để xin hoàng oanh dạy hát cho mình.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1ED2FA-DEF5-4A21-A7D2-DE4DDB3946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8371" y1="22963" x2="52716" y2="2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5210" y="3256765"/>
            <a:ext cx="1700790" cy="14671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E5F088-2084-49EB-8178-8E33F70D0A5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83" y1="31880" x2="74600" y2="23978"/>
                        <a14:foregroundMark x1="55595" y1="24523" x2="59147" y2="30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78" y="-2105744"/>
            <a:ext cx="1307056" cy="852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91EF1A-932B-44BD-50BC-A0018A35D6C8}"/>
              </a:ext>
            </a:extLst>
          </p:cNvPr>
          <p:cNvSpPr txBox="1"/>
          <p:nvPr/>
        </p:nvSpPr>
        <p:spPr>
          <a:xfrm>
            <a:off x="4725897" y="3274289"/>
            <a:ext cx="72520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 khi hoàng oanh đồng ý dạy các bạn hát, hoàng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oanh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còn nói 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344FA2-9784-DA66-5E47-BE25DB9A9C30}"/>
              </a:ext>
            </a:extLst>
          </p:cNvPr>
          <p:cNvSpPr txBox="1"/>
          <p:nvPr/>
        </p:nvSpPr>
        <p:spPr>
          <a:xfrm>
            <a:off x="5416836" y="4592623"/>
            <a:ext cx="677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oanh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còn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nhé!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2DEB32-C6AE-F00F-4728-8975D06BF2FD}"/>
              </a:ext>
            </a:extLst>
          </p:cNvPr>
          <p:cNvCxnSpPr/>
          <p:nvPr/>
        </p:nvCxnSpPr>
        <p:spPr>
          <a:xfrm>
            <a:off x="4528426" y="51987"/>
            <a:ext cx="0" cy="6806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138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3" grpId="0"/>
      <p:bldP spid="3" grpId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956CADE-0240-4109-82FA-C1334E69D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3864" y1="7333" x2="26591" y2="24222"/>
                        <a14:foregroundMark x1="35682" y1="13778" x2="42045" y2="13111"/>
                        <a14:foregroundMark x1="18182" y1="15778" x2="22045" y2="28444"/>
                        <a14:foregroundMark x1="32500" y1="81111" x2="37500" y2="88000"/>
                        <a14:foregroundMark x1="43409" y1="9111" x2="46364" y2="2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6088" y="215900"/>
            <a:ext cx="2044341" cy="1926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E5F088-2084-49EB-8178-8E33F70D0A5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483" y1="31880" x2="74600" y2="23978"/>
                        <a14:foregroundMark x1="55595" y1="24523" x2="59147" y2="30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78" y="-2105744"/>
            <a:ext cx="1307056" cy="8520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587447-88E4-44FF-AC4A-302EFEE67D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32" t="30015" r="50000" b="24737"/>
          <a:stretch/>
        </p:blipFill>
        <p:spPr>
          <a:xfrm>
            <a:off x="174371" y="420289"/>
            <a:ext cx="4331718" cy="3699393"/>
          </a:xfrm>
          <a:prstGeom prst="snip2DiagRect">
            <a:avLst>
              <a:gd name="adj1" fmla="val 0"/>
              <a:gd name="adj2" fmla="val 3356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4DEC80C-25F1-4A14-B0BF-5C50CF2B1602}"/>
              </a:ext>
            </a:extLst>
          </p:cNvPr>
          <p:cNvSpPr txBox="1"/>
          <p:nvPr/>
        </p:nvSpPr>
        <p:spPr>
          <a:xfrm>
            <a:off x="4924634" y="606068"/>
            <a:ext cx="7796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 ngày đầu, hoàng oanh dạy các bạn luyện giọng. Quạ đã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B42E2E-71DB-4B3A-BAFF-90A37F808726}"/>
              </a:ext>
            </a:extLst>
          </p:cNvPr>
          <p:cNvSpPr txBox="1"/>
          <p:nvPr/>
        </p:nvSpPr>
        <p:spPr>
          <a:xfrm>
            <a:off x="4924634" y="1888664"/>
            <a:ext cx="6484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bao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được cơ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62AC90-398F-48CD-B0B9-30DCB70EC596}"/>
              </a:ext>
            </a:extLst>
          </p:cNvPr>
          <p:cNvSpPr txBox="1"/>
          <p:nvPr/>
        </p:nvSpPr>
        <p:spPr>
          <a:xfrm>
            <a:off x="4924634" y="3090926"/>
            <a:ext cx="634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vài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hôm,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505790-7E07-46CB-8233-CE20C31EF14D}"/>
              </a:ext>
            </a:extLst>
          </p:cNvPr>
          <p:cNvSpPr txBox="1"/>
          <p:nvPr/>
        </p:nvSpPr>
        <p:spPr>
          <a:xfrm>
            <a:off x="4924634" y="3829890"/>
            <a:ext cx="73943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vài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hôm,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“Sao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thế ?” Nói rồi quạ chán nản bay đi, không học nữa.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768511-2899-F96A-133E-084EF36C2DEC}"/>
              </a:ext>
            </a:extLst>
          </p:cNvPr>
          <p:cNvCxnSpPr/>
          <p:nvPr/>
        </p:nvCxnSpPr>
        <p:spPr>
          <a:xfrm>
            <a:off x="4593740" y="51987"/>
            <a:ext cx="0" cy="6806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60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6" grpId="0"/>
      <p:bldP spid="26" grpId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325426"/>
            <a:ext cx="12192000" cy="52798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A3976BB-B459-4724-9A79-B4762AA5FC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237" t="28352" r="2697" b="26052"/>
          <a:stretch/>
        </p:blipFill>
        <p:spPr>
          <a:xfrm>
            <a:off x="0" y="368302"/>
            <a:ext cx="5600852" cy="3270951"/>
          </a:xfrm>
          <a:prstGeom prst="snip2DiagRect">
            <a:avLst>
              <a:gd name="adj1" fmla="val 0"/>
              <a:gd name="adj2" fmla="val 2732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076D2C-11A2-4D9A-8A41-0ABCC2C0BBBF}"/>
              </a:ext>
            </a:extLst>
          </p:cNvPr>
          <p:cNvSpPr txBox="1"/>
          <p:nvPr/>
        </p:nvSpPr>
        <p:spPr>
          <a:xfrm>
            <a:off x="6013013" y="1738910"/>
            <a:ext cx="60850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vẹt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…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…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176F03-382C-4712-9A2F-DF9D070CF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681">
                        <a14:foregroundMark x1="42812" y1="22149" x2="45048" y2="30909"/>
                        <a14:foregroundMark x1="21565" y1="32397" x2="24601" y2="34876"/>
                        <a14:foregroundMark x1="24281" y1="40661" x2="27955" y2="42479"/>
                        <a14:foregroundMark x1="29073" y1="46612" x2="33866" y2="48264"/>
                        <a14:foregroundMark x1="35942" y1="51240" x2="38019" y2="51570"/>
                        <a14:foregroundMark x1="41054" y1="52893" x2="41853" y2="53223"/>
                        <a14:foregroundMark x1="34665" y1="49917" x2="36262" y2="49917"/>
                        <a14:foregroundMark x1="80831" y1="38347" x2="84505" y2="41488"/>
                        <a14:foregroundMark x1="75559" y1="46281" x2="78754" y2="47603"/>
                        <a14:foregroundMark x1="70128" y1="49587" x2="74281" y2="51240"/>
                        <a14:foregroundMark x1="69010" y1="52562" x2="70128" y2="52893"/>
                        <a14:foregroundMark x1="73962" y1="57025" x2="75719" y2="55702"/>
                        <a14:foregroundMark x1="73482" y1="58678" x2="72204" y2="62314"/>
                        <a14:foregroundMark x1="66613" y1="63471" x2="65495" y2="63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077" y="257005"/>
            <a:ext cx="2251018" cy="164694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074F323-2D4F-EDE8-5FC8-E65D1AFBC248}"/>
              </a:ext>
            </a:extLst>
          </p:cNvPr>
          <p:cNvCxnSpPr/>
          <p:nvPr/>
        </p:nvCxnSpPr>
        <p:spPr>
          <a:xfrm>
            <a:off x="5600852" y="25993"/>
            <a:ext cx="0" cy="6806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B7BF289-85D1-8D19-7508-3A28001A86EA}"/>
              </a:ext>
            </a:extLst>
          </p:cNvPr>
          <p:cNvSpPr txBox="1"/>
          <p:nvPr/>
        </p:nvSpPr>
        <p:spPr>
          <a:xfrm>
            <a:off x="5600852" y="520704"/>
            <a:ext cx="4437996" cy="49244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4B57F-E62E-2629-9C9B-23440C35BC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850" y="5023114"/>
            <a:ext cx="1892073" cy="1899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E671F7-F9A7-CFD1-DE9C-E05B1FEEF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6483" y1="31880" x2="74600" y2="23978"/>
                        <a14:foregroundMark x1="55595" y1="24523" x2="59147" y2="30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7173" y="4966873"/>
            <a:ext cx="2084102" cy="135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30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3.54167E-6 3.7037E-7 L 0.68086 0.07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36" y="35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6.25E-7 -3.33333E-6 L -0.52005 -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20B34FE-83E3-4107-A7DF-07AB9F301D39}"/>
              </a:ext>
            </a:extLst>
          </p:cNvPr>
          <p:cNvSpPr txBox="1"/>
          <p:nvPr/>
        </p:nvSpPr>
        <p:spPr>
          <a:xfrm>
            <a:off x="197568" y="140640"/>
            <a:ext cx="3625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916956-9940-41ED-851B-41C7CBFD9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197568" y="4550372"/>
            <a:ext cx="3173528" cy="1970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DBDCA-DFA0-46F6-A967-F80AEBAE8B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126194" y="2008534"/>
            <a:ext cx="1323474" cy="1545406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id="{F4836DD7-EC01-47C8-BE18-A6D6D1908D08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690247" y="3691686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89517A-BCF5-4B5F-AA03-12DC5CD8F9E9}"/>
              </a:ext>
            </a:extLst>
          </p:cNvPr>
          <p:cNvGrpSpPr/>
          <p:nvPr/>
        </p:nvGrpSpPr>
        <p:grpSpPr>
          <a:xfrm>
            <a:off x="3171482" y="477479"/>
            <a:ext cx="9211407" cy="5876797"/>
            <a:chOff x="1665461" y="855344"/>
            <a:chExt cx="9211407" cy="58767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727775-991D-4AA6-8C66-263BB4CC0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5855" t="31930" r="1612" b="24737"/>
            <a:stretch/>
          </p:blipFill>
          <p:spPr>
            <a:xfrm>
              <a:off x="6496191" y="922836"/>
              <a:ext cx="3840079" cy="2103732"/>
            </a:xfrm>
            <a:prstGeom prst="roundRect">
              <a:avLst>
                <a:gd name="adj" fmla="val 4453"/>
              </a:avLst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7E44BC-DC89-41F8-B0A9-72F318A17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132" t="30015" r="50000" b="24737"/>
            <a:stretch/>
          </p:blipFill>
          <p:spPr>
            <a:xfrm>
              <a:off x="2120431" y="3980335"/>
              <a:ext cx="3840079" cy="2178303"/>
            </a:xfrm>
            <a:prstGeom prst="roundRect">
              <a:avLst>
                <a:gd name="adj" fmla="val 5811"/>
              </a:avLst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E16910-FD94-42D8-86C1-A967C44A9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2237" t="28352" r="2697" b="26052"/>
            <a:stretch/>
          </p:blipFill>
          <p:spPr>
            <a:xfrm>
              <a:off x="6346801" y="3901551"/>
              <a:ext cx="3989469" cy="2178303"/>
            </a:xfrm>
            <a:prstGeom prst="roundRect">
              <a:avLst>
                <a:gd name="adj" fmla="val 11665"/>
              </a:avLst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43C8FA2-0FCF-4FB9-A381-34F54AF74215}"/>
                </a:ext>
              </a:extLst>
            </p:cNvPr>
            <p:cNvGrpSpPr/>
            <p:nvPr/>
          </p:nvGrpSpPr>
          <p:grpSpPr>
            <a:xfrm>
              <a:off x="1942032" y="3010314"/>
              <a:ext cx="4210352" cy="892552"/>
              <a:chOff x="1942032" y="3010314"/>
              <a:chExt cx="4210352" cy="89255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977B452-DCC7-448A-8648-27400122A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203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9E9E98F-C5C3-444A-9C5B-EDF7D3290A16}"/>
                  </a:ext>
                </a:extLst>
              </p:cNvPr>
              <p:cNvSpPr txBox="1"/>
              <p:nvPr/>
            </p:nvSpPr>
            <p:spPr>
              <a:xfrm>
                <a:off x="2278264" y="3010314"/>
                <a:ext cx="3874120" cy="892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mi,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vẹt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đang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nói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chuyện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80E2317-D84D-41E6-B35D-50106CFCA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6710" t="29298" r="47500" b="24737"/>
            <a:stretch/>
          </p:blipFill>
          <p:spPr>
            <a:xfrm>
              <a:off x="2120431" y="855344"/>
              <a:ext cx="3840079" cy="2168320"/>
            </a:xfrm>
            <a:prstGeom prst="roundRect">
              <a:avLst>
                <a:gd name="adj" fmla="val 5980"/>
              </a:avLst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3AB84D3-5185-4BF3-A83A-A1175FCF8220}"/>
                </a:ext>
              </a:extLst>
            </p:cNvPr>
            <p:cNvGrpSpPr/>
            <p:nvPr/>
          </p:nvGrpSpPr>
          <p:grpSpPr>
            <a:xfrm>
              <a:off x="6346801" y="3010314"/>
              <a:ext cx="4339178" cy="892552"/>
              <a:chOff x="1689362" y="3021069"/>
              <a:chExt cx="4339178" cy="89255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50DF137-1475-4FA4-B709-C7B351F33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36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520A00A-CA0F-4949-BE42-3DB0493E739F}"/>
                  </a:ext>
                </a:extLst>
              </p:cNvPr>
              <p:cNvSpPr txBox="1"/>
              <p:nvPr/>
            </p:nvSpPr>
            <p:spPr>
              <a:xfrm>
                <a:off x="1855729" y="3021069"/>
                <a:ext cx="4172811" cy="892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mi,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vẹt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gặp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hoàng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oanh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B0A6F36-84CE-496E-B97D-D0A90544BC9B}"/>
                </a:ext>
              </a:extLst>
            </p:cNvPr>
            <p:cNvGrpSpPr/>
            <p:nvPr/>
          </p:nvGrpSpPr>
          <p:grpSpPr>
            <a:xfrm>
              <a:off x="6332284" y="6146464"/>
              <a:ext cx="4544584" cy="585677"/>
              <a:chOff x="1689362" y="3145559"/>
              <a:chExt cx="4544584" cy="71548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450D03D-FFD3-4EBF-B4F3-E1A3D6AB8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36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AA007C-6F40-44E6-86A7-EBF54F11F16A}"/>
                  </a:ext>
                </a:extLst>
              </p:cNvPr>
              <p:cNvSpPr txBox="1"/>
              <p:nvPr/>
            </p:nvSpPr>
            <p:spPr>
              <a:xfrm>
                <a:off x="1706429" y="3179171"/>
                <a:ext cx="4527517" cy="6015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chuyện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thúc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9370DEA-2BDB-4C45-8C97-C366BB6BD9B3}"/>
                </a:ext>
              </a:extLst>
            </p:cNvPr>
            <p:cNvGrpSpPr/>
            <p:nvPr/>
          </p:nvGrpSpPr>
          <p:grpSpPr>
            <a:xfrm>
              <a:off x="1665461" y="6146464"/>
              <a:ext cx="4922991" cy="584775"/>
              <a:chOff x="1454685" y="3145559"/>
              <a:chExt cx="4922991" cy="715486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3E3E4A6-EB94-4789-9D50-12CF5496D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3276" y="3145559"/>
                <a:ext cx="4461568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13B53F-66F3-4C73-BA68-53BD30E2973C}"/>
                  </a:ext>
                </a:extLst>
              </p:cNvPr>
              <p:cNvSpPr txBox="1"/>
              <p:nvPr/>
            </p:nvSpPr>
            <p:spPr>
              <a:xfrm>
                <a:off x="1454685" y="3215193"/>
                <a:ext cx="4922991" cy="6025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bỏ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bay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6415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046" y="278051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58504" y="2063774"/>
            <a:ext cx="4023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Tiêu chí nhận xét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iCiel Pony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3548" y="2780512"/>
            <a:ext cx="6876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iCiel Nabila" pitchFamily="2" charset="0"/>
                <a:cs typeface="Arial" panose="020B0604020202020204" pitchFamily="34" charset="0"/>
              </a:rPr>
              <a:t>Kể đúng nội dung câu chuyện theo trình tự.</a:t>
            </a:r>
            <a:endParaRPr lang="en-US" sz="2400" dirty="0">
              <a:solidFill>
                <a:srgbClr val="00206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3548" y="3461194"/>
            <a:ext cx="5467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Kể to, rõ ràng.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41867" y="4279264"/>
            <a:ext cx="6308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Kể tự nhiên, có phối hợp cử chỉ, nét mặt.</a:t>
            </a:r>
            <a:endParaRPr lang="en-US" sz="2400" dirty="0">
              <a:solidFill>
                <a:srgbClr val="FF000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046" y="3461194"/>
            <a:ext cx="501119" cy="448915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472" y="4121655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20B34FE-83E3-4107-A7DF-07AB9F301D39}"/>
              </a:ext>
            </a:extLst>
          </p:cNvPr>
          <p:cNvSpPr txBox="1"/>
          <p:nvPr/>
        </p:nvSpPr>
        <p:spPr>
          <a:xfrm>
            <a:off x="197568" y="140640"/>
            <a:ext cx="3625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916956-9940-41ED-851B-41C7CBFD9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197568" y="4550372"/>
            <a:ext cx="3173528" cy="1970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DBDCA-DFA0-46F6-A967-F80AEBAE8B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126194" y="2008534"/>
            <a:ext cx="1323474" cy="1545406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id="{F4836DD7-EC01-47C8-BE18-A6D6D1908D08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690247" y="3691686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89517A-BCF5-4B5F-AA03-12DC5CD8F9E9}"/>
              </a:ext>
            </a:extLst>
          </p:cNvPr>
          <p:cNvGrpSpPr/>
          <p:nvPr/>
        </p:nvGrpSpPr>
        <p:grpSpPr>
          <a:xfrm>
            <a:off x="3171482" y="477479"/>
            <a:ext cx="9211407" cy="5876797"/>
            <a:chOff x="1665461" y="855344"/>
            <a:chExt cx="9211407" cy="58767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727775-991D-4AA6-8C66-263BB4CC0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5855" t="31930" r="1612" b="24737"/>
            <a:stretch/>
          </p:blipFill>
          <p:spPr>
            <a:xfrm>
              <a:off x="6496191" y="922836"/>
              <a:ext cx="3840079" cy="2103732"/>
            </a:xfrm>
            <a:prstGeom prst="roundRect">
              <a:avLst>
                <a:gd name="adj" fmla="val 4453"/>
              </a:avLst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7E44BC-DC89-41F8-B0A9-72F318A17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132" t="30015" r="50000" b="24737"/>
            <a:stretch/>
          </p:blipFill>
          <p:spPr>
            <a:xfrm>
              <a:off x="2120431" y="3980335"/>
              <a:ext cx="3840079" cy="2178303"/>
            </a:xfrm>
            <a:prstGeom prst="roundRect">
              <a:avLst>
                <a:gd name="adj" fmla="val 5811"/>
              </a:avLst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E16910-FD94-42D8-86C1-A967C44A9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2237" t="28352" r="2697" b="26052"/>
            <a:stretch/>
          </p:blipFill>
          <p:spPr>
            <a:xfrm>
              <a:off x="6346801" y="3901551"/>
              <a:ext cx="3989469" cy="2178303"/>
            </a:xfrm>
            <a:prstGeom prst="roundRect">
              <a:avLst>
                <a:gd name="adj" fmla="val 11665"/>
              </a:avLst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43C8FA2-0FCF-4FB9-A381-34F54AF74215}"/>
                </a:ext>
              </a:extLst>
            </p:cNvPr>
            <p:cNvGrpSpPr/>
            <p:nvPr/>
          </p:nvGrpSpPr>
          <p:grpSpPr>
            <a:xfrm>
              <a:off x="1942032" y="3010314"/>
              <a:ext cx="4210352" cy="892552"/>
              <a:chOff x="1942032" y="3010314"/>
              <a:chExt cx="4210352" cy="89255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977B452-DCC7-448A-8648-27400122A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203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9E9E98F-C5C3-444A-9C5B-EDF7D3290A16}"/>
                  </a:ext>
                </a:extLst>
              </p:cNvPr>
              <p:cNvSpPr txBox="1"/>
              <p:nvPr/>
            </p:nvSpPr>
            <p:spPr>
              <a:xfrm>
                <a:off x="2278264" y="3010314"/>
                <a:ext cx="3874120" cy="892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mi,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vẹt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đang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nói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chuyện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80E2317-D84D-41E6-B35D-50106CFCA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6710" t="29298" r="47500" b="24737"/>
            <a:stretch/>
          </p:blipFill>
          <p:spPr>
            <a:xfrm>
              <a:off x="2120431" y="855344"/>
              <a:ext cx="3840079" cy="2168320"/>
            </a:xfrm>
            <a:prstGeom prst="roundRect">
              <a:avLst>
                <a:gd name="adj" fmla="val 5980"/>
              </a:avLst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3AB84D3-5185-4BF3-A83A-A1175FCF8220}"/>
                </a:ext>
              </a:extLst>
            </p:cNvPr>
            <p:cNvGrpSpPr/>
            <p:nvPr/>
          </p:nvGrpSpPr>
          <p:grpSpPr>
            <a:xfrm>
              <a:off x="6346801" y="3010314"/>
              <a:ext cx="4339178" cy="892552"/>
              <a:chOff x="1689362" y="3021069"/>
              <a:chExt cx="4339178" cy="89255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50DF137-1475-4FA4-B709-C7B351F33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36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520A00A-CA0F-4949-BE42-3DB0493E739F}"/>
                  </a:ext>
                </a:extLst>
              </p:cNvPr>
              <p:cNvSpPr txBox="1"/>
              <p:nvPr/>
            </p:nvSpPr>
            <p:spPr>
              <a:xfrm>
                <a:off x="1855729" y="3021069"/>
                <a:ext cx="4172811" cy="892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mi,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vẹt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gặp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hoàng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oanh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B0A6F36-84CE-496E-B97D-D0A90544BC9B}"/>
                </a:ext>
              </a:extLst>
            </p:cNvPr>
            <p:cNvGrpSpPr/>
            <p:nvPr/>
          </p:nvGrpSpPr>
          <p:grpSpPr>
            <a:xfrm>
              <a:off x="6332284" y="6146464"/>
              <a:ext cx="4544584" cy="585677"/>
              <a:chOff x="1689362" y="3145559"/>
              <a:chExt cx="4544584" cy="71548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450D03D-FFD3-4EBF-B4F3-E1A3D6AB8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362" y="3145559"/>
                <a:ext cx="4172811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AA007C-6F40-44E6-86A7-EBF54F11F16A}"/>
                  </a:ext>
                </a:extLst>
              </p:cNvPr>
              <p:cNvSpPr txBox="1"/>
              <p:nvPr/>
            </p:nvSpPr>
            <p:spPr>
              <a:xfrm>
                <a:off x="1706429" y="3179171"/>
                <a:ext cx="4527517" cy="6015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chuyện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thúc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9370DEA-2BDB-4C45-8C97-C366BB6BD9B3}"/>
                </a:ext>
              </a:extLst>
            </p:cNvPr>
            <p:cNvGrpSpPr/>
            <p:nvPr/>
          </p:nvGrpSpPr>
          <p:grpSpPr>
            <a:xfrm>
              <a:off x="1665461" y="6146464"/>
              <a:ext cx="4922991" cy="584775"/>
              <a:chOff x="1454685" y="3145559"/>
              <a:chExt cx="4922991" cy="715486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3E3E4A6-EB94-4789-9D50-12CF5496D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3276" y="3145559"/>
                <a:ext cx="4461568" cy="715486"/>
              </a:xfrm>
              <a:prstGeom prst="parallelogram">
                <a:avLst>
                  <a:gd name="adj" fmla="val 45179"/>
                </a:avLst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13B53F-66F3-4C73-BA68-53BD30E2973C}"/>
                  </a:ext>
                </a:extLst>
              </p:cNvPr>
              <p:cNvSpPr txBox="1"/>
              <p:nvPr/>
            </p:nvSpPr>
            <p:spPr>
              <a:xfrm>
                <a:off x="1454685" y="3215193"/>
                <a:ext cx="4922991" cy="6025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quạ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bỏ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bay </a:t>
                </a:r>
                <a:r>
                  <a:rPr lang="en-US" sz="2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7443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7389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FE3123-800D-2C5A-8A8A-3CCA9C0AE635}"/>
              </a:ext>
            </a:extLst>
          </p:cNvPr>
          <p:cNvSpPr txBox="1"/>
          <p:nvPr/>
        </p:nvSpPr>
        <p:spPr>
          <a:xfrm>
            <a:off x="4445876" y="1797268"/>
            <a:ext cx="45247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Họa mi, vẹt và quạ</a:t>
            </a:r>
          </a:p>
        </p:txBody>
      </p:sp>
    </p:spTree>
    <p:extLst>
      <p:ext uri="{BB962C8B-B14F-4D97-AF65-F5344CB8AC3E}">
        <p14:creationId xmlns:p14="http://schemas.microsoft.com/office/powerpoint/2010/main" val="1705993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ndscape Forest Cartoon Of Green In Spring Stock Illustration - Download  Image Now - Forest, Art, Adventure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714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4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95" y="2747064"/>
            <a:ext cx="2798307" cy="2780017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028" y="3912372"/>
            <a:ext cx="95022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2AD46-2552-419D-A70B-A6E42D8FC514}"/>
              </a:ext>
            </a:extLst>
          </p:cNvPr>
          <p:cNvGrpSpPr/>
          <p:nvPr/>
        </p:nvGrpSpPr>
        <p:grpSpPr>
          <a:xfrm>
            <a:off x="2209029" y="303427"/>
            <a:ext cx="9690204" cy="3125573"/>
            <a:chOff x="5580689" y="550716"/>
            <a:chExt cx="6706369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689" y="550716"/>
              <a:ext cx="6706369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C086A4-A30D-4661-A368-FD913D013250}"/>
                </a:ext>
              </a:extLst>
            </p:cNvPr>
            <p:cNvSpPr txBox="1"/>
            <p:nvPr/>
          </p:nvSpPr>
          <p:spPr>
            <a:xfrm>
              <a:off x="6877141" y="1237075"/>
              <a:ext cx="3983386" cy="95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mi,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vẹt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quạ 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</a:t>
              </a:r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huyên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713616" y="1709683"/>
            <a:ext cx="11102221" cy="3438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81811" y="107949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121920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8575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giải cứu các chú chim bằng cách </a:t>
            </a:r>
          </a:p>
          <a:p>
            <a:pPr lvl="0">
              <a:defRPr/>
            </a:pPr>
            <a:r>
              <a:rPr lang="en-US" sz="32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đúng các câu hỏi nhé!</a:t>
            </a:r>
            <a:endParaRPr lang="en-US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sp>
        <p:nvSpPr>
          <p:cNvPr id="9" name="Flowchart: Punched Tape 8">
            <a:extLst>
              <a:ext uri="{FF2B5EF4-FFF2-40B4-BE49-F238E27FC236}">
                <a16:creationId xmlns:a16="http://schemas.microsoft.com/office/drawing/2014/main" id="{95136C7B-2BFD-9C35-CB23-6AC3D3E7B0D5}"/>
              </a:ext>
            </a:extLst>
          </p:cNvPr>
          <p:cNvSpPr/>
          <p:nvPr/>
        </p:nvSpPr>
        <p:spPr>
          <a:xfrm>
            <a:off x="0" y="4913194"/>
            <a:ext cx="12192000" cy="2694272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6A98DC-3949-6672-CBEE-3F1D9B2465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62" y="5517676"/>
            <a:ext cx="164592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F5CE69-E428-9351-8411-0654049F6F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5466580"/>
            <a:ext cx="1819275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E1F7C6-4F7F-FD8B-53BC-B96E5C3D63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619" y="5492087"/>
            <a:ext cx="1774847" cy="1422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C377F2-F604-2E94-82DB-C0D832522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43" y="5409726"/>
            <a:ext cx="1562100" cy="15875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E13C4C7-0E5B-776B-AECD-D423FA8C2480}"/>
              </a:ext>
            </a:extLst>
          </p:cNvPr>
          <p:cNvGrpSpPr/>
          <p:nvPr/>
        </p:nvGrpSpPr>
        <p:grpSpPr>
          <a:xfrm>
            <a:off x="1143380" y="4280073"/>
            <a:ext cx="1967410" cy="2869854"/>
            <a:chOff x="1143380" y="4280073"/>
            <a:chExt cx="1967410" cy="28698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D87F15-AF7D-335B-8181-FE85E9DB3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380" y="4280073"/>
              <a:ext cx="1967410" cy="28698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1DA74D-1DAB-5343-2EB5-25764DDC2A60}"/>
                </a:ext>
              </a:extLst>
            </p:cNvPr>
            <p:cNvSpPr txBox="1"/>
            <p:nvPr/>
          </p:nvSpPr>
          <p:spPr>
            <a:xfrm>
              <a:off x="1169029" y="4371819"/>
              <a:ext cx="333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A7B974-5262-A1EF-CF58-674B6D409A0A}"/>
              </a:ext>
            </a:extLst>
          </p:cNvPr>
          <p:cNvGrpSpPr/>
          <p:nvPr/>
        </p:nvGrpSpPr>
        <p:grpSpPr>
          <a:xfrm>
            <a:off x="3571417" y="4262413"/>
            <a:ext cx="1967410" cy="2869854"/>
            <a:chOff x="3571417" y="4262413"/>
            <a:chExt cx="1967410" cy="286985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2519D8-A69A-5403-EC06-CD3427DE7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417" y="4262413"/>
              <a:ext cx="1967410" cy="28698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FCD5C6-6A05-7687-C518-FDFD58085C6F}"/>
                </a:ext>
              </a:extLst>
            </p:cNvPr>
            <p:cNvSpPr txBox="1"/>
            <p:nvPr/>
          </p:nvSpPr>
          <p:spPr>
            <a:xfrm>
              <a:off x="3614681" y="4321020"/>
              <a:ext cx="333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F114A8-066B-9A79-CE61-CED59AFD0B5B}"/>
              </a:ext>
            </a:extLst>
          </p:cNvPr>
          <p:cNvGrpSpPr/>
          <p:nvPr/>
        </p:nvGrpSpPr>
        <p:grpSpPr>
          <a:xfrm>
            <a:off x="6124497" y="4292421"/>
            <a:ext cx="1967410" cy="2869854"/>
            <a:chOff x="6124497" y="4292421"/>
            <a:chExt cx="1967410" cy="28698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D747EA-403F-9F89-9663-1A667F6F8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497" y="4292421"/>
              <a:ext cx="1967410" cy="28698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69344A-5D8D-06F9-1730-7703B452D961}"/>
                </a:ext>
              </a:extLst>
            </p:cNvPr>
            <p:cNvSpPr txBox="1"/>
            <p:nvPr/>
          </p:nvSpPr>
          <p:spPr>
            <a:xfrm>
              <a:off x="6205479" y="4371822"/>
              <a:ext cx="333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5A7D62-E4D3-2D86-E7F4-BF14C879DE15}"/>
              </a:ext>
            </a:extLst>
          </p:cNvPr>
          <p:cNvGrpSpPr/>
          <p:nvPr/>
        </p:nvGrpSpPr>
        <p:grpSpPr>
          <a:xfrm>
            <a:off x="9081210" y="4292421"/>
            <a:ext cx="1967410" cy="2869854"/>
            <a:chOff x="9081210" y="4292421"/>
            <a:chExt cx="1967410" cy="28698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F79A34-ED73-01B4-B99B-6573831CA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1210" y="4292421"/>
              <a:ext cx="1967410" cy="28698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6A82D5-E44F-7C9D-553A-FBCF5D5F4337}"/>
                </a:ext>
              </a:extLst>
            </p:cNvPr>
            <p:cNvSpPr txBox="1"/>
            <p:nvPr/>
          </p:nvSpPr>
          <p:spPr>
            <a:xfrm>
              <a:off x="9159137" y="4335539"/>
              <a:ext cx="333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70905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5534" y="1586040"/>
            <a:ext cx="8746190" cy="1375462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2262313" y="1632702"/>
            <a:ext cx="81526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6" y="412773"/>
            <a:ext cx="285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29930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>
            <a:fillRect/>
          </a:stretch>
        </p:blipFill>
        <p:spPr bwMode="auto">
          <a:xfrm>
            <a:off x="0" y="1"/>
            <a:ext cx="12192000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6248400" y="600981"/>
            <a:ext cx="8077198" cy="3686085"/>
            <a:chOff x="152400" y="642075"/>
            <a:chExt cx="5170262" cy="368608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400" y="64207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Freeform 11"/>
            <p:cNvSpPr/>
            <p:nvPr/>
          </p:nvSpPr>
          <p:spPr>
            <a:xfrm>
              <a:off x="2301239" y="1706880"/>
              <a:ext cx="3021423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 chim nào có giọng hót rất hay 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7AAF56-DB33-23F7-7F63-3B92EE136FAE}"/>
              </a:ext>
            </a:extLst>
          </p:cNvPr>
          <p:cNvSpPr txBox="1"/>
          <p:nvPr/>
        </p:nvSpPr>
        <p:spPr>
          <a:xfrm>
            <a:off x="609597" y="5110277"/>
            <a:ext cx="2882841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A. Họa mi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7A0BB-302B-3516-09C1-A36CC51102AB}"/>
              </a:ext>
            </a:extLst>
          </p:cNvPr>
          <p:cNvSpPr txBox="1"/>
          <p:nvPr/>
        </p:nvSpPr>
        <p:spPr>
          <a:xfrm>
            <a:off x="4887685" y="5110276"/>
            <a:ext cx="3313135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B. Cú mèo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E88D9-16E9-F006-B6B7-ECC1DD9D34F3}"/>
              </a:ext>
            </a:extLst>
          </p:cNvPr>
          <p:cNvSpPr txBox="1"/>
          <p:nvPr/>
        </p:nvSpPr>
        <p:spPr>
          <a:xfrm>
            <a:off x="8873795" y="5110276"/>
            <a:ext cx="3217591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C. Bồ câu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DFEA03-0D0B-3379-7307-54E85421A32F}"/>
              </a:ext>
            </a:extLst>
          </p:cNvPr>
          <p:cNvSpPr txBox="1"/>
          <p:nvPr/>
        </p:nvSpPr>
        <p:spPr>
          <a:xfrm>
            <a:off x="651422" y="5139304"/>
            <a:ext cx="2882841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A. Họa mi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B08A79-C804-F693-71B9-868AEDBB068F}"/>
              </a:ext>
            </a:extLst>
          </p:cNvPr>
          <p:cNvSpPr/>
          <p:nvPr/>
        </p:nvSpPr>
        <p:spPr>
          <a:xfrm>
            <a:off x="431959" y="5081250"/>
            <a:ext cx="923298" cy="9015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1.48148E-6 L 0.73086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34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4" y="805787"/>
            <a:ext cx="121920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8575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giải cứu các chú chim bằng cách </a:t>
            </a:r>
          </a:p>
          <a:p>
            <a:pPr lvl="0">
              <a:defRPr/>
            </a:pPr>
            <a:r>
              <a:rPr lang="en-US" sz="32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đúng các câu hỏi nhé!</a:t>
            </a:r>
            <a:endParaRPr lang="en-US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sp>
        <p:nvSpPr>
          <p:cNvPr id="9" name="Flowchart: Punched Tape 8">
            <a:extLst>
              <a:ext uri="{FF2B5EF4-FFF2-40B4-BE49-F238E27FC236}">
                <a16:creationId xmlns:a16="http://schemas.microsoft.com/office/drawing/2014/main" id="{95136C7B-2BFD-9C35-CB23-6AC3D3E7B0D5}"/>
              </a:ext>
            </a:extLst>
          </p:cNvPr>
          <p:cNvSpPr/>
          <p:nvPr/>
        </p:nvSpPr>
        <p:spPr>
          <a:xfrm>
            <a:off x="0" y="4913194"/>
            <a:ext cx="12192000" cy="2694272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6A98DC-3949-6672-CBEE-3F1D9B2465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62" y="5517676"/>
            <a:ext cx="164592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F5CE69-E428-9351-8411-0654049F6F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5466580"/>
            <a:ext cx="1819275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E1F7C6-4F7F-FD8B-53BC-B96E5C3D63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619" y="5492087"/>
            <a:ext cx="1774847" cy="1422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C377F2-F604-2E94-82DB-C0D832522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43" y="5409726"/>
            <a:ext cx="1562100" cy="15875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E13C4C7-0E5B-776B-AECD-D423FA8C2480}"/>
              </a:ext>
            </a:extLst>
          </p:cNvPr>
          <p:cNvGrpSpPr/>
          <p:nvPr/>
        </p:nvGrpSpPr>
        <p:grpSpPr>
          <a:xfrm>
            <a:off x="1143380" y="4280073"/>
            <a:ext cx="1967410" cy="2869854"/>
            <a:chOff x="1143380" y="4280073"/>
            <a:chExt cx="1967410" cy="28698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D87F15-AF7D-335B-8181-FE85E9DB3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380" y="4280073"/>
              <a:ext cx="1967410" cy="28698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1DA74D-1DAB-5343-2EB5-25764DDC2A60}"/>
                </a:ext>
              </a:extLst>
            </p:cNvPr>
            <p:cNvSpPr txBox="1"/>
            <p:nvPr/>
          </p:nvSpPr>
          <p:spPr>
            <a:xfrm>
              <a:off x="1169029" y="4371819"/>
              <a:ext cx="333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A7B974-5262-A1EF-CF58-674B6D409A0A}"/>
              </a:ext>
            </a:extLst>
          </p:cNvPr>
          <p:cNvGrpSpPr/>
          <p:nvPr/>
        </p:nvGrpSpPr>
        <p:grpSpPr>
          <a:xfrm>
            <a:off x="3571417" y="4262413"/>
            <a:ext cx="1967410" cy="2869854"/>
            <a:chOff x="3571417" y="4262413"/>
            <a:chExt cx="1967410" cy="286985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2519D8-A69A-5403-EC06-CD3427DE7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417" y="4262413"/>
              <a:ext cx="1967410" cy="28698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FCD5C6-6A05-7687-C518-FDFD58085C6F}"/>
                </a:ext>
              </a:extLst>
            </p:cNvPr>
            <p:cNvSpPr txBox="1"/>
            <p:nvPr/>
          </p:nvSpPr>
          <p:spPr>
            <a:xfrm>
              <a:off x="3614681" y="4321020"/>
              <a:ext cx="333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F114A8-066B-9A79-CE61-CED59AFD0B5B}"/>
              </a:ext>
            </a:extLst>
          </p:cNvPr>
          <p:cNvGrpSpPr/>
          <p:nvPr/>
        </p:nvGrpSpPr>
        <p:grpSpPr>
          <a:xfrm>
            <a:off x="6124497" y="4292421"/>
            <a:ext cx="1967410" cy="2869854"/>
            <a:chOff x="6124497" y="4292421"/>
            <a:chExt cx="1967410" cy="28698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D747EA-403F-9F89-9663-1A667F6F8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497" y="4292421"/>
              <a:ext cx="1967410" cy="28698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69344A-5D8D-06F9-1730-7703B452D961}"/>
                </a:ext>
              </a:extLst>
            </p:cNvPr>
            <p:cNvSpPr txBox="1"/>
            <p:nvPr/>
          </p:nvSpPr>
          <p:spPr>
            <a:xfrm>
              <a:off x="6205479" y="4371822"/>
              <a:ext cx="333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5A7D62-E4D3-2D86-E7F4-BF14C879DE15}"/>
              </a:ext>
            </a:extLst>
          </p:cNvPr>
          <p:cNvGrpSpPr/>
          <p:nvPr/>
        </p:nvGrpSpPr>
        <p:grpSpPr>
          <a:xfrm>
            <a:off x="9081210" y="4292421"/>
            <a:ext cx="1967410" cy="2869854"/>
            <a:chOff x="9081210" y="4292421"/>
            <a:chExt cx="1967410" cy="28698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F79A34-ED73-01B4-B99B-6573831CA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1210" y="4292421"/>
              <a:ext cx="1967410" cy="28698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6A82D5-E44F-7C9D-553A-FBCF5D5F4337}"/>
                </a:ext>
              </a:extLst>
            </p:cNvPr>
            <p:cNvSpPr txBox="1"/>
            <p:nvPr/>
          </p:nvSpPr>
          <p:spPr>
            <a:xfrm>
              <a:off x="9159137" y="4335539"/>
              <a:ext cx="333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32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343401" y="600981"/>
            <a:ext cx="9699171" cy="4140614"/>
            <a:chOff x="-615991" y="642075"/>
            <a:chExt cx="9175832" cy="414061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5991" y="642075"/>
              <a:ext cx="4832432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785937" y="1019376"/>
              <a:ext cx="6773904" cy="3763313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 chim nào có thể bắt chước tiếng của con người?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pic>
        <p:nvPicPr>
          <p:cNvPr id="7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43785A9-4B0C-C772-70A2-A7DF58421411}"/>
              </a:ext>
            </a:extLst>
          </p:cNvPr>
          <p:cNvSpPr txBox="1"/>
          <p:nvPr/>
        </p:nvSpPr>
        <p:spPr>
          <a:xfrm>
            <a:off x="433137" y="5110277"/>
            <a:ext cx="335279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A. Con công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1C96ED-C099-F265-05D3-0FDBEB26E20A}"/>
              </a:ext>
            </a:extLst>
          </p:cNvPr>
          <p:cNvSpPr txBox="1"/>
          <p:nvPr/>
        </p:nvSpPr>
        <p:spPr>
          <a:xfrm>
            <a:off x="4887685" y="5110276"/>
            <a:ext cx="2703535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B. Con vẹt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1B6919-5C3D-28B2-1294-ECC0B4924981}"/>
              </a:ext>
            </a:extLst>
          </p:cNvPr>
          <p:cNvSpPr txBox="1"/>
          <p:nvPr/>
        </p:nvSpPr>
        <p:spPr>
          <a:xfrm>
            <a:off x="8873796" y="5110276"/>
            <a:ext cx="270353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C. Con cò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28E2F7-40A4-7E38-951E-CA7A5B74A61C}"/>
              </a:ext>
            </a:extLst>
          </p:cNvPr>
          <p:cNvSpPr txBox="1"/>
          <p:nvPr/>
        </p:nvSpPr>
        <p:spPr>
          <a:xfrm>
            <a:off x="4959995" y="5118896"/>
            <a:ext cx="2703535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B. Con vẹt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2DF631A-37FB-0013-C4E5-1FEBE6686DD5}"/>
              </a:ext>
            </a:extLst>
          </p:cNvPr>
          <p:cNvSpPr/>
          <p:nvPr/>
        </p:nvSpPr>
        <p:spPr>
          <a:xfrm>
            <a:off x="4704644" y="5052865"/>
            <a:ext cx="923298" cy="9015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-0.02199 L 0.5513 -0.0118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2 0.0213 " pathEditMode="relative" rAng="0" ptsTypes="AA">
                                      <p:cBhvr>
                                        <p:cTn id="33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121920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8575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giải cứu các chú chim bằng cách </a:t>
            </a:r>
          </a:p>
          <a:p>
            <a:pPr lvl="0">
              <a:defRPr/>
            </a:pPr>
            <a:r>
              <a:rPr lang="en-US" sz="32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đúng các câu hỏi nhé!</a:t>
            </a:r>
            <a:endParaRPr lang="en-US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sp>
        <p:nvSpPr>
          <p:cNvPr id="9" name="Flowchart: Punched Tape 8">
            <a:extLst>
              <a:ext uri="{FF2B5EF4-FFF2-40B4-BE49-F238E27FC236}">
                <a16:creationId xmlns:a16="http://schemas.microsoft.com/office/drawing/2014/main" id="{95136C7B-2BFD-9C35-CB23-6AC3D3E7B0D5}"/>
              </a:ext>
            </a:extLst>
          </p:cNvPr>
          <p:cNvSpPr/>
          <p:nvPr/>
        </p:nvSpPr>
        <p:spPr>
          <a:xfrm>
            <a:off x="0" y="4913194"/>
            <a:ext cx="12192000" cy="2694272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6A98DC-3949-6672-CBEE-3F1D9B2465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62" y="5517676"/>
            <a:ext cx="164592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F5CE69-E428-9351-8411-0654049F6F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5466580"/>
            <a:ext cx="1819275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E1F7C6-4F7F-FD8B-53BC-B96E5C3D63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619" y="5492087"/>
            <a:ext cx="1774847" cy="1422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C377F2-F604-2E94-82DB-C0D832522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43" y="5409726"/>
            <a:ext cx="1562100" cy="15875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3A7B974-5262-A1EF-CF58-674B6D409A0A}"/>
              </a:ext>
            </a:extLst>
          </p:cNvPr>
          <p:cNvGrpSpPr/>
          <p:nvPr/>
        </p:nvGrpSpPr>
        <p:grpSpPr>
          <a:xfrm>
            <a:off x="3571417" y="4262413"/>
            <a:ext cx="1967410" cy="2869854"/>
            <a:chOff x="3571417" y="4262413"/>
            <a:chExt cx="1967410" cy="286985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2519D8-A69A-5403-EC06-CD3427DE7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417" y="4262413"/>
              <a:ext cx="1967410" cy="28698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FCD5C6-6A05-7687-C518-FDFD58085C6F}"/>
                </a:ext>
              </a:extLst>
            </p:cNvPr>
            <p:cNvSpPr txBox="1"/>
            <p:nvPr/>
          </p:nvSpPr>
          <p:spPr>
            <a:xfrm>
              <a:off x="3614681" y="4321020"/>
              <a:ext cx="333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F114A8-066B-9A79-CE61-CED59AFD0B5B}"/>
              </a:ext>
            </a:extLst>
          </p:cNvPr>
          <p:cNvGrpSpPr/>
          <p:nvPr/>
        </p:nvGrpSpPr>
        <p:grpSpPr>
          <a:xfrm>
            <a:off x="6124497" y="4292421"/>
            <a:ext cx="1967410" cy="2869854"/>
            <a:chOff x="6124497" y="4292421"/>
            <a:chExt cx="1967410" cy="28698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D747EA-403F-9F89-9663-1A667F6F8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497" y="4292421"/>
              <a:ext cx="1967410" cy="28698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69344A-5D8D-06F9-1730-7703B452D961}"/>
                </a:ext>
              </a:extLst>
            </p:cNvPr>
            <p:cNvSpPr txBox="1"/>
            <p:nvPr/>
          </p:nvSpPr>
          <p:spPr>
            <a:xfrm>
              <a:off x="6205479" y="4371822"/>
              <a:ext cx="333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5A7D62-E4D3-2D86-E7F4-BF14C879DE15}"/>
              </a:ext>
            </a:extLst>
          </p:cNvPr>
          <p:cNvGrpSpPr/>
          <p:nvPr/>
        </p:nvGrpSpPr>
        <p:grpSpPr>
          <a:xfrm>
            <a:off x="9081210" y="4292421"/>
            <a:ext cx="1967410" cy="2869854"/>
            <a:chOff x="9081210" y="4292421"/>
            <a:chExt cx="1967410" cy="28698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F79A34-ED73-01B4-B99B-6573831CA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1210" y="4292421"/>
              <a:ext cx="1967410" cy="28698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6A82D5-E44F-7C9D-553A-FBCF5D5F4337}"/>
                </a:ext>
              </a:extLst>
            </p:cNvPr>
            <p:cNvSpPr txBox="1"/>
            <p:nvPr/>
          </p:nvSpPr>
          <p:spPr>
            <a:xfrm>
              <a:off x="9159137" y="4335539"/>
              <a:ext cx="333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409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888486" y="534811"/>
            <a:ext cx="7605113" cy="3686085"/>
            <a:chOff x="-182990" y="575905"/>
            <a:chExt cx="5595063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82990" y="57590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49031" y="1706880"/>
              <a:ext cx="3563042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 chim nào có bộ lông màu đen 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6485C49-86F5-CAE4-C814-17FDC4A96D1E}"/>
              </a:ext>
            </a:extLst>
          </p:cNvPr>
          <p:cNvSpPr txBox="1"/>
          <p:nvPr/>
        </p:nvSpPr>
        <p:spPr>
          <a:xfrm>
            <a:off x="1382487" y="5197366"/>
            <a:ext cx="2262352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A. Sẻ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5D2A52-DF90-4A45-3BE7-B8B6E4181217}"/>
              </a:ext>
            </a:extLst>
          </p:cNvPr>
          <p:cNvSpPr txBox="1"/>
          <p:nvPr/>
        </p:nvSpPr>
        <p:spPr>
          <a:xfrm>
            <a:off x="4038600" y="5197365"/>
            <a:ext cx="4212771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B. Chích chòe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A316D8-6D36-08E1-CFBE-06E900578C0B}"/>
              </a:ext>
            </a:extLst>
          </p:cNvPr>
          <p:cNvSpPr txBox="1"/>
          <p:nvPr/>
        </p:nvSpPr>
        <p:spPr>
          <a:xfrm>
            <a:off x="9026196" y="5197365"/>
            <a:ext cx="2035628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C. Quạ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3EDC5B-90E1-1E47-DD1D-0D36C6F77CC5}"/>
              </a:ext>
            </a:extLst>
          </p:cNvPr>
          <p:cNvSpPr txBox="1"/>
          <p:nvPr/>
        </p:nvSpPr>
        <p:spPr>
          <a:xfrm>
            <a:off x="9026196" y="5257437"/>
            <a:ext cx="2035628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C. Quạ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878EE8-43F5-68F8-7918-CCF723711928}"/>
              </a:ext>
            </a:extLst>
          </p:cNvPr>
          <p:cNvSpPr/>
          <p:nvPr/>
        </p:nvSpPr>
        <p:spPr>
          <a:xfrm>
            <a:off x="8859549" y="5165231"/>
            <a:ext cx="923298" cy="9015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7309 0.01018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8 L 1.64757 0.0213 " pathEditMode="relative" rAng="0" ptsTypes="AA">
                                      <p:cBhvr>
                                        <p:cTn id="34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121920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8575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giải cứu các chú chim bằng cách trả lời đúng các câu hỏi nhé!</a:t>
            </a:r>
            <a:endParaRPr lang="en-US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sp>
        <p:nvSpPr>
          <p:cNvPr id="9" name="Flowchart: Punched Tape 8">
            <a:extLst>
              <a:ext uri="{FF2B5EF4-FFF2-40B4-BE49-F238E27FC236}">
                <a16:creationId xmlns:a16="http://schemas.microsoft.com/office/drawing/2014/main" id="{95136C7B-2BFD-9C35-CB23-6AC3D3E7B0D5}"/>
              </a:ext>
            </a:extLst>
          </p:cNvPr>
          <p:cNvSpPr/>
          <p:nvPr/>
        </p:nvSpPr>
        <p:spPr>
          <a:xfrm>
            <a:off x="0" y="4913194"/>
            <a:ext cx="12192000" cy="2694272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6A98DC-3949-6672-CBEE-3F1D9B2465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62" y="5517676"/>
            <a:ext cx="164592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F5CE69-E428-9351-8411-0654049F6F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5466580"/>
            <a:ext cx="1819275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E1F7C6-4F7F-FD8B-53BC-B96E5C3D63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619" y="5492087"/>
            <a:ext cx="1774847" cy="1422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C377F2-F604-2E94-82DB-C0D832522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43" y="5409726"/>
            <a:ext cx="1562100" cy="15875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CF114A8-066B-9A79-CE61-CED59AFD0B5B}"/>
              </a:ext>
            </a:extLst>
          </p:cNvPr>
          <p:cNvGrpSpPr/>
          <p:nvPr/>
        </p:nvGrpSpPr>
        <p:grpSpPr>
          <a:xfrm>
            <a:off x="6124497" y="4292421"/>
            <a:ext cx="1967410" cy="2869854"/>
            <a:chOff x="6124497" y="4292421"/>
            <a:chExt cx="1967410" cy="28698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D747EA-403F-9F89-9663-1A667F6F8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497" y="4292421"/>
              <a:ext cx="1967410" cy="28698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69344A-5D8D-06F9-1730-7703B452D961}"/>
                </a:ext>
              </a:extLst>
            </p:cNvPr>
            <p:cNvSpPr txBox="1"/>
            <p:nvPr/>
          </p:nvSpPr>
          <p:spPr>
            <a:xfrm>
              <a:off x="6205479" y="4371822"/>
              <a:ext cx="333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5A7D62-E4D3-2D86-E7F4-BF14C879DE15}"/>
              </a:ext>
            </a:extLst>
          </p:cNvPr>
          <p:cNvGrpSpPr/>
          <p:nvPr/>
        </p:nvGrpSpPr>
        <p:grpSpPr>
          <a:xfrm>
            <a:off x="9081210" y="4292421"/>
            <a:ext cx="1967410" cy="2869854"/>
            <a:chOff x="9081210" y="4292421"/>
            <a:chExt cx="1967410" cy="28698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F79A34-ED73-01B4-B99B-6573831CA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1210" y="4292421"/>
              <a:ext cx="1967410" cy="28698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6A82D5-E44F-7C9D-553A-FBCF5D5F4337}"/>
                </a:ext>
              </a:extLst>
            </p:cNvPr>
            <p:cNvSpPr txBox="1"/>
            <p:nvPr/>
          </p:nvSpPr>
          <p:spPr>
            <a:xfrm>
              <a:off x="9159137" y="4335539"/>
              <a:ext cx="333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866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1157</Words>
  <Application>Microsoft Office PowerPoint</Application>
  <PresentationFormat>Widescreen</PresentationFormat>
  <Paragraphs>134</Paragraphs>
  <Slides>31</Slides>
  <Notes>20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Aachen</vt:lpstr>
      <vt:lpstr>Antique</vt:lpstr>
      <vt:lpstr>Arial</vt:lpstr>
      <vt:lpstr>Arial-Rounded</vt:lpstr>
      <vt:lpstr>Calibri</vt:lpstr>
      <vt:lpstr>Calibri Light</vt:lpstr>
      <vt:lpstr>iCiel Crocante</vt:lpstr>
      <vt:lpstr>iCiel Nabila</vt:lpstr>
      <vt:lpstr>iCiel Pony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dung Dũng</cp:lastModifiedBy>
  <cp:revision>197</cp:revision>
  <dcterms:created xsi:type="dcterms:W3CDTF">2021-06-15T15:52:51Z</dcterms:created>
  <dcterms:modified xsi:type="dcterms:W3CDTF">2024-06-30T15:18:26Z</dcterms:modified>
</cp:coreProperties>
</file>