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5" r:id="rId3"/>
  </p:sldMasterIdLst>
  <p:notesMasterIdLst>
    <p:notesMasterId r:id="rId21"/>
  </p:notesMasterIdLst>
  <p:sldIdLst>
    <p:sldId id="450" r:id="rId4"/>
    <p:sldId id="465" r:id="rId5"/>
    <p:sldId id="422" r:id="rId6"/>
    <p:sldId id="466" r:id="rId7"/>
    <p:sldId id="425" r:id="rId8"/>
    <p:sldId id="270" r:id="rId9"/>
    <p:sldId id="269" r:id="rId10"/>
    <p:sldId id="467" r:id="rId11"/>
    <p:sldId id="462" r:id="rId12"/>
    <p:sldId id="463" r:id="rId13"/>
    <p:sldId id="464" r:id="rId14"/>
    <p:sldId id="432" r:id="rId15"/>
    <p:sldId id="468" r:id="rId16"/>
    <p:sldId id="461" r:id="rId17"/>
    <p:sldId id="469" r:id="rId18"/>
    <p:sldId id="436" r:id="rId19"/>
    <p:sldId id="4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0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2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5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624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8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2024/6/30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4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711" r:id="rId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8" name="applause.wav"/>
          </p:stSnd>
        </p:sndAc>
      </p:transition>
    </mc:Choice>
    <mc:Fallback xmlns="">
      <p:transition>
        <p:cut/>
        <p:sndAc>
          <p:stSnd>
            <p:snd r:embed="rId9" name="applause.wav"/>
          </p:stSnd>
        </p:sndAc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CB5C-E911-4A57-8B81-AC88EC02216F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985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9" r:id="rId13"/>
    <p:sldLayoutId id="2147483710" r:id="rId14"/>
    <p:sldLayoutId id="2147483712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7" name="applause.wav"/>
          </p:stSnd>
        </p:sndAc>
      </p:transition>
    </mc:Choice>
    <mc:Fallback xmlns="">
      <p:transition>
        <p:cut/>
        <p:sndAc>
          <p:stSnd>
            <p:snd r:embed="rId19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audio" Target="../media/audio1.wav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0014" y="2486026"/>
            <a:ext cx="4371975" cy="1029891"/>
          </a:xfr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>
              <a:defRPr/>
            </a:pPr>
            <a:endParaRPr lang="vi-VN" sz="2700" b="1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3910014" y="3531396"/>
            <a:ext cx="4371975" cy="675085"/>
          </a:xfrm>
        </p:spPr>
        <p:txBody>
          <a:bodyPr vert="horz" wrap="square" lIns="25718" tIns="34290" rIns="25718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Wingdings 3" panose="05040102010807070707" pitchFamily="18" charset="2"/>
              <a:buNone/>
            </a:pPr>
            <a:endParaRPr lang="vi-VN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91440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WordArt 16"/>
          <p:cNvSpPr>
            <a:spLocks noChangeArrowheads="1" noChangeShapeType="1" noTextEdit="1"/>
          </p:cNvSpPr>
          <p:nvPr/>
        </p:nvSpPr>
        <p:spPr bwMode="auto">
          <a:xfrm>
            <a:off x="3638552" y="1828845"/>
            <a:ext cx="4857749" cy="8108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THAM DỰ TIẾT</a:t>
            </a:r>
          </a:p>
        </p:txBody>
      </p:sp>
      <p:sp>
        <p:nvSpPr>
          <p:cNvPr id="4102" name="WordArt 2"/>
          <p:cNvSpPr>
            <a:spLocks noTextEdit="1"/>
          </p:cNvSpPr>
          <p:nvPr/>
        </p:nvSpPr>
        <p:spPr bwMode="auto">
          <a:xfrm>
            <a:off x="3695700" y="2628901"/>
            <a:ext cx="4686300" cy="1241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>
            <a:off x="4552993" y="5304178"/>
            <a:ext cx="3514633" cy="582211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Trường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Tiểu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học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Tô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Hiệu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…….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thực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hiện</a:t>
            </a:r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: Lê Dung………..</a:t>
            </a:r>
            <a:endParaRPr lang="en-US" sz="24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7ADB0-F95C-4F44-89A3-B3E5B242FB71}"/>
              </a:ext>
            </a:extLst>
          </p:cNvPr>
          <p:cNvSpPr txBox="1"/>
          <p:nvPr/>
        </p:nvSpPr>
        <p:spPr>
          <a:xfrm>
            <a:off x="6214571" y="3244513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LỚP :2E</a:t>
            </a:r>
          </a:p>
        </p:txBody>
      </p:sp>
    </p:spTree>
    <p:extLst>
      <p:ext uri="{BB962C8B-B14F-4D97-AF65-F5344CB8AC3E}">
        <p14:creationId xmlns:p14="http://schemas.microsoft.com/office/powerpoint/2010/main" val="2188484195"/>
      </p:ext>
    </p:extLst>
  </p:cSld>
  <p:clrMapOvr>
    <a:masterClrMapping/>
  </p:clrMapOvr>
  <p:transition spd="med">
    <p:wheel spokes="8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485775" y="152399"/>
            <a:ext cx="100298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MinionPro-Regular"/>
              </a:rPr>
              <a:t>Em có thể tự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MinionPro-Regular"/>
              </a:rPr>
              <a:t>treo và gấp quần áo của mình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BC0D-72A5-4AF2-8586-B57EAC909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1" y="1452301"/>
            <a:ext cx="6182117" cy="43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E6A5A9-3CF8-4390-9F56-0FAF91614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119312"/>
            <a:ext cx="5353050" cy="37576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05F74-C04D-44BD-A886-70E5A466EF17}"/>
              </a:ext>
            </a:extLst>
          </p:cNvPr>
          <p:cNvSpPr/>
          <p:nvPr/>
        </p:nvSpPr>
        <p:spPr>
          <a:xfrm>
            <a:off x="3352800" y="190500"/>
            <a:ext cx="6800850" cy="1114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Xử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lý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huống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khuyên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820A84-5C1E-4622-A819-2DA5C3A975BD}"/>
              </a:ext>
            </a:extLst>
          </p:cNvPr>
          <p:cNvSpPr/>
          <p:nvPr/>
        </p:nvSpPr>
        <p:spPr>
          <a:xfrm>
            <a:off x="-95250" y="190501"/>
            <a:ext cx="3581400" cy="2876550"/>
          </a:xfrm>
          <a:prstGeom prst="cloudCallout">
            <a:avLst>
              <a:gd name="adj1" fmla="val 43004"/>
              <a:gd name="adj2" fmla="val 5183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ngủ nữa!”.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9F2BC-C3F5-4E48-8501-4CC0F1733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3998118"/>
            <a:ext cx="1114425" cy="23567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CF68BC-283E-4176-B4B7-47AA2878A817}"/>
              </a:ext>
            </a:extLst>
          </p:cNvPr>
          <p:cNvSpPr/>
          <p:nvPr/>
        </p:nvSpPr>
        <p:spPr>
          <a:xfrm>
            <a:off x="8562974" y="1485900"/>
            <a:ext cx="3219451" cy="2356735"/>
          </a:xfrm>
          <a:prstGeom prst="cloudCallout">
            <a:avLst>
              <a:gd name="adj1" fmla="val 25454"/>
              <a:gd name="adj2" fmla="val 53044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luôn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gọn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gàng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3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36737" y="1650113"/>
            <a:ext cx="76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không phải tìm đồ dùng cá nhân khi cần, chúng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3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401217" y="170080"/>
            <a:ext cx="988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Thực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hành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tập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gấp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quần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7">
            <a:hlinkClick r:id="" action="ppaction://media"/>
            <a:extLst>
              <a:ext uri="{FF2B5EF4-FFF2-40B4-BE49-F238E27FC236}">
                <a16:creationId xmlns:a16="http://schemas.microsoft.com/office/drawing/2014/main" id="{0E30E892-C019-4CD3-8483-B2126606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450" y="12015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5" name="applause.wav"/>
          </p:stSnd>
        </p:sndAc>
      </p:transition>
    </mc:Choice>
    <mc:Fallback xmlns="">
      <p:transition>
        <p:cut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4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301792" y="2829010"/>
            <a:ext cx="749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tủ quần áo của em và của gia đình cho gọn gàng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13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2198" y="316990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004766" y="2765362"/>
              <a:ext cx="4815817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Chủ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đề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2: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Rèn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nếp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sống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613576" y="2022982"/>
            <a:ext cx="109648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7: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Gọn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gàng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nắp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1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26644" y="2098283"/>
            <a:ext cx="7629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Xếp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dùng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vào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hộp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DF641-2B27-486F-B543-50111B522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36" y="295182"/>
            <a:ext cx="2133600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DD641-20DB-4A5D-A097-3A408B1D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379" y="295182"/>
            <a:ext cx="19050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2FF07-CB4C-4671-9D86-D835BA031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870" y="2683766"/>
            <a:ext cx="2264361" cy="221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C6478-AB81-4B2C-825E-76B276517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333" y="476758"/>
            <a:ext cx="2571333" cy="1479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2210E-59D1-4F42-91B8-8714D8324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88" y="2750841"/>
            <a:ext cx="2452456" cy="209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65EEC-E4F0-4B00-9265-EC7B4681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7879" y="2549157"/>
            <a:ext cx="1905000" cy="2499554"/>
          </a:xfrm>
          <a:prstGeom prst="rect">
            <a:avLst/>
          </a:prstGeom>
        </p:spPr>
      </p:pic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14937CDB-5162-4787-A23C-1ABAF9FE6464}"/>
              </a:ext>
            </a:extLst>
          </p:cNvPr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</a:rPr>
              <a:t>Trang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phục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A850213C-72C1-4126-BC46-87347DAD5943}"/>
              </a:ext>
            </a:extLst>
          </p:cNvPr>
          <p:cNvSpPr/>
          <p:nvPr/>
        </p:nvSpPr>
        <p:spPr>
          <a:xfrm>
            <a:off x="4296792" y="5628380"/>
            <a:ext cx="3764131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sinh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04F3563C-DACB-46F3-9D2C-4FF687D61909}"/>
              </a:ext>
            </a:extLst>
          </p:cNvPr>
          <p:cNvSpPr/>
          <p:nvPr/>
        </p:nvSpPr>
        <p:spPr>
          <a:xfrm>
            <a:off x="8427869" y="5726096"/>
            <a:ext cx="3764131" cy="1194047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chơi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1081 -4.81481E-6 C -0.01575 -4.81481E-6 -0.02161 0.19028 -0.02161 0.34561 L -0.02161 0.69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2031 -4.81481E-6 C -0.02943 -4.81481E-6 -0.04049 0.18496 -0.04049 0.33519 L -0.04049 0.6706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7878 1.11111E-6 C -0.40365 1.11111E-6 -0.55742 0.15741 -0.55742 0.28565 L -0.55742 0.571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2786 4.81481E-6 C 0.47461 4.81481E-6 0.65573 0.07939 0.65573 0.14398 L 0.65573 0.2881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51 0.0287 L -0.01106 0.0287 C 0.05417 0.0287 0.13451 0.08866 0.13451 0.13773 L 0.13451 0.2467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Đồ dùng cá nhân cần được phân loại và sắp xếp gọn gàng. Mỗi món đồ đều có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“nơi ở” riêng của chúng.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1209675" y="152399"/>
            <a:ext cx="93059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49" y="1681162"/>
            <a:ext cx="52863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278</Words>
  <Application>Microsoft Office PowerPoint</Application>
  <PresentationFormat>Widescreen</PresentationFormat>
  <Paragraphs>39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Averta Std CY Bold</vt:lpstr>
      <vt:lpstr>Calibri</vt:lpstr>
      <vt:lpstr>Calibri Light</vt:lpstr>
      <vt:lpstr>HP001 4 hàng</vt:lpstr>
      <vt:lpstr>MinionPro-Regular</vt:lpstr>
      <vt:lpstr>Quicksand Medium</vt:lpstr>
      <vt:lpstr>Times New Roman</vt:lpstr>
      <vt:lpstr>UTM Avo</vt:lpstr>
      <vt:lpstr>Wingdings 3</vt:lpstr>
      <vt:lpstr>9_www.33ppt.com</vt:lpstr>
      <vt:lpstr>Hoạt động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dung Dũng</cp:lastModifiedBy>
  <cp:revision>16</cp:revision>
  <dcterms:created xsi:type="dcterms:W3CDTF">2021-06-11T04:16:36Z</dcterms:created>
  <dcterms:modified xsi:type="dcterms:W3CDTF">2024-06-30T15:09:09Z</dcterms:modified>
</cp:coreProperties>
</file>