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</p:sldMasterIdLst>
  <p:notesMasterIdLst>
    <p:notesMasterId r:id="rId23"/>
  </p:notesMasterIdLst>
  <p:sldIdLst>
    <p:sldId id="299" r:id="rId3"/>
    <p:sldId id="306" r:id="rId4"/>
    <p:sldId id="285" r:id="rId5"/>
    <p:sldId id="288" r:id="rId6"/>
    <p:sldId id="289" r:id="rId7"/>
    <p:sldId id="320" r:id="rId8"/>
    <p:sldId id="321" r:id="rId9"/>
    <p:sldId id="322" r:id="rId10"/>
    <p:sldId id="295" r:id="rId11"/>
    <p:sldId id="300" r:id="rId12"/>
    <p:sldId id="290" r:id="rId13"/>
    <p:sldId id="307" r:id="rId14"/>
    <p:sldId id="296" r:id="rId15"/>
    <p:sldId id="308" r:id="rId16"/>
    <p:sldId id="269" r:id="rId17"/>
    <p:sldId id="270" r:id="rId18"/>
    <p:sldId id="271" r:id="rId19"/>
    <p:sldId id="323" r:id="rId20"/>
    <p:sldId id="324" r:id="rId21"/>
    <p:sldId id="3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6" autoAdjust="0"/>
    <p:restoredTop sz="99821" autoAdjust="0"/>
  </p:normalViewPr>
  <p:slideViewPr>
    <p:cSldViewPr snapToGrid="0">
      <p:cViewPr varScale="1">
        <p:scale>
          <a:sx n="72" d="100"/>
          <a:sy n="72" d="100"/>
        </p:scale>
        <p:origin x="1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t="-7000" r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t="-7000" r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11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11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4705" y="498142"/>
            <a:ext cx="21499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TOÁN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03547" y="2939885"/>
            <a:ext cx="100309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PHÉP CỘNG, PHÉP TRỪ (CÓ NHỚ) TRONG PHẠM VI 100.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10846" y="5460655"/>
            <a:ext cx="2680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15984" y="1582141"/>
            <a:ext cx="960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  <a:p>
            <a:pPr algn="ctr"/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* * * * </a:t>
            </a:r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15523" y="880280"/>
            <a:ext cx="21499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TOÁN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9649" y="1997682"/>
            <a:ext cx="100309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PHÉP CỘNG, PHÉP TRỪ (CÓ NHỚ) TRONG PHẠM VI 100.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96948" y="4791914"/>
            <a:ext cx="26803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4550" t="7021" b="732"/>
          <a:stretch/>
        </p:blipFill>
        <p:spPr>
          <a:xfrm>
            <a:off x="2203938" y="1348154"/>
            <a:ext cx="719797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t="17991"/>
          <a:stretch>
            <a:fillRect/>
          </a:stretch>
        </p:blipFill>
        <p:spPr>
          <a:xfrm>
            <a:off x="3013710" y="3630706"/>
            <a:ext cx="7694295" cy="31656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62103" y="3023668"/>
            <a:ext cx="2248732" cy="542493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35  +  7  = 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78925" y="0"/>
            <a:ext cx="8729716" cy="2936240"/>
            <a:chOff x="1978925" y="0"/>
            <a:chExt cx="8729716" cy="2936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/>
            <a:srcRect l="102"/>
            <a:stretch/>
          </p:blipFill>
          <p:spPr>
            <a:xfrm>
              <a:off x="1985554" y="148590"/>
              <a:ext cx="8723087" cy="27876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78925" y="0"/>
              <a:ext cx="1651379" cy="1132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33206" y="13062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28093" y="3566162"/>
            <a:ext cx="1153590" cy="1033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28093" y="4621885"/>
            <a:ext cx="615707" cy="578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43800" y="4530614"/>
            <a:ext cx="615707" cy="578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1683" y="3637430"/>
            <a:ext cx="2474258" cy="801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08577" y="4575461"/>
            <a:ext cx="2474258" cy="801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34033" y="5334555"/>
            <a:ext cx="2474258" cy="801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0990" y="1125319"/>
            <a:ext cx="7746266" cy="369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335" y="780973"/>
            <a:ext cx="9610725" cy="22066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352921" y="2805988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09686" y="2805988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466451" y="2805988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4021" y="2805988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335" y="3728283"/>
            <a:ext cx="10545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đặt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thực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cần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lưu</a:t>
            </a:r>
            <a:r>
              <a:rPr lang="en-US" sz="3200" b="1" dirty="0">
                <a:solidFill>
                  <a:srgbClr val="002060"/>
                </a:solidFill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</a:rPr>
              <a:t>điều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442" y="4215279"/>
            <a:ext cx="10233406" cy="2062103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*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cần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lưu</a:t>
            </a:r>
            <a:r>
              <a:rPr lang="en-US" sz="3200" b="1" dirty="0">
                <a:solidFill>
                  <a:srgbClr val="FF0000"/>
                </a:solidFill>
              </a:rPr>
              <a:t> ý:</a:t>
            </a:r>
          </a:p>
          <a:p>
            <a:r>
              <a:rPr lang="en-US" sz="3200" b="1" dirty="0">
                <a:solidFill>
                  <a:srgbClr val="0000CC"/>
                </a:solidFill>
              </a:rPr>
              <a:t>- </a:t>
            </a:r>
            <a:r>
              <a:rPr lang="en-US" sz="3200" b="1" dirty="0" err="1">
                <a:solidFill>
                  <a:srgbClr val="0000CC"/>
                </a:solidFill>
              </a:rPr>
              <a:t>Đặt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tính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sao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cho</a:t>
            </a:r>
            <a:r>
              <a:rPr lang="en-US" sz="3200" b="1" dirty="0">
                <a:solidFill>
                  <a:srgbClr val="0000CC"/>
                </a:solidFill>
              </a:rPr>
              <a:t> hang </a:t>
            </a:r>
            <a:r>
              <a:rPr lang="en-US" sz="3200" b="1" dirty="0" err="1">
                <a:solidFill>
                  <a:srgbClr val="0000CC"/>
                </a:solidFill>
              </a:rPr>
              <a:t>đơn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vị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thẳng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cột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với</a:t>
            </a:r>
            <a:r>
              <a:rPr lang="en-US" sz="3200" b="1" dirty="0">
                <a:solidFill>
                  <a:srgbClr val="0000CC"/>
                </a:solidFill>
              </a:rPr>
              <a:t> hang </a:t>
            </a:r>
            <a:r>
              <a:rPr lang="en-US" sz="3200" b="1" dirty="0" err="1">
                <a:solidFill>
                  <a:srgbClr val="0000CC"/>
                </a:solidFill>
              </a:rPr>
              <a:t>đơn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vị</a:t>
            </a:r>
            <a:r>
              <a:rPr lang="en-US" sz="3200" b="1" dirty="0">
                <a:solidFill>
                  <a:srgbClr val="0000CC"/>
                </a:solidFill>
              </a:rPr>
              <a:t>, hang </a:t>
            </a:r>
            <a:r>
              <a:rPr lang="en-US" sz="3200" b="1" dirty="0" err="1">
                <a:solidFill>
                  <a:srgbClr val="0000CC"/>
                </a:solidFill>
              </a:rPr>
              <a:t>chục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thẳng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cột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với</a:t>
            </a:r>
            <a:r>
              <a:rPr lang="en-US" sz="3200" b="1" dirty="0">
                <a:solidFill>
                  <a:srgbClr val="0000CC"/>
                </a:solidFill>
              </a:rPr>
              <a:t> hang </a:t>
            </a:r>
            <a:r>
              <a:rPr lang="en-US" sz="3200" b="1" dirty="0" err="1">
                <a:solidFill>
                  <a:srgbClr val="0000CC"/>
                </a:solidFill>
              </a:rPr>
              <a:t>chục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dirty="0" err="1">
                <a:solidFill>
                  <a:srgbClr val="0000CC"/>
                </a:solidFill>
              </a:rPr>
              <a:t>rồi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thực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hiện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phép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tính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phải</a:t>
            </a:r>
            <a:r>
              <a:rPr lang="en-US" sz="3200" b="1" dirty="0">
                <a:solidFill>
                  <a:srgbClr val="0000CC"/>
                </a:solidFill>
              </a:rPr>
              <a:t> sang </a:t>
            </a:r>
            <a:r>
              <a:rPr lang="en-US" sz="3200" b="1" dirty="0" err="1">
                <a:solidFill>
                  <a:srgbClr val="0000CC"/>
                </a:solidFill>
              </a:rPr>
              <a:t>trái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dirty="0" err="1">
                <a:solidFill>
                  <a:srgbClr val="0000CC"/>
                </a:solidFill>
              </a:rPr>
              <a:t>bắt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đầu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từ</a:t>
            </a:r>
            <a:r>
              <a:rPr lang="en-US" sz="3200" b="1" dirty="0">
                <a:solidFill>
                  <a:srgbClr val="0000CC"/>
                </a:solidFill>
              </a:rPr>
              <a:t> hang </a:t>
            </a:r>
            <a:r>
              <a:rPr lang="en-US" sz="3200" b="1" dirty="0" err="1">
                <a:solidFill>
                  <a:srgbClr val="0000CC"/>
                </a:solidFill>
              </a:rPr>
              <a:t>đơn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vị</a:t>
            </a:r>
            <a:r>
              <a:rPr lang="en-US" sz="3200" b="1" dirty="0">
                <a:solidFill>
                  <a:srgbClr val="0000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8735" y="367665"/>
            <a:ext cx="10358655" cy="195245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84671" y="35644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869831" y="2965619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392946" y="34628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304421" y="2965619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948821" y="35263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363726" y="2965619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8947801" y="35644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8953" y="304870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8128" y="375408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158953" y="4664361"/>
            <a:ext cx="780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67806" y="466956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8953" y="4669569"/>
            <a:ext cx="40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7412" y="466956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20604" y="466956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83221" y="466956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7" grpId="0"/>
      <p:bldP spid="20" grpId="0"/>
      <p:bldP spid="21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950"/>
          <a:stretch>
            <a:fillRect/>
          </a:stretch>
        </p:blipFill>
        <p:spPr>
          <a:xfrm>
            <a:off x="545910" y="338455"/>
            <a:ext cx="10765980" cy="32918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00782" y="4121160"/>
            <a:ext cx="7766799" cy="16840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Chum B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+ 9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= 70 (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70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14651" y="1296537"/>
            <a:ext cx="341194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41946" y="1719618"/>
            <a:ext cx="7233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51881" y="1760561"/>
            <a:ext cx="23610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55594" y="2183642"/>
            <a:ext cx="3302758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4651" y="2647666"/>
            <a:ext cx="3411940" cy="1364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01003" y="3111690"/>
            <a:ext cx="240200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553636" y="2433918"/>
            <a:ext cx="981635" cy="65087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68L</a:t>
            </a:r>
          </a:p>
        </p:txBody>
      </p:sp>
      <p:sp>
        <p:nvSpPr>
          <p:cNvPr id="12" name="Oval 11"/>
          <p:cNvSpPr/>
          <p:nvPr/>
        </p:nvSpPr>
        <p:spPr>
          <a:xfrm>
            <a:off x="7803777" y="2389662"/>
            <a:ext cx="981635" cy="65087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70L</a:t>
            </a:r>
          </a:p>
        </p:txBody>
      </p:sp>
      <p:sp>
        <p:nvSpPr>
          <p:cNvPr id="14" name="Oval 13"/>
          <p:cNvSpPr/>
          <p:nvPr/>
        </p:nvSpPr>
        <p:spPr>
          <a:xfrm>
            <a:off x="9820836" y="2423181"/>
            <a:ext cx="981635" cy="65087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61L</a:t>
            </a:r>
          </a:p>
        </p:txBody>
      </p:sp>
      <p:sp>
        <p:nvSpPr>
          <p:cNvPr id="3" name="Rectangle 2"/>
          <p:cNvSpPr/>
          <p:nvPr/>
        </p:nvSpPr>
        <p:spPr>
          <a:xfrm>
            <a:off x="6535271" y="3213847"/>
            <a:ext cx="1268506" cy="416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39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969" y="1580957"/>
            <a:ext cx="835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</a:rPr>
              <a:t>Hôm</a:t>
            </a:r>
            <a:r>
              <a:rPr lang="en-US" sz="3600" b="1" dirty="0">
                <a:solidFill>
                  <a:srgbClr val="0000CC"/>
                </a:solidFill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</a:rPr>
              <a:t>các</a:t>
            </a:r>
            <a:r>
              <a:rPr lang="en-US" sz="3600" b="1" dirty="0">
                <a:solidFill>
                  <a:srgbClr val="0000CC"/>
                </a:solidFill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</a:rPr>
              <a:t>học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bài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gì</a:t>
            </a:r>
            <a:r>
              <a:rPr lang="en-US" sz="3600" b="1" dirty="0">
                <a:solidFill>
                  <a:srgbClr val="0000CC"/>
                </a:solidFill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4969" y="3138824"/>
            <a:ext cx="835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Qua </a:t>
            </a:r>
            <a:r>
              <a:rPr lang="en-US" sz="3600" b="1" dirty="0" err="1">
                <a:solidFill>
                  <a:srgbClr val="0000CC"/>
                </a:solidFill>
              </a:rPr>
              <a:t>bài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học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các</a:t>
            </a:r>
            <a:r>
              <a:rPr lang="en-US" sz="3600" b="1" dirty="0">
                <a:solidFill>
                  <a:srgbClr val="0000CC"/>
                </a:solidFill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</a:rPr>
              <a:t>cần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ghi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nhớ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điều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gì</a:t>
            </a:r>
            <a:r>
              <a:rPr lang="en-US" sz="3600" b="1" dirty="0">
                <a:solidFill>
                  <a:srgbClr val="0000CC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664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4000"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86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DELL\Downloads\Pictu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Cloud Callout 16"/>
          <p:cNvSpPr/>
          <p:nvPr/>
        </p:nvSpPr>
        <p:spPr>
          <a:xfrm>
            <a:off x="1171298" y="896005"/>
            <a:ext cx="5072281" cy="2043142"/>
          </a:xfrm>
          <a:prstGeom prst="cloudCallout">
            <a:avLst>
              <a:gd name="adj1" fmla="val 56558"/>
              <a:gd name="adj2" fmla="val -4231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" name="Nhac-chuong-Tay-Du-k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DELL\Download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5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5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33008" y="742171"/>
            <a:ext cx="4614004" cy="2182087"/>
          </a:xfrm>
          <a:prstGeom prst="cloudCallout">
            <a:avLst>
              <a:gd name="adj1" fmla="val 56476"/>
              <a:gd name="adj2" fmla="val -28483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DELL\Download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5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DELL\Downloads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0" y="455796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+ 7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4079097586"/>
      </p:ext>
    </p:extLst>
  </p:cSld>
  <p:clrMapOvr>
    <a:masterClrMapping/>
  </p:clrMapOvr>
  <p:transition>
    <p:sndAc>
      <p:stSnd>
        <p:snd r:embed="rId2" name="Tây-Du-Ký-_dai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DELL\Downloads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0" y="455796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2286974663"/>
      </p:ext>
    </p:extLst>
  </p:cSld>
  <p:clrMapOvr>
    <a:masterClrMapping/>
  </p:clrMapOvr>
  <p:transition>
    <p:sndAc>
      <p:stSnd>
        <p:snd r:embed="rId2" name="Tây-Du-Ký-_dai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DELL\Downloads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</a:t>
            </a:r>
            <a:r>
              <a:rPr lang="en-US" sz="5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 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552341013"/>
      </p:ext>
    </p:extLst>
  </p:cSld>
  <p:clrMapOvr>
    <a:masterClrMapping/>
  </p:clrMapOvr>
  <p:transition>
    <p:sndAc>
      <p:stSnd>
        <p:snd r:embed="rId2" name="Tây-Du-Ký-_dai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2.photo.talk.zdn.vn/5617609041137533704/425257de88c47f9a26d5.jpg"/>
          <p:cNvPicPr>
            <a:picLocks noChangeAspect="1" noChangeArrowheads="1"/>
          </p:cNvPicPr>
          <p:nvPr/>
        </p:nvPicPr>
        <p:blipFill>
          <a:blip r:embed="rId3" cstate="print"/>
          <a:srcRect t="34900" r="10744"/>
          <a:stretch>
            <a:fillRect/>
          </a:stretch>
        </p:blipFill>
        <p:spPr bwMode="auto">
          <a:xfrm>
            <a:off x="414882" y="1965278"/>
            <a:ext cx="9861882" cy="21702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328</Words>
  <Application>Microsoft Office PowerPoint</Application>
  <PresentationFormat>Widescreen</PresentationFormat>
  <Paragraphs>66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Techsi.vn</dc:creator>
  <cp:lastModifiedBy>dung Dũng</cp:lastModifiedBy>
  <cp:revision>92</cp:revision>
  <dcterms:created xsi:type="dcterms:W3CDTF">2021-05-14T04:27:00Z</dcterms:created>
  <dcterms:modified xsi:type="dcterms:W3CDTF">2024-06-30T15:03:17Z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