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89" r:id="rId2"/>
    <p:sldId id="306" r:id="rId3"/>
    <p:sldId id="308" r:id="rId4"/>
    <p:sldId id="294" r:id="rId5"/>
    <p:sldId id="259" r:id="rId6"/>
    <p:sldId id="309" r:id="rId7"/>
    <p:sldId id="304" r:id="rId8"/>
    <p:sldId id="302" r:id="rId9"/>
    <p:sldId id="301" r:id="rId10"/>
    <p:sldId id="310" r:id="rId11"/>
    <p:sldId id="305" r:id="rId12"/>
    <p:sldId id="292" r:id="rId13"/>
    <p:sldId id="280" r:id="rId14"/>
    <p:sldId id="311" r:id="rId15"/>
    <p:sldId id="281" r:id="rId16"/>
    <p:sldId id="297" r:id="rId17"/>
    <p:sldId id="298" r:id="rId18"/>
    <p:sldId id="303" r:id="rId19"/>
    <p:sldId id="299" r:id="rId20"/>
    <p:sldId id="300" r:id="rId21"/>
    <p:sldId id="287" r:id="rId22"/>
    <p:sldId id="296"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339966"/>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68" d="100"/>
          <a:sy n="68" d="100"/>
        </p:scale>
        <p:origin x="8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8749B-3CAC-4240-A381-9ED509CC998C}" type="datetimeFigureOut">
              <a:rPr lang="en-US" smtClean="0"/>
              <a:t>6/30/2024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6948C-120A-4DC4-ABA5-898F401C1607}" type="slidenum">
              <a:rPr lang="en-US" smtClean="0"/>
              <a:t>‹#›</a:t>
            </a:fld>
            <a:endParaRPr lang="en-US"/>
          </a:p>
        </p:txBody>
      </p:sp>
    </p:spTree>
    <p:extLst>
      <p:ext uri="{BB962C8B-B14F-4D97-AF65-F5344CB8AC3E}">
        <p14:creationId xmlns:p14="http://schemas.microsoft.com/office/powerpoint/2010/main" val="284577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4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6948C-120A-4DC4-ABA5-898F401C1607}" type="slidenum">
              <a:rPr lang="en-US" smtClean="0"/>
              <a:t>20</a:t>
            </a:fld>
            <a:endParaRPr lang="en-US"/>
          </a:p>
        </p:txBody>
      </p:sp>
    </p:spTree>
    <p:extLst>
      <p:ext uri="{BB962C8B-B14F-4D97-AF65-F5344CB8AC3E}">
        <p14:creationId xmlns:p14="http://schemas.microsoft.com/office/powerpoint/2010/main" val="2313019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453281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664498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275308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694121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E50D7D-F74F-4262-B4FB-2AD91599BE64}" type="datetimeFigureOut">
              <a:rPr lang="en-US" smtClean="0"/>
              <a:t>6/30/2024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234480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E50D7D-F74F-4262-B4FB-2AD91599BE64}"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991993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E50D7D-F74F-4262-B4FB-2AD91599BE64}" type="datetimeFigureOut">
              <a:rPr lang="en-US" smtClean="0"/>
              <a:t>6/30/2024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240287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E50D7D-F74F-4262-B4FB-2AD91599BE64}" type="datetimeFigureOut">
              <a:rPr lang="en-US" smtClean="0"/>
              <a:t>6/30/2024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4070943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50D7D-F74F-4262-B4FB-2AD91599BE64}" type="datetimeFigureOut">
              <a:rPr lang="en-US" smtClean="0"/>
              <a:t>6/30/2024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87360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601296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6/30/2024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783400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50D7D-F74F-4262-B4FB-2AD91599BE64}" type="datetimeFigureOut">
              <a:rPr lang="en-US" smtClean="0"/>
              <a:t>6/30/2024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FE2-0032-460B-A3C4-558DC957E89C}" type="slidenum">
              <a:rPr lang="en-US" smtClean="0"/>
              <a:t>‹#›</a:t>
            </a:fld>
            <a:endParaRPr lang="en-US"/>
          </a:p>
        </p:txBody>
      </p:sp>
    </p:spTree>
    <p:extLst>
      <p:ext uri="{BB962C8B-B14F-4D97-AF65-F5344CB8AC3E}">
        <p14:creationId xmlns:p14="http://schemas.microsoft.com/office/powerpoint/2010/main" val="26648957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5" cstate="screen"/>
          <a:stretch>
            <a:fillRect/>
          </a:stretch>
        </p:blipFill>
        <p:spPr>
          <a:xfrm flipH="1">
            <a:off x="7745106" y="3583818"/>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277090" y="40632"/>
            <a:ext cx="10844554" cy="3630303"/>
          </a:xfrm>
          <a:prstGeom prst="rect">
            <a:avLst/>
          </a:prstGeom>
        </p:spPr>
      </p:pic>
      <p:pic>
        <p:nvPicPr>
          <p:cNvPr id="19" name="69"/>
          <p:cNvPicPr>
            <a:picLocks noChangeAspect="1"/>
          </p:cNvPicPr>
          <p:nvPr/>
        </p:nvPicPr>
        <p:blipFill>
          <a:blip r:embed="rId7" cstate="screen"/>
          <a:stretch>
            <a:fillRect/>
          </a:stretch>
        </p:blipFill>
        <p:spPr>
          <a:xfrm>
            <a:off x="8588453" y="450638"/>
            <a:ext cx="3603548" cy="1986702"/>
          </a:xfrm>
          <a:prstGeom prst="rect">
            <a:avLst/>
          </a:prstGeom>
        </p:spPr>
      </p:pic>
      <p:sp>
        <p:nvSpPr>
          <p:cNvPr id="6" name="Rectangle 5"/>
          <p:cNvSpPr/>
          <p:nvPr/>
        </p:nvSpPr>
        <p:spPr>
          <a:xfrm>
            <a:off x="1233055" y="1274227"/>
            <a:ext cx="8839200" cy="20774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Chào</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mừng</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các</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em</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đến</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với</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lang="en-US" altLang="zh-CN" sz="4000" b="1" i="1" kern="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t</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iết</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dự</a:t>
            </a:r>
            <a:r>
              <a:rPr kumimoji="0" lang="en-US" altLang="zh-CN" sz="4000" b="1" i="1" u="none" strike="noStrike" kern="0" cap="none" spc="0" normalizeH="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giờ</a:t>
            </a:r>
            <a:r>
              <a:rPr kumimoji="0" lang="en-US" altLang="zh-CN" sz="4000" b="1" i="1" u="none" strike="noStrike" kern="0" cap="none" spc="0" normalizeH="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endPar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lang="en-US" altLang="zh-CN" sz="50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Tự</a:t>
            </a:r>
            <a:r>
              <a:rPr lang="en-US" altLang="zh-CN" sz="50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 </a:t>
            </a:r>
            <a:r>
              <a:rPr lang="en-US" altLang="zh-CN" sz="50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nhiên</a:t>
            </a:r>
            <a:r>
              <a:rPr lang="en-US" altLang="zh-CN" sz="50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 </a:t>
            </a:r>
            <a:r>
              <a:rPr lang="en-US" altLang="zh-CN" sz="50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và</a:t>
            </a:r>
            <a:r>
              <a:rPr lang="en-US" altLang="zh-CN" sz="50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 </a:t>
            </a:r>
            <a:r>
              <a:rPr lang="en-US" altLang="zh-CN" sz="50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Xã</a:t>
            </a:r>
            <a:r>
              <a:rPr lang="en-US" altLang="zh-CN" sz="50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 </a:t>
            </a:r>
            <a:r>
              <a:rPr lang="en-US" altLang="zh-CN" sz="50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hội</a:t>
            </a:r>
            <a:endParaRPr lang="en-US" altLang="zh-CN" sz="50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endParaRPr>
          </a:p>
        </p:txBody>
      </p:sp>
      <p:sp>
        <p:nvSpPr>
          <p:cNvPr id="7" name="Rectangle 6"/>
          <p:cNvSpPr/>
          <p:nvPr/>
        </p:nvSpPr>
        <p:spPr>
          <a:xfrm>
            <a:off x="2563075" y="3456844"/>
            <a:ext cx="6096000" cy="1384995"/>
          </a:xfrm>
          <a:prstGeom prst="rect">
            <a:avLst/>
          </a:prstGeom>
        </p:spPr>
        <p:txBody>
          <a:bodyPr>
            <a:spAutoFit/>
          </a:bodyPr>
          <a:lstStyle/>
          <a:p>
            <a:pPr lvl="0" algn="ctr">
              <a:defRPr/>
            </a:pPr>
            <a:r>
              <a:rPr lang="en-US" altLang="zh-CN" sz="45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Lớp : 2 G</a:t>
            </a:r>
          </a:p>
          <a:p>
            <a:pPr lvl="0" algn="ctr">
              <a:defRPr/>
            </a:pPr>
            <a:r>
              <a:rPr lang="en-US" altLang="zh-CN" sz="39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GIÁO VIÊN: Đoàn Thị Ngát</a:t>
            </a:r>
          </a:p>
        </p:txBody>
      </p:sp>
    </p:spTree>
    <p:extLst>
      <p:ext uri="{BB962C8B-B14F-4D97-AF65-F5344CB8AC3E}">
        <p14:creationId xmlns:p14="http://schemas.microsoft.com/office/powerpoint/2010/main" val="380045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A9B5D482-8A92-4979-A9E0-C90549A95795}"/>
              </a:ext>
            </a:extLst>
          </p:cNvPr>
          <p:cNvGrpSpPr/>
          <p:nvPr/>
        </p:nvGrpSpPr>
        <p:grpSpPr>
          <a:xfrm>
            <a:off x="4210704" y="287676"/>
            <a:ext cx="3710676" cy="3004037"/>
            <a:chOff x="6244978" y="152406"/>
            <a:chExt cx="3732983" cy="3139307"/>
          </a:xfrm>
        </p:grpSpPr>
        <p:pic>
          <p:nvPicPr>
            <p:cNvPr id="6" name="Chỗ dành sẵn cho Nội dung 4">
              <a:extLst>
                <a:ext uri="{FF2B5EF4-FFF2-40B4-BE49-F238E27FC236}">
                  <a16:creationId xmlns:a16="http://schemas.microsoft.com/office/drawing/2014/main" id="{C35C1DBA-8DE5-40F1-BC10-FFB83BF33917}"/>
                </a:ext>
              </a:extLst>
            </p:cNvPr>
            <p:cNvPicPr>
              <a:picLocks noChangeAspect="1"/>
            </p:cNvPicPr>
            <p:nvPr/>
          </p:nvPicPr>
          <p:blipFill rotWithShape="1">
            <a:blip r:embed="rId2">
              <a:extLst>
                <a:ext uri="{28A0092B-C50C-407E-A947-70E740481C1C}">
                  <a14:useLocalDpi xmlns:a14="http://schemas.microsoft.com/office/drawing/2010/main" val="0"/>
                </a:ext>
              </a:extLst>
            </a:blip>
            <a:srcRect l="33800" t="45995" r="53310" b="34691"/>
            <a:stretch/>
          </p:blipFill>
          <p:spPr>
            <a:xfrm>
              <a:off x="6267237" y="164385"/>
              <a:ext cx="3710724" cy="3127328"/>
            </a:xfrm>
            <a:prstGeom prst="rect">
              <a:avLst/>
            </a:prstGeom>
            <a:ln w="28575">
              <a:solidFill>
                <a:schemeClr val="tx1"/>
              </a:solidFill>
            </a:ln>
          </p:spPr>
        </p:pic>
        <p:sp>
          <p:nvSpPr>
            <p:cNvPr id="11" name="Hình Bầu dục 10">
              <a:extLst>
                <a:ext uri="{FF2B5EF4-FFF2-40B4-BE49-F238E27FC236}">
                  <a16:creationId xmlns:a16="http://schemas.microsoft.com/office/drawing/2014/main" id="{F993E1DF-F44D-43F5-B2A8-341E062B0D34}"/>
                </a:ext>
              </a:extLst>
            </p:cNvPr>
            <p:cNvSpPr/>
            <p:nvPr/>
          </p:nvSpPr>
          <p:spPr>
            <a:xfrm>
              <a:off x="6244978" y="152406"/>
              <a:ext cx="503434" cy="462337"/>
            </a:xfrm>
            <a:prstGeom prst="ellipse">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2</a:t>
              </a:r>
            </a:p>
          </p:txBody>
        </p:sp>
      </p:grpSp>
      <p:grpSp>
        <p:nvGrpSpPr>
          <p:cNvPr id="14" name="Nhóm 13">
            <a:extLst>
              <a:ext uri="{FF2B5EF4-FFF2-40B4-BE49-F238E27FC236}">
                <a16:creationId xmlns:a16="http://schemas.microsoft.com/office/drawing/2014/main" id="{56210FF2-E38E-4296-9016-01B08B6D8E46}"/>
              </a:ext>
            </a:extLst>
          </p:cNvPr>
          <p:cNvGrpSpPr/>
          <p:nvPr/>
        </p:nvGrpSpPr>
        <p:grpSpPr>
          <a:xfrm>
            <a:off x="8133692" y="299138"/>
            <a:ext cx="3824651" cy="2992575"/>
            <a:chOff x="1611331" y="3419393"/>
            <a:chExt cx="3847643" cy="3127328"/>
          </a:xfrm>
        </p:grpSpPr>
        <p:pic>
          <p:nvPicPr>
            <p:cNvPr id="7" name="Chỗ dành sẵn cho Nội dung 4">
              <a:extLst>
                <a:ext uri="{FF2B5EF4-FFF2-40B4-BE49-F238E27FC236}">
                  <a16:creationId xmlns:a16="http://schemas.microsoft.com/office/drawing/2014/main" id="{76EE4401-C58A-4B70-A873-52B738F2F04D}"/>
                </a:ext>
              </a:extLst>
            </p:cNvPr>
            <p:cNvPicPr>
              <a:picLocks noChangeAspect="1"/>
            </p:cNvPicPr>
            <p:nvPr/>
          </p:nvPicPr>
          <p:blipFill rotWithShape="1">
            <a:blip r:embed="rId2">
              <a:extLst>
                <a:ext uri="{28A0092B-C50C-407E-A947-70E740481C1C}">
                  <a14:useLocalDpi xmlns:a14="http://schemas.microsoft.com/office/drawing/2010/main" val="0"/>
                </a:ext>
              </a:extLst>
            </a:blip>
            <a:srcRect l="20575" t="65399" r="66167" b="15287"/>
            <a:stretch/>
          </p:blipFill>
          <p:spPr>
            <a:xfrm>
              <a:off x="1642359" y="3419393"/>
              <a:ext cx="3816615" cy="3127328"/>
            </a:xfrm>
            <a:prstGeom prst="rect">
              <a:avLst/>
            </a:prstGeom>
            <a:ln w="28575">
              <a:solidFill>
                <a:schemeClr val="tx1"/>
              </a:solidFill>
            </a:ln>
          </p:spPr>
        </p:pic>
        <p:sp>
          <p:nvSpPr>
            <p:cNvPr id="12" name="Hình Bầu dục 11">
              <a:extLst>
                <a:ext uri="{FF2B5EF4-FFF2-40B4-BE49-F238E27FC236}">
                  <a16:creationId xmlns:a16="http://schemas.microsoft.com/office/drawing/2014/main" id="{8FA11827-FDD4-4283-A629-DFBBFBA62F7C}"/>
                </a:ext>
              </a:extLst>
            </p:cNvPr>
            <p:cNvSpPr/>
            <p:nvPr/>
          </p:nvSpPr>
          <p:spPr>
            <a:xfrm>
              <a:off x="1611331" y="3429862"/>
              <a:ext cx="503434" cy="462337"/>
            </a:xfrm>
            <a:prstGeom prst="ellipse">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3</a:t>
              </a:r>
            </a:p>
          </p:txBody>
        </p:sp>
      </p:grpSp>
      <p:grpSp>
        <p:nvGrpSpPr>
          <p:cNvPr id="16" name="Nhóm 15">
            <a:extLst>
              <a:ext uri="{FF2B5EF4-FFF2-40B4-BE49-F238E27FC236}">
                <a16:creationId xmlns:a16="http://schemas.microsoft.com/office/drawing/2014/main" id="{FB93EAB7-BFB5-43EB-B2D9-E29E6EAE07B7}"/>
              </a:ext>
            </a:extLst>
          </p:cNvPr>
          <p:cNvGrpSpPr/>
          <p:nvPr/>
        </p:nvGrpSpPr>
        <p:grpSpPr>
          <a:xfrm>
            <a:off x="212337" y="3562528"/>
            <a:ext cx="3793809" cy="2984193"/>
            <a:chOff x="6263816" y="3428152"/>
            <a:chExt cx="3714145" cy="3118569"/>
          </a:xfrm>
        </p:grpSpPr>
        <p:pic>
          <p:nvPicPr>
            <p:cNvPr id="9" name="Chỗ dành sẵn cho Nội dung 4">
              <a:extLst>
                <a:ext uri="{FF2B5EF4-FFF2-40B4-BE49-F238E27FC236}">
                  <a16:creationId xmlns:a16="http://schemas.microsoft.com/office/drawing/2014/main" id="{4D973F7F-437F-4288-8A4C-5BA62E23BF06}"/>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t="65750" r="53176" b="15046"/>
            <a:stretch/>
          </p:blipFill>
          <p:spPr>
            <a:xfrm>
              <a:off x="6267237" y="3437040"/>
              <a:ext cx="3710724" cy="3109681"/>
            </a:xfrm>
            <a:prstGeom prst="rect">
              <a:avLst/>
            </a:prstGeom>
            <a:ln w="28575">
              <a:solidFill>
                <a:schemeClr val="tx1"/>
              </a:solidFill>
            </a:ln>
          </p:spPr>
        </p:pic>
        <p:sp>
          <p:nvSpPr>
            <p:cNvPr id="13" name="Hình Bầu dục 12">
              <a:extLst>
                <a:ext uri="{FF2B5EF4-FFF2-40B4-BE49-F238E27FC236}">
                  <a16:creationId xmlns:a16="http://schemas.microsoft.com/office/drawing/2014/main" id="{D7A1A4F7-9E61-48F1-8EA4-2DF9B3D0FC21}"/>
                </a:ext>
              </a:extLst>
            </p:cNvPr>
            <p:cNvSpPr/>
            <p:nvPr/>
          </p:nvSpPr>
          <p:spPr>
            <a:xfrm>
              <a:off x="6263816" y="3428152"/>
              <a:ext cx="503434" cy="462337"/>
            </a:xfrm>
            <a:prstGeom prst="ellipse">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4</a:t>
              </a:r>
            </a:p>
          </p:txBody>
        </p:sp>
      </p:grpSp>
      <p:pic>
        <p:nvPicPr>
          <p:cNvPr id="5" name="Chỗ dành sẵn cho Nội dung 4">
            <a:extLst>
              <a:ext uri="{FF2B5EF4-FFF2-40B4-BE49-F238E27FC236}">
                <a16:creationId xmlns:a16="http://schemas.microsoft.com/office/drawing/2014/main" id="{1E133655-C5C4-47C9-8CDF-16C8398D8F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646" t="45774" r="66820" b="34913"/>
          <a:stretch/>
        </p:blipFill>
        <p:spPr>
          <a:xfrm>
            <a:off x="376037" y="313906"/>
            <a:ext cx="3793809" cy="3004037"/>
          </a:xfrm>
          <a:ln w="28575">
            <a:solidFill>
              <a:schemeClr val="tx1"/>
            </a:solidFill>
          </a:ln>
        </p:spPr>
      </p:pic>
      <p:sp>
        <p:nvSpPr>
          <p:cNvPr id="10" name="Hình Bầu dục 9">
            <a:extLst>
              <a:ext uri="{FF2B5EF4-FFF2-40B4-BE49-F238E27FC236}">
                <a16:creationId xmlns:a16="http://schemas.microsoft.com/office/drawing/2014/main" id="{1622BE86-87C2-4571-ADF6-CC3B8B346153}"/>
              </a:ext>
            </a:extLst>
          </p:cNvPr>
          <p:cNvSpPr/>
          <p:nvPr/>
        </p:nvSpPr>
        <p:spPr>
          <a:xfrm>
            <a:off x="164382" y="277404"/>
            <a:ext cx="503434" cy="462337"/>
          </a:xfrm>
          <a:prstGeom prst="ellipse">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1</a:t>
            </a:r>
          </a:p>
        </p:txBody>
      </p:sp>
      <p:grpSp>
        <p:nvGrpSpPr>
          <p:cNvPr id="23" name="Nhóm 22">
            <a:extLst>
              <a:ext uri="{FF2B5EF4-FFF2-40B4-BE49-F238E27FC236}">
                <a16:creationId xmlns:a16="http://schemas.microsoft.com/office/drawing/2014/main" id="{EF0B80DA-927E-4E9F-AE58-BA95CB474B54}"/>
              </a:ext>
            </a:extLst>
          </p:cNvPr>
          <p:cNvGrpSpPr/>
          <p:nvPr/>
        </p:nvGrpSpPr>
        <p:grpSpPr>
          <a:xfrm>
            <a:off x="4179875" y="3563430"/>
            <a:ext cx="3741505" cy="3006893"/>
            <a:chOff x="4179875" y="3563430"/>
            <a:chExt cx="3741505" cy="3006893"/>
          </a:xfrm>
        </p:grpSpPr>
        <p:pic>
          <p:nvPicPr>
            <p:cNvPr id="18" name="Hình ảnh 17">
              <a:extLst>
                <a:ext uri="{FF2B5EF4-FFF2-40B4-BE49-F238E27FC236}">
                  <a16:creationId xmlns:a16="http://schemas.microsoft.com/office/drawing/2014/main" id="{B437EC08-A8DA-435B-9908-DF5D08F3B30E}"/>
                </a:ext>
              </a:extLst>
            </p:cNvPr>
            <p:cNvPicPr>
              <a:picLocks noChangeAspect="1"/>
            </p:cNvPicPr>
            <p:nvPr/>
          </p:nvPicPr>
          <p:blipFill rotWithShape="1">
            <a:blip r:embed="rId2">
              <a:extLst>
                <a:ext uri="{28A0092B-C50C-407E-A947-70E740481C1C}">
                  <a14:useLocalDpi xmlns:a14="http://schemas.microsoft.com/office/drawing/2010/main" val="0"/>
                </a:ext>
              </a:extLst>
            </a:blip>
            <a:srcRect l="55225" t="8964" r="31364" b="68689"/>
            <a:stretch/>
          </p:blipFill>
          <p:spPr>
            <a:xfrm>
              <a:off x="4199506" y="3571032"/>
              <a:ext cx="3721874" cy="2999291"/>
            </a:xfrm>
            <a:prstGeom prst="rect">
              <a:avLst/>
            </a:prstGeom>
            <a:ln w="28575">
              <a:solidFill>
                <a:schemeClr val="tx1"/>
              </a:solidFill>
            </a:ln>
          </p:spPr>
        </p:pic>
        <p:sp>
          <p:nvSpPr>
            <p:cNvPr id="20" name="Hình Bầu dục 19">
              <a:extLst>
                <a:ext uri="{FF2B5EF4-FFF2-40B4-BE49-F238E27FC236}">
                  <a16:creationId xmlns:a16="http://schemas.microsoft.com/office/drawing/2014/main" id="{EF7A2C47-8154-45EC-8232-3D7651DFA891}"/>
                </a:ext>
              </a:extLst>
            </p:cNvPr>
            <p:cNvSpPr/>
            <p:nvPr/>
          </p:nvSpPr>
          <p:spPr>
            <a:xfrm>
              <a:off x="4179875" y="3563430"/>
              <a:ext cx="503434" cy="462337"/>
            </a:xfrm>
            <a:prstGeom prst="ellipse">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5</a:t>
              </a:r>
            </a:p>
          </p:txBody>
        </p:sp>
      </p:grpSp>
      <p:grpSp>
        <p:nvGrpSpPr>
          <p:cNvPr id="24" name="Nhóm 23">
            <a:extLst>
              <a:ext uri="{FF2B5EF4-FFF2-40B4-BE49-F238E27FC236}">
                <a16:creationId xmlns:a16="http://schemas.microsoft.com/office/drawing/2014/main" id="{3DBD1492-F5D7-4DC2-B9B8-D05F8C7C8A0E}"/>
              </a:ext>
            </a:extLst>
          </p:cNvPr>
          <p:cNvGrpSpPr/>
          <p:nvPr/>
        </p:nvGrpSpPr>
        <p:grpSpPr>
          <a:xfrm>
            <a:off x="8123443" y="3551446"/>
            <a:ext cx="3852725" cy="3017058"/>
            <a:chOff x="8123443" y="3551446"/>
            <a:chExt cx="3852725" cy="3017058"/>
          </a:xfrm>
        </p:grpSpPr>
        <p:pic>
          <p:nvPicPr>
            <p:cNvPr id="19" name="Hình ảnh 18">
              <a:extLst>
                <a:ext uri="{FF2B5EF4-FFF2-40B4-BE49-F238E27FC236}">
                  <a16:creationId xmlns:a16="http://schemas.microsoft.com/office/drawing/2014/main" id="{CC5D91B7-927F-4250-89B3-F503228D93C6}"/>
                </a:ext>
              </a:extLst>
            </p:cNvPr>
            <p:cNvPicPr>
              <a:picLocks noChangeAspect="1"/>
            </p:cNvPicPr>
            <p:nvPr/>
          </p:nvPicPr>
          <p:blipFill rotWithShape="1">
            <a:blip r:embed="rId3"/>
            <a:srcRect l="52154"/>
            <a:stretch/>
          </p:blipFill>
          <p:spPr>
            <a:xfrm>
              <a:off x="8133691" y="3562528"/>
              <a:ext cx="3842477" cy="3005976"/>
            </a:xfrm>
            <a:prstGeom prst="rect">
              <a:avLst/>
            </a:prstGeom>
            <a:ln w="28575">
              <a:solidFill>
                <a:schemeClr val="tx1"/>
              </a:solidFill>
            </a:ln>
          </p:spPr>
        </p:pic>
        <p:sp>
          <p:nvSpPr>
            <p:cNvPr id="22" name="Hình Bầu dục 21">
              <a:extLst>
                <a:ext uri="{FF2B5EF4-FFF2-40B4-BE49-F238E27FC236}">
                  <a16:creationId xmlns:a16="http://schemas.microsoft.com/office/drawing/2014/main" id="{C8DBDB53-BF6E-4CED-9837-65A8324F0ABD}"/>
                </a:ext>
              </a:extLst>
            </p:cNvPr>
            <p:cNvSpPr/>
            <p:nvPr/>
          </p:nvSpPr>
          <p:spPr>
            <a:xfrm>
              <a:off x="8123443" y="3551446"/>
              <a:ext cx="503434" cy="462337"/>
            </a:xfrm>
            <a:prstGeom prst="ellipse">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6</a:t>
              </a:r>
            </a:p>
          </p:txBody>
        </p:sp>
      </p:grpSp>
    </p:spTree>
    <p:extLst>
      <p:ext uri="{BB962C8B-B14F-4D97-AF65-F5344CB8AC3E}">
        <p14:creationId xmlns:p14="http://schemas.microsoft.com/office/powerpoint/2010/main" val="4133585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1746913" y="14448"/>
            <a:ext cx="614017" cy="649442"/>
          </a:xfrm>
          <a:prstGeom prst="rect">
            <a:avLst/>
          </a:prstGeom>
        </p:spPr>
      </p:pic>
      <p:sp>
        <p:nvSpPr>
          <p:cNvPr id="11" name="TextBox 10"/>
          <p:cNvSpPr txBox="1"/>
          <p:nvPr/>
        </p:nvSpPr>
        <p:spPr>
          <a:xfrm>
            <a:off x="2360928" y="19150"/>
            <a:ext cx="4979671" cy="58477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Hoạt động khám phá</a:t>
            </a:r>
          </a:p>
        </p:txBody>
      </p:sp>
      <p:sp>
        <p:nvSpPr>
          <p:cNvPr id="13" name="TextBox 12"/>
          <p:cNvSpPr txBox="1"/>
          <p:nvPr/>
        </p:nvSpPr>
        <p:spPr>
          <a:xfrm>
            <a:off x="1968500" y="493827"/>
            <a:ext cx="10125716" cy="58477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Những việc </a:t>
            </a:r>
            <a:r>
              <a:rPr lang="en-US" sz="3200" b="1" dirty="0">
                <a:solidFill>
                  <a:srgbClr val="FF0000"/>
                </a:solidFill>
                <a:latin typeface="Times New Roman" panose="02020603050405020304" pitchFamily="18" charset="0"/>
                <a:cs typeface="Times New Roman" panose="02020603050405020304" pitchFamily="18" charset="0"/>
              </a:rPr>
              <a:t>nên</a:t>
            </a:r>
            <a:r>
              <a:rPr lang="en-US" sz="3200" b="1" dirty="0">
                <a:latin typeface="Times New Roman" panose="02020603050405020304" pitchFamily="18" charset="0"/>
                <a:cs typeface="Times New Roman" panose="02020603050405020304" pitchFamily="18" charset="0"/>
              </a:rPr>
              <a:t> và </a:t>
            </a:r>
            <a:r>
              <a:rPr lang="en-US" sz="3200" b="1" dirty="0">
                <a:solidFill>
                  <a:srgbClr val="FF0000"/>
                </a:solidFill>
                <a:latin typeface="Times New Roman" panose="02020603050405020304" pitchFamily="18" charset="0"/>
                <a:cs typeface="Times New Roman" panose="02020603050405020304" pitchFamily="18" charset="0"/>
              </a:rPr>
              <a:t>không nên </a:t>
            </a:r>
            <a:r>
              <a:rPr lang="en-US" sz="3200" b="1" dirty="0">
                <a:latin typeface="Times New Roman" panose="02020603050405020304" pitchFamily="18" charset="0"/>
                <a:cs typeface="Times New Roman" panose="02020603050405020304" pitchFamily="18" charset="0"/>
              </a:rPr>
              <a:t>làm trong 6 hình là: </a:t>
            </a:r>
          </a:p>
        </p:txBody>
      </p:sp>
      <p:graphicFrame>
        <p:nvGraphicFramePr>
          <p:cNvPr id="7" name="Table 6"/>
          <p:cNvGraphicFramePr>
            <a:graphicFrameLocks noGrp="1"/>
          </p:cNvGraphicFramePr>
          <p:nvPr>
            <p:extLst>
              <p:ext uri="{D42A27DB-BD31-4B8C-83A1-F6EECF244321}">
                <p14:modId xmlns:p14="http://schemas.microsoft.com/office/powerpoint/2010/main" val="1211511"/>
              </p:ext>
            </p:extLst>
          </p:nvPr>
        </p:nvGraphicFramePr>
        <p:xfrm>
          <a:off x="774697" y="1230654"/>
          <a:ext cx="10883902" cy="5547360"/>
        </p:xfrm>
        <a:graphic>
          <a:graphicData uri="http://schemas.openxmlformats.org/drawingml/2006/table">
            <a:tbl>
              <a:tblPr firstRow="1" bandRow="1">
                <a:tableStyleId>{5C22544A-7EE6-4342-B048-85BDC9FD1C3A}</a:tableStyleId>
              </a:tblPr>
              <a:tblGrid>
                <a:gridCol w="5441951">
                  <a:extLst>
                    <a:ext uri="{9D8B030D-6E8A-4147-A177-3AD203B41FA5}">
                      <a16:colId xmlns:a16="http://schemas.microsoft.com/office/drawing/2014/main" val="20000"/>
                    </a:ext>
                  </a:extLst>
                </a:gridCol>
                <a:gridCol w="5441951">
                  <a:extLst>
                    <a:ext uri="{9D8B030D-6E8A-4147-A177-3AD203B41FA5}">
                      <a16:colId xmlns:a16="http://schemas.microsoft.com/office/drawing/2014/main" val="20001"/>
                    </a:ext>
                  </a:extLst>
                </a:gridCol>
              </a:tblGrid>
              <a:tr h="178708">
                <a:tc>
                  <a:txBody>
                    <a:bodyPr/>
                    <a:lstStyle/>
                    <a:p>
                      <a:pPr algn="ctr"/>
                      <a:r>
                        <a:rPr lang="en-US" sz="320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Việc</a:t>
                      </a:r>
                      <a:r>
                        <a:rPr lang="en-US" sz="32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nên</a:t>
                      </a:r>
                      <a:r>
                        <a:rPr lang="en-US" sz="32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làm</a:t>
                      </a:r>
                      <a:endParaRPr lang="en-US" sz="3200" dirty="0">
                        <a:ln>
                          <a:solidFill>
                            <a:sysClr val="windowText" lastClr="000000"/>
                          </a:solidFill>
                        </a:ln>
                        <a:solidFill>
                          <a:srgbClr val="FF0000"/>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Việc</a:t>
                      </a:r>
                      <a:r>
                        <a:rPr lang="en-US" sz="32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không</a:t>
                      </a:r>
                      <a:r>
                        <a:rPr lang="en-US" sz="32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nên</a:t>
                      </a:r>
                      <a:r>
                        <a:rPr lang="en-US" sz="32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làm</a:t>
                      </a:r>
                      <a:endParaRPr lang="en-US" sz="3200" dirty="0">
                        <a:ln>
                          <a:solidFill>
                            <a:sysClr val="windowText" lastClr="000000"/>
                          </a:solidFill>
                        </a:ln>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580803">
                <a:tc>
                  <a:txBody>
                    <a:bodyPr/>
                    <a:lstStyle/>
                    <a:p>
                      <a:pPr marL="0" indent="0" algn="l">
                        <a:buFontTx/>
                        <a:buNone/>
                      </a:pPr>
                      <a:r>
                        <a:rPr lang="en-US" sz="320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Sắp</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xếp</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sách</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vở</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đồ</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dùng</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gọn</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gàng</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a:t>
                      </a:r>
                    </a:p>
                    <a:p>
                      <a:pPr marL="0" indent="0" algn="l">
                        <a:buFontTx/>
                        <a:buNone/>
                      </a:pP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Sắp</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xếp</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bàn</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ghế</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ngay</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ngắn</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a:t>
                      </a:r>
                    </a:p>
                    <a:p>
                      <a:pPr marL="0" indent="0" algn="l">
                        <a:buFontTx/>
                        <a:buNone/>
                      </a:pP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Bỏ</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rác</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đúng</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quy</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định</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p>
                    <a:p>
                      <a:pPr marL="0" indent="0" algn="l">
                        <a:buFontTx/>
                        <a:buNone/>
                      </a:pP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Cùng</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bạn</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thu</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gom</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rác</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sau</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khi</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tham</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gia</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các</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hoạt</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động</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a:t>
                      </a:r>
                    </a:p>
                    <a:p>
                      <a:pPr marL="0" indent="0" algn="l">
                        <a:buFontTx/>
                        <a:buNone/>
                      </a:pP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Sắp</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xếp</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sách</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lên</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kệ</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gọn</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gàng</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sau</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khi</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vào</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đọc</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sách</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ở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thư</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viện</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a:t>
                      </a:r>
                    </a:p>
                    <a:p>
                      <a:pPr algn="l"/>
                      <a:endParaRPr lang="en-US" sz="320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endParaRPr>
                    </a:p>
                  </a:txBody>
                  <a:tcPr/>
                </a:tc>
                <a:tc>
                  <a:txBody>
                    <a:bodyPr/>
                    <a:lstStyle/>
                    <a:p>
                      <a:pPr marL="0" indent="0" algn="l">
                        <a:buFontTx/>
                        <a:buNone/>
                      </a:pPr>
                      <a:r>
                        <a:rPr lang="en-US" sz="320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Vứt</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sách</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vở</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đồ</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dùng</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học</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tập</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bừa</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bãi</a:t>
                      </a:r>
                      <a:endPar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Vứt</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rác</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không</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đúng</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nơi</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quy</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32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định</a:t>
                      </a:r>
                      <a:r>
                        <a:rPr lang="en-US" sz="32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a:t>
                      </a:r>
                      <a:endParaRPr lang="en-US" sz="320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endParaRPr>
                    </a:p>
                    <a:p>
                      <a:pPr marL="0" indent="0" algn="l">
                        <a:buFontTx/>
                        <a:buNone/>
                      </a:pPr>
                      <a:endParaRPr lang="en-US" sz="320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62635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1746913" y="707198"/>
            <a:ext cx="614017" cy="649442"/>
          </a:xfrm>
          <a:prstGeom prst="rect">
            <a:avLst/>
          </a:prstGeom>
        </p:spPr>
      </p:pic>
      <p:sp>
        <p:nvSpPr>
          <p:cNvPr id="11" name="TextBox 10"/>
          <p:cNvSpPr txBox="1"/>
          <p:nvPr/>
        </p:nvSpPr>
        <p:spPr>
          <a:xfrm>
            <a:off x="2410601" y="718004"/>
            <a:ext cx="5398770" cy="58477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Hoạt động khám phá</a:t>
            </a:r>
          </a:p>
        </p:txBody>
      </p:sp>
      <p:sp>
        <p:nvSpPr>
          <p:cNvPr id="7" name="Rectangle 6"/>
          <p:cNvSpPr/>
          <p:nvPr/>
        </p:nvSpPr>
        <p:spPr>
          <a:xfrm>
            <a:off x="4062871" y="1520342"/>
            <a:ext cx="3590522" cy="6924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900" b="1" dirty="0">
                <a:solidFill>
                  <a:srgbClr val="FF0000"/>
                </a:solidFill>
                <a:latin typeface="Times New Roman" panose="02020603050405020304" pitchFamily="18" charset="0"/>
                <a:cs typeface="Times New Roman" panose="02020603050405020304" pitchFamily="18" charset="0"/>
              </a:rPr>
              <a:t>Kết luận</a:t>
            </a:r>
          </a:p>
        </p:txBody>
      </p:sp>
      <p:sp>
        <p:nvSpPr>
          <p:cNvPr id="24" name="Vertical Scroll 23"/>
          <p:cNvSpPr/>
          <p:nvPr/>
        </p:nvSpPr>
        <p:spPr>
          <a:xfrm>
            <a:off x="673100" y="2376541"/>
            <a:ext cx="10998200" cy="2406528"/>
          </a:xfrm>
          <a:prstGeom prst="verticalScroll">
            <a:avLst/>
          </a:prstGeom>
          <a:solidFill>
            <a:schemeClr val="accent2">
              <a:lumMod val="60000"/>
              <a:lumOff val="40000"/>
            </a:schemeClr>
          </a:solidFill>
          <a:ln>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r>
              <a:rPr lang="en-US" sz="2400" dirty="0">
                <a:latin typeface="Arial" panose="020B0604020202020204" pitchFamily="34" charset="0"/>
                <a:ea typeface="Calibri" panose="020F0502020204030204" pitchFamily="34" charset="0"/>
                <a:cs typeface="Arial" panose="020B0604020202020204" pitchFamily="34" charset="0"/>
              </a:rPr>
              <a:t>	</a:t>
            </a:r>
            <a:r>
              <a:rPr lang="vi-VN" sz="3200" b="1"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Trường học là nơi các em được tham gia </a:t>
            </a:r>
            <a:r>
              <a:rPr lang="en-US" sz="3200" b="1" dirty="0" err="1">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hoạt động học tập và vui chơi. Vì vậy, thực hiện được việc giữ gìn trường học, lớp học sạch đẹp chính là thể hiện tình yêu đối với trường lớp của mình</a:t>
            </a:r>
            <a:r>
              <a:rPr lang="en-US" sz="3200" b="1"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501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59723" y="816012"/>
            <a:ext cx="10322210" cy="95410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2410331" y="238602"/>
            <a:ext cx="5819269" cy="58477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 </a:t>
            </a:r>
            <a:r>
              <a:rPr lang="en-US" sz="3200" b="1" dirty="0">
                <a:solidFill>
                  <a:srgbClr val="C00000"/>
                </a:solidFill>
                <a:latin typeface="Times New Roman" panose="02020603050405020304" pitchFamily="18" charset="0"/>
                <a:cs typeface="Times New Roman" panose="02020603050405020304" pitchFamily="18" charset="0"/>
              </a:rPr>
              <a:t>Hoạt động thực hành</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8528" t="12484" r="6949" b="11965"/>
          <a:stretch/>
        </p:blipFill>
        <p:spPr>
          <a:xfrm>
            <a:off x="1740614" y="122046"/>
            <a:ext cx="736732" cy="67728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687" y="1845573"/>
            <a:ext cx="5191033" cy="478382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7905" y="1885914"/>
            <a:ext cx="5243035" cy="4743485"/>
          </a:xfrm>
          <a:prstGeom prst="rect">
            <a:avLst/>
          </a:prstGeom>
        </p:spPr>
      </p:pic>
      <p:sp>
        <p:nvSpPr>
          <p:cNvPr id="15" name="TextBox 14"/>
          <p:cNvSpPr txBox="1"/>
          <p:nvPr/>
        </p:nvSpPr>
        <p:spPr>
          <a:xfrm>
            <a:off x="2008980" y="2087746"/>
            <a:ext cx="3354590" cy="523220"/>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7098274" y="2123880"/>
            <a:ext cx="3922295" cy="523220"/>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916687" y="2650836"/>
            <a:ext cx="5191034" cy="3785652"/>
          </a:xfrm>
          <a:prstGeom prst="rect">
            <a:avLst/>
          </a:prstGeom>
        </p:spPr>
        <p:txBody>
          <a:bodyPr wrap="square">
            <a:spAutoFit/>
          </a:bodyPr>
          <a:lstStyle/>
          <a:p>
            <a:pPr>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Dọn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dẹp</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vệ</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sinh</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hoạt</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động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kết</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thúc</a:t>
            </a:r>
            <a:r>
              <a:rPr lang="en-US" sz="2400" b="1" dirty="0">
                <a:solidFill>
                  <a:schemeClr val="accent5">
                    <a:lumMod val="50000"/>
                  </a:schemeClr>
                </a:solidFill>
                <a:latin typeface="Times New Roman" panose="02020603050405020304" pitchFamily="18" charset="0"/>
                <a:cs typeface="Times New Roman" panose="02020603050405020304" pitchFamily="18" charset="0"/>
              </a:rPr>
              <a:t>.</a:t>
            </a:r>
          </a:p>
          <a:p>
            <a:pPr>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Bỏ</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rác</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đúng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quy</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định</a:t>
            </a:r>
            <a:r>
              <a:rPr lang="en-US" sz="2400" b="1" dirty="0">
                <a:solidFill>
                  <a:schemeClr val="accent5">
                    <a:lumMod val="50000"/>
                  </a:schemeClr>
                </a:solidFill>
                <a:latin typeface="Times New Roman" panose="02020603050405020304" pitchFamily="18" charset="0"/>
                <a:cs typeface="Times New Roman" panose="02020603050405020304" pitchFamily="18" charset="0"/>
              </a:rPr>
              <a:t>.</a:t>
            </a:r>
          </a:p>
          <a:p>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Quét</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dọn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lớp</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buổi</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p>
          <a:p>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Trồng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cây</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xanh</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hoặc</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chăm</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sóc</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cây</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hoa</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vườn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trường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a:t>
            </a:r>
          </a:p>
          <a:p>
            <a:pPr algn="just"/>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Sắp</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xếp</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chỗ</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gọn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gàng</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algn="just"/>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Nhắc</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nhở</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bạn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bạn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bỏ</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rác</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đúng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nơi</a:t>
            </a:r>
            <a:endParaRPr 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algn="just"/>
            <a:r>
              <a:rPr lang="en-US" sz="2400" b="1" dirty="0">
                <a:solidFill>
                  <a:schemeClr val="accent5">
                    <a:lumMod val="50000"/>
                  </a:schemeClr>
                </a:solidFill>
                <a:latin typeface="Times New Roman" panose="02020603050405020304" pitchFamily="18" charset="0"/>
                <a:cs typeface="Times New Roman" panose="02020603050405020304" pitchFamily="18" charset="0"/>
              </a:rPr>
              <a:t>- Lau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bảng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sạch</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tiết</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50000"/>
                  </a:schemeClr>
                </a:solidFill>
                <a:latin typeface="Times New Roman" panose="02020603050405020304" pitchFamily="18" charset="0"/>
                <a:cs typeface="Times New Roman" panose="02020603050405020304" pitchFamily="18" charset="0"/>
              </a:rPr>
              <a:t>,</a:t>
            </a:r>
            <a:r>
              <a:rPr lang="en-US" sz="2400" b="1" dirty="0">
                <a:solidFill>
                  <a:schemeClr val="accent5">
                    <a:lumMod val="50000"/>
                  </a:schemeClr>
                </a:solidFill>
                <a:latin typeface="Arial" panose="020B0604020202020204" pitchFamily="34" charset="0"/>
                <a:cs typeface="Arial" panose="020B0604020202020204" pitchFamily="34" charset="0"/>
              </a:rPr>
              <a:t>…</a:t>
            </a:r>
          </a:p>
        </p:txBody>
      </p:sp>
      <p:sp>
        <p:nvSpPr>
          <p:cNvPr id="5" name="Rectangle 4"/>
          <p:cNvSpPr/>
          <p:nvPr/>
        </p:nvSpPr>
        <p:spPr>
          <a:xfrm>
            <a:off x="6685030" y="2662201"/>
            <a:ext cx="4751794" cy="2677656"/>
          </a:xfrm>
          <a:prstGeom prst="rect">
            <a:avLst/>
          </a:prstGeom>
        </p:spPr>
        <p:txBody>
          <a:bodyPr wrap="square">
            <a:spAutoFit/>
          </a:bodyPr>
          <a:lstStyle/>
          <a:p>
            <a:pPr>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Xả</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rác</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bừa</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bãi</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đúng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nơi</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quy</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định</a:t>
            </a:r>
            <a:r>
              <a:rPr lang="en-US" sz="2400" b="1" dirty="0">
                <a:solidFill>
                  <a:schemeClr val="accent5">
                    <a:lumMod val="50000"/>
                  </a:schemeClr>
                </a:solidFill>
                <a:latin typeface="Times New Roman" panose="02020603050405020304" pitchFamily="18" charset="0"/>
                <a:cs typeface="Times New Roman" panose="02020603050405020304" pitchFamily="18" charset="0"/>
              </a:rPr>
              <a:t>.</a:t>
            </a:r>
          </a:p>
          <a:p>
            <a:pPr>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Lấy</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phấn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bút</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màu</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vẽ</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lên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bàn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lên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tường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lên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cửa</a:t>
            </a:r>
            <a:r>
              <a:rPr lang="en-US" sz="2400" b="1" dirty="0">
                <a:solidFill>
                  <a:schemeClr val="accent5">
                    <a:lumMod val="50000"/>
                  </a:schemeClr>
                </a:solidFill>
                <a:latin typeface="Times New Roman" panose="02020603050405020304" pitchFamily="18" charset="0"/>
                <a:cs typeface="Times New Roman" panose="02020603050405020304" pitchFamily="18" charset="0"/>
              </a:rPr>
              <a:t>,…</a:t>
            </a:r>
          </a:p>
          <a:p>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Bày</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bừa</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đồ</a:t>
            </a:r>
            <a:r>
              <a:rPr lang="en-US" sz="2400" b="1" dirty="0">
                <a:solidFill>
                  <a:schemeClr val="accent5">
                    <a:lumMod val="50000"/>
                  </a:schemeClr>
                </a:solidFill>
                <a:latin typeface="Times New Roman" panose="02020603050405020304" pitchFamily="18" charset="0"/>
                <a:cs typeface="Times New Roman" panose="02020603050405020304" pitchFamily="18" charset="0"/>
              </a:rPr>
              <a:t> ở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chỗ</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ngồi</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50000"/>
                  </a:schemeClr>
                </a:solidFill>
                <a:latin typeface="Times New Roman" panose="02020603050405020304" pitchFamily="18" charset="0"/>
                <a:cs typeface="Times New Roman" panose="02020603050405020304" pitchFamily="18" charset="0"/>
              </a:rPr>
              <a:t>.</a:t>
            </a:r>
          </a:p>
          <a:p>
            <a:pPr>
              <a:buNone/>
            </a:pP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Bẻ</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cành</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cây</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hái</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hoa</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trường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6149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500"/>
                                        <p:tgtEl>
                                          <p:spTgt spid="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fade">
                                      <p:cBhvr>
                                        <p:cTn id="48" dur="500"/>
                                        <p:tgtEl>
                                          <p:spTgt spid="4">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Effect transition="in" filter="fade">
                                      <p:cBhvr>
                                        <p:cTn id="53" dur="500"/>
                                        <p:tgtEl>
                                          <p:spTgt spid="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
                                            <p:txEl>
                                              <p:pRg st="3" end="3"/>
                                            </p:txEl>
                                          </p:spTgt>
                                        </p:tgtEl>
                                        <p:attrNameLst>
                                          <p:attrName>style.visibility</p:attrName>
                                        </p:attrNameLst>
                                      </p:cBhvr>
                                      <p:to>
                                        <p:strVal val="visible"/>
                                      </p:to>
                                    </p:set>
                                    <p:animEffect transition="in" filter="fade">
                                      <p:cBhvr>
                                        <p:cTn id="58" dur="500"/>
                                        <p:tgtEl>
                                          <p:spTgt spid="4">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animEffect transition="in" filter="fade">
                                      <p:cBhvr>
                                        <p:cTn id="63" dur="500"/>
                                        <p:tgtEl>
                                          <p:spTgt spid="4">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
                                            <p:txEl>
                                              <p:pRg st="5" end="5"/>
                                            </p:txEl>
                                          </p:spTgt>
                                        </p:tgtEl>
                                        <p:attrNameLst>
                                          <p:attrName>style.visibility</p:attrName>
                                        </p:attrNameLst>
                                      </p:cBhvr>
                                      <p:to>
                                        <p:strVal val="visible"/>
                                      </p:to>
                                    </p:set>
                                    <p:animEffect transition="in" filter="fade">
                                      <p:cBhvr>
                                        <p:cTn id="68" dur="500"/>
                                        <p:tgtEl>
                                          <p:spTgt spid="4">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
                                            <p:txEl>
                                              <p:pRg st="6" end="6"/>
                                            </p:txEl>
                                          </p:spTgt>
                                        </p:tgtEl>
                                        <p:attrNameLst>
                                          <p:attrName>style.visibility</p:attrName>
                                        </p:attrNameLst>
                                      </p:cBhvr>
                                      <p:to>
                                        <p:strVal val="visible"/>
                                      </p:to>
                                    </p:set>
                                    <p:animEffect transition="in" filter="fade">
                                      <p:cBhvr>
                                        <p:cTn id="73" dur="500"/>
                                        <p:tgtEl>
                                          <p:spTgt spid="4">
                                            <p:txEl>
                                              <p:pRg st="6" end="6"/>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barn(inVertical)">
                                      <p:cBhvr>
                                        <p:cTn id="78" dur="500"/>
                                        <p:tgtEl>
                                          <p:spTgt spid="14"/>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barn(inVertical)">
                                      <p:cBhvr>
                                        <p:cTn id="81" dur="500"/>
                                        <p:tgtEl>
                                          <p:spTgt spid="5"/>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barn(inVertical)">
                                      <p:cBhvr>
                                        <p:cTn id="8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ỗ dành sẵn cho Nội dung 3">
            <a:extLst>
              <a:ext uri="{FF2B5EF4-FFF2-40B4-BE49-F238E27FC236}">
                <a16:creationId xmlns:a16="http://schemas.microsoft.com/office/drawing/2014/main" id="{382E361E-8BEF-4E98-B416-6F73BCDF9488}"/>
              </a:ext>
            </a:extLst>
          </p:cNvPr>
          <p:cNvPicPr>
            <a:picLocks noGrp="1" noChangeAspect="1"/>
          </p:cNvPicPr>
          <p:nvPr>
            <p:ph idx="1"/>
          </p:nvPr>
        </p:nvPicPr>
        <p:blipFill rotWithShape="1">
          <a:blip r:embed="rId2"/>
          <a:srcRect l="52346" t="48240" r="39021" b="19900"/>
          <a:stretch/>
        </p:blipFill>
        <p:spPr>
          <a:xfrm>
            <a:off x="176783" y="0"/>
            <a:ext cx="3256908" cy="6760896"/>
          </a:xfrm>
          <a:prstGeom prst="rect">
            <a:avLst/>
          </a:prstGeom>
        </p:spPr>
      </p:pic>
      <p:pic>
        <p:nvPicPr>
          <p:cNvPr id="5" name="Chỗ dành sẵn cho Nội dung 3">
            <a:extLst>
              <a:ext uri="{FF2B5EF4-FFF2-40B4-BE49-F238E27FC236}">
                <a16:creationId xmlns:a16="http://schemas.microsoft.com/office/drawing/2014/main" id="{1827F356-78FD-4DC4-89D5-A10C9AE151C1}"/>
              </a:ext>
            </a:extLst>
          </p:cNvPr>
          <p:cNvPicPr>
            <a:picLocks noChangeAspect="1"/>
          </p:cNvPicPr>
          <p:nvPr/>
        </p:nvPicPr>
        <p:blipFill rotWithShape="1">
          <a:blip r:embed="rId2"/>
          <a:srcRect l="60571" t="56081" r="13653" b="16106"/>
          <a:stretch/>
        </p:blipFill>
        <p:spPr>
          <a:xfrm>
            <a:off x="3185492" y="362226"/>
            <a:ext cx="8637104" cy="6291470"/>
          </a:xfrm>
          <a:prstGeom prst="rect">
            <a:avLst/>
          </a:prstGeom>
        </p:spPr>
      </p:pic>
    </p:spTree>
    <p:extLst>
      <p:ext uri="{BB962C8B-B14F-4D97-AF65-F5344CB8AC3E}">
        <p14:creationId xmlns:p14="http://schemas.microsoft.com/office/powerpoint/2010/main" val="330943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33500" y="780054"/>
            <a:ext cx="10541000"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800" b="1" dirty="0">
                <a:latin typeface="Times New Roman" panose="02020603050405020304" pitchFamily="18" charset="0"/>
                <a:cs typeface="Times New Roman" panose="02020603050405020304" pitchFamily="18" charset="0"/>
              </a:rPr>
              <a:t>Chia </a:t>
            </a:r>
            <a:r>
              <a:rPr lang="en-US" sz="2800" b="1" dirty="0" err="1">
                <a:latin typeface="Times New Roman" panose="02020603050405020304" pitchFamily="18" charset="0"/>
                <a:cs typeface="Times New Roman" panose="02020603050405020304" pitchFamily="18" charset="0"/>
              </a:rPr>
              <a:t>sẻ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2316047" y="272793"/>
            <a:ext cx="4030162"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a:solidFill>
                  <a:srgbClr val="002060"/>
                </a:solidFill>
                <a:latin typeface="Arial" panose="020B0604020202020204" pitchFamily="34" charset="0"/>
                <a:cs typeface="Arial" panose="020B0604020202020204" pitchFamily="34" charset="0"/>
              </a:rPr>
              <a:t> </a:t>
            </a:r>
            <a:r>
              <a:rPr lang="en-US" sz="2800" b="1" dirty="0">
                <a:solidFill>
                  <a:srgbClr val="002060"/>
                </a:solidFill>
                <a:latin typeface="Times New Roman" panose="02020603050405020304" pitchFamily="18" charset="0"/>
                <a:cs typeface="Times New Roman" panose="02020603050405020304" pitchFamily="18" charset="0"/>
              </a:rPr>
              <a:t>Hoạt động vận dụng</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175" t="16933" r="6313" b="9842"/>
          <a:stretch/>
        </p:blipFill>
        <p:spPr>
          <a:xfrm>
            <a:off x="1634162" y="61582"/>
            <a:ext cx="681885" cy="70952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692" y="1801907"/>
            <a:ext cx="7341693" cy="4504765"/>
          </a:xfrm>
          <a:prstGeom prst="rect">
            <a:avLst/>
          </a:prstGeom>
        </p:spPr>
      </p:pic>
    </p:spTree>
    <p:extLst>
      <p:ext uri="{BB962C8B-B14F-4D97-AF65-F5344CB8AC3E}">
        <p14:creationId xmlns:p14="http://schemas.microsoft.com/office/powerpoint/2010/main" val="86208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Rectangle 3"/>
          <p:cNvSpPr/>
          <p:nvPr/>
        </p:nvSpPr>
        <p:spPr>
          <a:xfrm>
            <a:off x="2812472" y="2607072"/>
            <a:ext cx="7272821" cy="1554272"/>
          </a:xfrm>
          <a:prstGeom prst="rect">
            <a:avLst/>
          </a:prstGeom>
          <a:solidFill>
            <a:schemeClr val="bg1"/>
          </a:solidFill>
        </p:spPr>
        <p:txBody>
          <a:bodyPr wrap="square">
            <a:spAutoFit/>
          </a:bodyPr>
          <a:lstStyle/>
          <a:p>
            <a:pPr algn="ctr"/>
            <a:r>
              <a:rPr lang="en-US" sz="4500" b="1" dirty="0" err="1">
                <a:solidFill>
                  <a:schemeClr val="accent5">
                    <a:lumMod val="50000"/>
                  </a:schemeClr>
                </a:solidFill>
                <a:latin typeface="Times New Roman" panose="02020603050405020304" pitchFamily="18" charset="0"/>
                <a:cs typeface="Times New Roman" panose="02020603050405020304" pitchFamily="18" charset="0"/>
              </a:rPr>
              <a:t>Trò</a:t>
            </a:r>
            <a:r>
              <a:rPr lang="en-US" sz="4500" b="1" dirty="0">
                <a:solidFill>
                  <a:schemeClr val="accent5">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5">
                    <a:lumMod val="50000"/>
                  </a:schemeClr>
                </a:solidFill>
                <a:latin typeface="Times New Roman" panose="02020603050405020304" pitchFamily="18" charset="0"/>
                <a:cs typeface="Times New Roman" panose="02020603050405020304" pitchFamily="18" charset="0"/>
              </a:rPr>
              <a:t>chơi</a:t>
            </a:r>
            <a:r>
              <a:rPr lang="en-US" sz="4500" b="1" dirty="0">
                <a:solidFill>
                  <a:schemeClr val="accent5">
                    <a:lumMod val="50000"/>
                  </a:schemeClr>
                </a:solidFill>
                <a:latin typeface="Times New Roman" panose="02020603050405020304" pitchFamily="18" charset="0"/>
                <a:cs typeface="Times New Roman" panose="02020603050405020304" pitchFamily="18" charset="0"/>
              </a:rPr>
              <a:t>: </a:t>
            </a:r>
          </a:p>
          <a:p>
            <a:pPr algn="ctr"/>
            <a:r>
              <a:rPr lang="en-US" sz="5000" b="1" dirty="0">
                <a:solidFill>
                  <a:srgbClr val="FF0000"/>
                </a:solidFill>
                <a:latin typeface="Times New Roman" panose="02020603050405020304" pitchFamily="18" charset="0"/>
                <a:cs typeface="Times New Roman" panose="02020603050405020304" pitchFamily="18" charset="0"/>
              </a:rPr>
              <a:t>Ai </a:t>
            </a:r>
            <a:r>
              <a:rPr lang="en-US" sz="5000" b="1" dirty="0" err="1">
                <a:solidFill>
                  <a:srgbClr val="FF0000"/>
                </a:solidFill>
                <a:latin typeface="Times New Roman" panose="02020603050405020304" pitchFamily="18" charset="0"/>
                <a:cs typeface="Times New Roman" panose="02020603050405020304" pitchFamily="18" charset="0"/>
              </a:rPr>
              <a:t>nhanh</a:t>
            </a:r>
            <a:r>
              <a:rPr lang="en-US" sz="5000" b="1" dirty="0">
                <a:solidFill>
                  <a:srgbClr val="FF0000"/>
                </a:solidFill>
                <a:latin typeface="Times New Roman" panose="02020603050405020304" pitchFamily="18" charset="0"/>
                <a:cs typeface="Times New Roman" panose="02020603050405020304" pitchFamily="18" charset="0"/>
              </a:rPr>
              <a:t> ? Ai </a:t>
            </a:r>
            <a:r>
              <a:rPr lang="en-US" sz="5000" b="1" dirty="0" err="1">
                <a:solidFill>
                  <a:srgbClr val="FF0000"/>
                </a:solidFill>
                <a:latin typeface="Times New Roman" panose="02020603050405020304" pitchFamily="18" charset="0"/>
                <a:cs typeface="Times New Roman" panose="02020603050405020304" pitchFamily="18" charset="0"/>
              </a:rPr>
              <a:t>đúng</a:t>
            </a:r>
            <a:r>
              <a:rPr lang="en-US" sz="5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11298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096" y="751378"/>
            <a:ext cx="11743764" cy="707886"/>
          </a:xfrm>
          <a:prstGeom prst="rect">
            <a:avLst/>
          </a:prstGeom>
          <a:solidFill>
            <a:schemeClr val="bg1"/>
          </a:solidFill>
        </p:spPr>
        <p:txBody>
          <a:bodyPr wrap="square">
            <a:spAutoFit/>
          </a:bodyPr>
          <a:lstStyle/>
          <a:p>
            <a:pPr algn="ctr"/>
            <a:r>
              <a:rPr lang="en-US" sz="4000" b="1"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4000" b="1" dirty="0">
                <a:solidFill>
                  <a:schemeClr val="accent5">
                    <a:lumMod val="50000"/>
                  </a:schemeClr>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Việc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đúng</a:t>
            </a:r>
            <a:r>
              <a:rPr lang="en-US" sz="4000" b="1" dirty="0">
                <a:solidFill>
                  <a:srgbClr val="FF0000"/>
                </a:solidFill>
                <a:latin typeface="Times New Roman" panose="02020603050405020304" pitchFamily="18" charset="0"/>
                <a:cs typeface="Times New Roman" panose="02020603050405020304" pitchFamily="18" charset="0"/>
              </a:rPr>
              <a:t> ?</a:t>
            </a:r>
          </a:p>
        </p:txBody>
      </p:sp>
      <p:sp>
        <p:nvSpPr>
          <p:cNvPr id="8" name="Oval 7"/>
          <p:cNvSpPr/>
          <p:nvPr/>
        </p:nvSpPr>
        <p:spPr>
          <a:xfrm>
            <a:off x="2151529" y="1499605"/>
            <a:ext cx="1169895" cy="1037597"/>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34871" y="1627801"/>
            <a:ext cx="6454589" cy="707886"/>
          </a:xfrm>
          <a:prstGeom prst="rect">
            <a:avLst/>
          </a:prstGeom>
          <a:solidFill>
            <a:schemeClr val="bg1"/>
          </a:solidFill>
        </p:spPr>
        <p:txBody>
          <a:bodyPr wrap="square">
            <a:spAutoFit/>
          </a:bodyPr>
          <a:lstStyle/>
          <a:p>
            <a:r>
              <a:rPr lang="en-US" sz="4000" b="1" dirty="0" err="1">
                <a:latin typeface="Times New Roman" panose="02020603050405020304" pitchFamily="18" charset="0"/>
                <a:cs typeface="Times New Roman" panose="02020603050405020304" pitchFamily="18" charset="0"/>
              </a:rPr>
              <a:t>Bỏ</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đúng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định</a:t>
            </a:r>
            <a:endParaRPr lang="en-US" sz="40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366247" y="2496861"/>
            <a:ext cx="6584577" cy="707886"/>
          </a:xfrm>
          <a:prstGeom prst="rect">
            <a:avLst/>
          </a:prstGeom>
          <a:solidFill>
            <a:schemeClr val="bg1"/>
          </a:solidFill>
        </p:spPr>
        <p:txBody>
          <a:bodyPr wrap="square">
            <a:spAutoFit/>
          </a:bodyPr>
          <a:lstStyle/>
          <a:p>
            <a:r>
              <a:rPr lang="en-US" sz="4000" b="1" dirty="0" err="1">
                <a:latin typeface="Times New Roman" panose="02020603050405020304" pitchFamily="18" charset="0"/>
                <a:cs typeface="Times New Roman" panose="02020603050405020304" pitchFamily="18" charset="0"/>
              </a:rPr>
              <a:t>Dùng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vẽ</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tường</a:t>
            </a:r>
            <a:endParaRPr lang="en-US" sz="4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334871" y="3525768"/>
            <a:ext cx="5723965" cy="707886"/>
          </a:xfrm>
          <a:prstGeom prst="rect">
            <a:avLst/>
          </a:prstGeom>
          <a:solidFill>
            <a:schemeClr val="bg1"/>
          </a:solidFill>
        </p:spPr>
        <p:txBody>
          <a:bodyPr wrap="square">
            <a:spAutoFit/>
          </a:bodyPr>
          <a:lstStyle/>
          <a:p>
            <a:r>
              <a:rPr lang="en-US" sz="4000" b="1" dirty="0" err="1">
                <a:latin typeface="Times New Roman" panose="02020603050405020304" pitchFamily="18" charset="0"/>
                <a:cs typeface="Times New Roman" panose="02020603050405020304" pitchFamily="18" charset="0"/>
              </a:rPr>
              <a:t>Hái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bẻ</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cây</a:t>
            </a:r>
            <a:endParaRPr lang="en-US" sz="4000" b="1" dirty="0">
              <a:latin typeface="Times New Roman" panose="02020603050405020304" pitchFamily="18" charset="0"/>
              <a:cs typeface="Times New Roman" panose="02020603050405020304" pitchFamily="18" charset="0"/>
            </a:endParaRPr>
          </a:p>
        </p:txBody>
      </p:sp>
      <p:sp>
        <p:nvSpPr>
          <p:cNvPr id="9" name="Rectangle 8"/>
          <p:cNvSpPr/>
          <p:nvPr/>
        </p:nvSpPr>
        <p:spPr>
          <a:xfrm>
            <a:off x="2492189" y="1694329"/>
            <a:ext cx="627530" cy="707886"/>
          </a:xfrm>
          <a:prstGeom prst="rect">
            <a:avLst/>
          </a:prstGeom>
          <a:solidFill>
            <a:schemeClr val="bg1"/>
          </a:solidFill>
        </p:spPr>
        <p:txBody>
          <a:bodyPr wrap="square">
            <a:spAutoFit/>
          </a:bodyPr>
          <a:lstStyle/>
          <a:p>
            <a:r>
              <a:rPr lang="en-US" sz="4000" b="1" dirty="0">
                <a:solidFill>
                  <a:schemeClr val="accent5">
                    <a:lumMod val="50000"/>
                  </a:schemeClr>
                </a:solidFill>
                <a:latin typeface="Arial" panose="020B0604020202020204" pitchFamily="34" charset="0"/>
                <a:cs typeface="Arial" panose="020B0604020202020204" pitchFamily="34" charset="0"/>
              </a:rPr>
              <a:t>a.</a:t>
            </a:r>
            <a:endParaRPr lang="en-US" sz="4000" b="1" dirty="0">
              <a:latin typeface="Arial" panose="020B0604020202020204" pitchFamily="34" charset="0"/>
              <a:cs typeface="Arial" panose="020B0604020202020204" pitchFamily="34" charset="0"/>
            </a:endParaRPr>
          </a:p>
        </p:txBody>
      </p:sp>
      <p:sp>
        <p:nvSpPr>
          <p:cNvPr id="10" name="Rectangle 9"/>
          <p:cNvSpPr/>
          <p:nvPr/>
        </p:nvSpPr>
        <p:spPr>
          <a:xfrm>
            <a:off x="2472017" y="2573251"/>
            <a:ext cx="717175" cy="707886"/>
          </a:xfrm>
          <a:prstGeom prst="rect">
            <a:avLst/>
          </a:prstGeom>
          <a:solidFill>
            <a:schemeClr val="bg1"/>
          </a:solidFill>
        </p:spPr>
        <p:txBody>
          <a:bodyPr wrap="square">
            <a:spAutoFit/>
          </a:bodyPr>
          <a:lstStyle/>
          <a:p>
            <a:r>
              <a:rPr lang="en-US" sz="4000" b="1" dirty="0">
                <a:solidFill>
                  <a:schemeClr val="accent5">
                    <a:lumMod val="50000"/>
                  </a:schemeClr>
                </a:solidFill>
                <a:latin typeface="Arial" panose="020B0604020202020204" pitchFamily="34" charset="0"/>
                <a:cs typeface="Arial" panose="020B0604020202020204" pitchFamily="34" charset="0"/>
              </a:rPr>
              <a:t>b.</a:t>
            </a:r>
            <a:endParaRPr lang="en-US" sz="4000" b="1" dirty="0">
              <a:latin typeface="Arial" panose="020B0604020202020204" pitchFamily="34" charset="0"/>
              <a:cs typeface="Arial" panose="020B0604020202020204" pitchFamily="34" charset="0"/>
            </a:endParaRPr>
          </a:p>
        </p:txBody>
      </p:sp>
      <p:sp>
        <p:nvSpPr>
          <p:cNvPr id="11" name="Rectangle 10"/>
          <p:cNvSpPr/>
          <p:nvPr/>
        </p:nvSpPr>
        <p:spPr>
          <a:xfrm>
            <a:off x="2485464" y="3525768"/>
            <a:ext cx="717175" cy="707886"/>
          </a:xfrm>
          <a:prstGeom prst="rect">
            <a:avLst/>
          </a:prstGeom>
          <a:solidFill>
            <a:schemeClr val="bg1"/>
          </a:solidFill>
        </p:spPr>
        <p:txBody>
          <a:bodyPr wrap="square">
            <a:spAutoFit/>
          </a:bodyPr>
          <a:lstStyle/>
          <a:p>
            <a:r>
              <a:rPr lang="en-US" sz="4000" b="1" dirty="0">
                <a:solidFill>
                  <a:schemeClr val="accent5">
                    <a:lumMod val="50000"/>
                  </a:schemeClr>
                </a:solidFill>
                <a:latin typeface="Arial" panose="020B0604020202020204" pitchFamily="34" charset="0"/>
                <a:cs typeface="Arial" panose="020B0604020202020204" pitchFamily="34" charset="0"/>
              </a:rPr>
              <a:t>c.</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62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975" y="14941"/>
            <a:ext cx="11743764" cy="707886"/>
          </a:xfrm>
          <a:prstGeom prst="rect">
            <a:avLst/>
          </a:prstGeom>
          <a:solidFill>
            <a:schemeClr val="bg1"/>
          </a:solidFill>
        </p:spPr>
        <p:txBody>
          <a:bodyPr wrap="square">
            <a:spAutoFit/>
          </a:bodyPr>
          <a:lstStyle/>
          <a:p>
            <a:pPr algn="ctr"/>
            <a:r>
              <a:rPr lang="en-US" sz="4000" b="1" dirty="0" err="1">
                <a:solidFill>
                  <a:schemeClr val="accent5">
                    <a:lumMod val="50000"/>
                  </a:schemeClr>
                </a:solidFill>
                <a:latin typeface="Arial" panose="020B0604020202020204" pitchFamily="34" charset="0"/>
                <a:cs typeface="Arial" panose="020B0604020202020204" pitchFamily="34" charset="0"/>
              </a:rPr>
              <a:t>Câu</a:t>
            </a:r>
            <a:r>
              <a:rPr lang="en-US" sz="4000" b="1" dirty="0">
                <a:solidFill>
                  <a:schemeClr val="accent5">
                    <a:lumMod val="50000"/>
                  </a:schemeClr>
                </a:solidFill>
                <a:latin typeface="Arial" panose="020B0604020202020204" pitchFamily="34" charset="0"/>
                <a:cs typeface="Arial" panose="020B0604020202020204" pitchFamily="34" charset="0"/>
              </a:rPr>
              <a:t> 2. </a:t>
            </a:r>
            <a:r>
              <a:rPr lang="en-US" sz="4000" b="1" dirty="0" err="1">
                <a:solidFill>
                  <a:srgbClr val="FF0000"/>
                </a:solidFill>
                <a:latin typeface="Arial" panose="020B0604020202020204" pitchFamily="34" charset="0"/>
                <a:cs typeface="Arial" panose="020B0604020202020204" pitchFamily="34" charset="0"/>
              </a:rPr>
              <a:t>Việc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làm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sau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đây</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có</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nên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làm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không</a:t>
            </a:r>
            <a:r>
              <a:rPr lang="en-US" sz="4000" b="1" dirty="0">
                <a:solidFill>
                  <a:srgbClr val="FF0000"/>
                </a:solidFill>
                <a:latin typeface="Arial" panose="020B0604020202020204" pitchFamily="34" charset="0"/>
                <a:cs typeface="Arial" panose="020B0604020202020204" pitchFamily="34" charset="0"/>
              </a:rPr>
              <a:t>?</a:t>
            </a:r>
          </a:p>
        </p:txBody>
      </p:sp>
      <p:sp>
        <p:nvSpPr>
          <p:cNvPr id="8" name="Oval 7"/>
          <p:cNvSpPr/>
          <p:nvPr/>
        </p:nvSpPr>
        <p:spPr>
          <a:xfrm>
            <a:off x="2151529" y="4135217"/>
            <a:ext cx="1169895" cy="1037597"/>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23662" y="4397891"/>
            <a:ext cx="6454589" cy="707886"/>
          </a:xfrm>
          <a:prstGeom prst="rect">
            <a:avLst/>
          </a:prstGeom>
          <a:solidFill>
            <a:schemeClr val="bg1"/>
          </a:solidFill>
        </p:spPr>
        <p:txBody>
          <a:bodyPr wrap="square">
            <a:spAutoFit/>
          </a:bodyPr>
          <a:lstStyle/>
          <a:p>
            <a:r>
              <a:rPr lang="en-US" sz="4000" b="1" dirty="0" err="1">
                <a:latin typeface="Times New Roman" panose="02020603050405020304" pitchFamily="18" charset="0"/>
                <a:cs typeface="Times New Roman" panose="02020603050405020304" pitchFamily="18" charset="0"/>
              </a:rPr>
              <a:t>Nên</a:t>
            </a:r>
            <a:endParaRPr lang="en-US" sz="40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366247" y="5240049"/>
            <a:ext cx="6584577" cy="707886"/>
          </a:xfrm>
          <a:prstGeom prst="rect">
            <a:avLst/>
          </a:prstGeom>
          <a:solidFill>
            <a:schemeClr val="bg1"/>
          </a:solidFill>
        </p:spPr>
        <p:txBody>
          <a:bodyPr wrap="square">
            <a:spAutoFit/>
          </a:bodyPr>
          <a:lstStyle/>
          <a:p>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nên</a:t>
            </a:r>
            <a:endParaRPr lang="en-US" sz="4000" b="1" dirty="0">
              <a:latin typeface="Times New Roman" panose="02020603050405020304" pitchFamily="18" charset="0"/>
              <a:cs typeface="Times New Roman" panose="02020603050405020304" pitchFamily="18" charset="0"/>
            </a:endParaRPr>
          </a:p>
        </p:txBody>
      </p:sp>
      <p:sp>
        <p:nvSpPr>
          <p:cNvPr id="9" name="Rectangle 8"/>
          <p:cNvSpPr/>
          <p:nvPr/>
        </p:nvSpPr>
        <p:spPr>
          <a:xfrm>
            <a:off x="2505635" y="4295751"/>
            <a:ext cx="627530" cy="707886"/>
          </a:xfrm>
          <a:prstGeom prst="rect">
            <a:avLst/>
          </a:prstGeom>
          <a:solidFill>
            <a:schemeClr val="bg1"/>
          </a:solidFill>
        </p:spPr>
        <p:txBody>
          <a:bodyPr wrap="square">
            <a:spAutoFit/>
          </a:bodyPr>
          <a:lstStyle/>
          <a:p>
            <a:r>
              <a:rPr lang="en-US" sz="4000" b="1" dirty="0">
                <a:solidFill>
                  <a:schemeClr val="accent5">
                    <a:lumMod val="50000"/>
                  </a:schemeClr>
                </a:solidFill>
                <a:latin typeface="Arial" panose="020B0604020202020204" pitchFamily="34" charset="0"/>
                <a:cs typeface="Arial" panose="020B0604020202020204" pitchFamily="34" charset="0"/>
              </a:rPr>
              <a:t>a.</a:t>
            </a:r>
            <a:endParaRPr lang="en-US" sz="4000" b="1" dirty="0">
              <a:latin typeface="Arial" panose="020B0604020202020204" pitchFamily="34" charset="0"/>
              <a:cs typeface="Arial" panose="020B0604020202020204" pitchFamily="34" charset="0"/>
            </a:endParaRPr>
          </a:p>
        </p:txBody>
      </p:sp>
      <p:sp>
        <p:nvSpPr>
          <p:cNvPr id="10" name="Rectangle 9"/>
          <p:cNvSpPr/>
          <p:nvPr/>
        </p:nvSpPr>
        <p:spPr>
          <a:xfrm>
            <a:off x="2472017" y="5222310"/>
            <a:ext cx="717175" cy="707886"/>
          </a:xfrm>
          <a:prstGeom prst="rect">
            <a:avLst/>
          </a:prstGeom>
          <a:solidFill>
            <a:schemeClr val="bg1"/>
          </a:solidFill>
        </p:spPr>
        <p:txBody>
          <a:bodyPr wrap="square">
            <a:spAutoFit/>
          </a:bodyPr>
          <a:lstStyle/>
          <a:p>
            <a:r>
              <a:rPr lang="en-US" sz="4000" b="1" dirty="0">
                <a:solidFill>
                  <a:schemeClr val="accent5">
                    <a:lumMod val="50000"/>
                  </a:schemeClr>
                </a:solidFill>
                <a:latin typeface="Arial" panose="020B0604020202020204" pitchFamily="34" charset="0"/>
                <a:cs typeface="Arial" panose="020B0604020202020204" pitchFamily="34" charset="0"/>
              </a:rPr>
              <a:t>b.</a:t>
            </a:r>
            <a:endParaRPr lang="en-US" sz="4000" b="1" dirty="0">
              <a:latin typeface="Arial" panose="020B0604020202020204" pitchFamily="34" charset="0"/>
              <a:cs typeface="Arial" panose="020B0604020202020204" pitchFamily="34" charset="0"/>
            </a:endParaRPr>
          </a:p>
        </p:txBody>
      </p:sp>
      <p:sp>
        <p:nvSpPr>
          <p:cNvPr id="2" name="AutoShape 2" descr="Bài tuyên truyền giữ gìn vệ sinh cá nh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ài tuyên truyền giữ gìn vệ sinh cá nhâ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Giải Hoạt động trải nghiệm lớp 2 Tuần 30 : Giữ gìn vệ sinh môi trường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783" y="941294"/>
            <a:ext cx="4887075" cy="305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93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096" y="751378"/>
            <a:ext cx="12088904" cy="630942"/>
          </a:xfrm>
          <a:prstGeom prst="rect">
            <a:avLst/>
          </a:prstGeom>
          <a:solidFill>
            <a:schemeClr val="bg1"/>
          </a:solidFill>
        </p:spPr>
        <p:txBody>
          <a:bodyPr wrap="square">
            <a:spAutoFit/>
          </a:bodyPr>
          <a:lstStyle/>
          <a:p>
            <a:pPr algn="ctr"/>
            <a:r>
              <a:rPr lang="en-US" sz="3500" b="1" dirty="0" err="1">
                <a:solidFill>
                  <a:schemeClr val="accent5">
                    <a:lumMod val="50000"/>
                  </a:schemeClr>
                </a:solidFill>
                <a:latin typeface="Arial" panose="020B0604020202020204" pitchFamily="34" charset="0"/>
                <a:cs typeface="Arial" panose="020B0604020202020204" pitchFamily="34" charset="0"/>
              </a:rPr>
              <a:t>Câu</a:t>
            </a:r>
            <a:r>
              <a:rPr lang="en-US" sz="3500" b="1" dirty="0">
                <a:solidFill>
                  <a:schemeClr val="accent5">
                    <a:lumMod val="50000"/>
                  </a:schemeClr>
                </a:solidFill>
                <a:latin typeface="Arial" panose="020B0604020202020204" pitchFamily="34" charset="0"/>
                <a:cs typeface="Arial" panose="020B0604020202020204" pitchFamily="34" charset="0"/>
              </a:rPr>
              <a:t> 3. </a:t>
            </a:r>
            <a:r>
              <a:rPr lang="en-US" sz="3500" b="1" dirty="0" err="1">
                <a:solidFill>
                  <a:srgbClr val="FF0000"/>
                </a:solidFill>
                <a:latin typeface="Arial" panose="020B0604020202020204" pitchFamily="34" charset="0"/>
                <a:cs typeface="Arial" panose="020B0604020202020204" pitchFamily="34" charset="0"/>
              </a:rPr>
              <a:t>Vì</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sao</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chúng</a:t>
            </a:r>
            <a:r>
              <a:rPr lang="en-US" sz="3500" b="1" dirty="0">
                <a:solidFill>
                  <a:srgbClr val="FF0000"/>
                </a:solidFill>
                <a:latin typeface="Arial" panose="020B0604020202020204" pitchFamily="34" charset="0"/>
                <a:cs typeface="Arial" panose="020B0604020202020204" pitchFamily="34" charset="0"/>
              </a:rPr>
              <a:t> ta </a:t>
            </a:r>
            <a:r>
              <a:rPr lang="en-US" sz="3500" b="1" dirty="0" err="1">
                <a:solidFill>
                  <a:srgbClr val="FF0000"/>
                </a:solidFill>
                <a:latin typeface="Arial" panose="020B0604020202020204" pitchFamily="34" charset="0"/>
                <a:cs typeface="Arial" panose="020B0604020202020204" pitchFamily="34" charset="0"/>
              </a:rPr>
              <a:t>cần</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giữ</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gìn</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vệ</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sinh</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trường</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học</a:t>
            </a:r>
            <a:r>
              <a:rPr lang="en-US" sz="3500" b="1" dirty="0">
                <a:solidFill>
                  <a:srgbClr val="FF0000"/>
                </a:solidFill>
                <a:latin typeface="Arial" panose="020B0604020202020204" pitchFamily="34" charset="0"/>
                <a:cs typeface="Arial" panose="020B0604020202020204" pitchFamily="34" charset="0"/>
              </a:rPr>
              <a:t>?</a:t>
            </a:r>
          </a:p>
        </p:txBody>
      </p:sp>
      <p:sp>
        <p:nvSpPr>
          <p:cNvPr id="8" name="Oval 7"/>
          <p:cNvSpPr/>
          <p:nvPr/>
        </p:nvSpPr>
        <p:spPr>
          <a:xfrm>
            <a:off x="2151528" y="3360912"/>
            <a:ext cx="1169895" cy="1037597"/>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34871" y="1627801"/>
            <a:ext cx="7758953" cy="707886"/>
          </a:xfrm>
          <a:prstGeom prst="rect">
            <a:avLst/>
          </a:prstGeom>
          <a:solidFill>
            <a:schemeClr val="bg1"/>
          </a:solidFill>
        </p:spPr>
        <p:txBody>
          <a:bodyPr wrap="square">
            <a:spAutoFit/>
          </a:bodyPr>
          <a:lstStyle/>
          <a:p>
            <a:r>
              <a:rPr lang="en-US" sz="4000" b="1" dirty="0" err="1">
                <a:latin typeface="Arial" panose="020B0604020202020204" pitchFamily="34" charset="0"/>
                <a:cs typeface="Arial" panose="020B0604020202020204" pitchFamily="34" charset="0"/>
              </a:rPr>
              <a:t>Có</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tinh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thần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học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thoải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mái</a:t>
            </a:r>
            <a:endParaRPr lang="en-US" sz="4000" b="1" dirty="0">
              <a:latin typeface="Arial" panose="020B0604020202020204" pitchFamily="34" charset="0"/>
              <a:cs typeface="Arial" panose="020B0604020202020204" pitchFamily="34" charset="0"/>
            </a:endParaRPr>
          </a:p>
        </p:txBody>
      </p:sp>
      <p:sp>
        <p:nvSpPr>
          <p:cNvPr id="6" name="Rectangle 5"/>
          <p:cNvSpPr/>
          <p:nvPr/>
        </p:nvSpPr>
        <p:spPr>
          <a:xfrm>
            <a:off x="3366247" y="2496861"/>
            <a:ext cx="8520953" cy="707886"/>
          </a:xfrm>
          <a:prstGeom prst="rect">
            <a:avLst/>
          </a:prstGeom>
          <a:solidFill>
            <a:schemeClr val="bg1"/>
          </a:solidFill>
        </p:spPr>
        <p:txBody>
          <a:bodyPr wrap="square">
            <a:spAutoFit/>
          </a:bodyPr>
          <a:lstStyle/>
          <a:p>
            <a:r>
              <a:rPr lang="en-US" sz="4000" b="1" dirty="0" err="1">
                <a:latin typeface="Arial" panose="020B0604020202020204" pitchFamily="34" charset="0"/>
                <a:cs typeface="Arial" panose="020B0604020202020204" pitchFamily="34" charset="0"/>
              </a:rPr>
              <a:t>Trường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học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luôn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được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sạch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đẹp</a:t>
            </a:r>
            <a:endParaRPr lang="en-US" sz="4000" b="1" dirty="0">
              <a:latin typeface="Arial" panose="020B0604020202020204" pitchFamily="34" charset="0"/>
              <a:cs typeface="Arial" panose="020B0604020202020204" pitchFamily="34" charset="0"/>
            </a:endParaRPr>
          </a:p>
        </p:txBody>
      </p:sp>
      <p:sp>
        <p:nvSpPr>
          <p:cNvPr id="7" name="Rectangle 6"/>
          <p:cNvSpPr/>
          <p:nvPr/>
        </p:nvSpPr>
        <p:spPr>
          <a:xfrm>
            <a:off x="3334871" y="3525768"/>
            <a:ext cx="6871447" cy="707886"/>
          </a:xfrm>
          <a:prstGeom prst="rect">
            <a:avLst/>
          </a:prstGeom>
          <a:solidFill>
            <a:schemeClr val="bg1"/>
          </a:solidFill>
        </p:spPr>
        <p:txBody>
          <a:bodyPr wrap="square">
            <a:spAutoFit/>
          </a:bodyPr>
          <a:lstStyle/>
          <a:p>
            <a:r>
              <a:rPr lang="en-US" sz="4000" b="1" dirty="0" err="1">
                <a:latin typeface="Arial" panose="020B0604020202020204" pitchFamily="34" charset="0"/>
                <a:cs typeface="Arial" panose="020B0604020202020204" pitchFamily="34" charset="0"/>
              </a:rPr>
              <a:t>Cả</a:t>
            </a:r>
            <a:r>
              <a:rPr lang="en-US" sz="4000" b="1" dirty="0">
                <a:latin typeface="Arial" panose="020B0604020202020204" pitchFamily="34" charset="0"/>
                <a:cs typeface="Arial" panose="020B0604020202020204" pitchFamily="34" charset="0"/>
              </a:rPr>
              <a:t> a, b </a:t>
            </a:r>
            <a:r>
              <a:rPr lang="en-US" sz="4000" b="1" dirty="0" err="1">
                <a:latin typeface="Arial" panose="020B0604020202020204" pitchFamily="34" charset="0"/>
                <a:cs typeface="Arial" panose="020B0604020202020204" pitchFamily="34" charset="0"/>
              </a:rPr>
              <a:t>đều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đúng</a:t>
            </a:r>
            <a:endParaRPr lang="en-US" sz="4000" b="1" dirty="0">
              <a:latin typeface="Arial" panose="020B0604020202020204" pitchFamily="34" charset="0"/>
              <a:cs typeface="Arial" panose="020B0604020202020204" pitchFamily="34" charset="0"/>
            </a:endParaRPr>
          </a:p>
        </p:txBody>
      </p:sp>
      <p:sp>
        <p:nvSpPr>
          <p:cNvPr id="9" name="Rectangle 8"/>
          <p:cNvSpPr/>
          <p:nvPr/>
        </p:nvSpPr>
        <p:spPr>
          <a:xfrm>
            <a:off x="2492189" y="1694329"/>
            <a:ext cx="627530" cy="707886"/>
          </a:xfrm>
          <a:prstGeom prst="rect">
            <a:avLst/>
          </a:prstGeom>
          <a:solidFill>
            <a:schemeClr val="bg1"/>
          </a:solidFill>
        </p:spPr>
        <p:txBody>
          <a:bodyPr wrap="square">
            <a:spAutoFit/>
          </a:bodyPr>
          <a:lstStyle/>
          <a:p>
            <a:r>
              <a:rPr lang="en-US" sz="4000" b="1" dirty="0">
                <a:solidFill>
                  <a:schemeClr val="accent5">
                    <a:lumMod val="50000"/>
                  </a:schemeClr>
                </a:solidFill>
                <a:latin typeface="Arial" panose="020B0604020202020204" pitchFamily="34" charset="0"/>
                <a:cs typeface="Arial" panose="020B0604020202020204" pitchFamily="34" charset="0"/>
              </a:rPr>
              <a:t>a.</a:t>
            </a:r>
            <a:endParaRPr lang="en-US" sz="4000" b="1" dirty="0">
              <a:latin typeface="Arial" panose="020B0604020202020204" pitchFamily="34" charset="0"/>
              <a:cs typeface="Arial" panose="020B0604020202020204" pitchFamily="34" charset="0"/>
            </a:endParaRPr>
          </a:p>
        </p:txBody>
      </p:sp>
      <p:sp>
        <p:nvSpPr>
          <p:cNvPr id="10" name="Rectangle 9"/>
          <p:cNvSpPr/>
          <p:nvPr/>
        </p:nvSpPr>
        <p:spPr>
          <a:xfrm>
            <a:off x="2472017" y="2573251"/>
            <a:ext cx="717175" cy="707886"/>
          </a:xfrm>
          <a:prstGeom prst="rect">
            <a:avLst/>
          </a:prstGeom>
          <a:solidFill>
            <a:schemeClr val="bg1"/>
          </a:solidFill>
        </p:spPr>
        <p:txBody>
          <a:bodyPr wrap="square">
            <a:spAutoFit/>
          </a:bodyPr>
          <a:lstStyle/>
          <a:p>
            <a:r>
              <a:rPr lang="en-US" sz="4000" b="1" dirty="0">
                <a:solidFill>
                  <a:schemeClr val="accent5">
                    <a:lumMod val="50000"/>
                  </a:schemeClr>
                </a:solidFill>
                <a:latin typeface="Arial" panose="020B0604020202020204" pitchFamily="34" charset="0"/>
                <a:cs typeface="Arial" panose="020B0604020202020204" pitchFamily="34" charset="0"/>
              </a:rPr>
              <a:t>b.</a:t>
            </a:r>
            <a:endParaRPr lang="en-US" sz="4000" b="1" dirty="0">
              <a:latin typeface="Arial" panose="020B0604020202020204" pitchFamily="34" charset="0"/>
              <a:cs typeface="Arial" panose="020B0604020202020204" pitchFamily="34" charset="0"/>
            </a:endParaRPr>
          </a:p>
        </p:txBody>
      </p:sp>
      <p:sp>
        <p:nvSpPr>
          <p:cNvPr id="11" name="Rectangle 10"/>
          <p:cNvSpPr/>
          <p:nvPr/>
        </p:nvSpPr>
        <p:spPr>
          <a:xfrm>
            <a:off x="2485464" y="3525768"/>
            <a:ext cx="717175" cy="707886"/>
          </a:xfrm>
          <a:prstGeom prst="rect">
            <a:avLst/>
          </a:prstGeom>
          <a:solidFill>
            <a:schemeClr val="bg1"/>
          </a:solidFill>
        </p:spPr>
        <p:txBody>
          <a:bodyPr wrap="square">
            <a:spAutoFit/>
          </a:bodyPr>
          <a:lstStyle/>
          <a:p>
            <a:r>
              <a:rPr lang="en-US" sz="4000" b="1" dirty="0">
                <a:solidFill>
                  <a:schemeClr val="accent5">
                    <a:lumMod val="50000"/>
                  </a:schemeClr>
                </a:solidFill>
                <a:latin typeface="Arial" panose="020B0604020202020204" pitchFamily="34" charset="0"/>
                <a:cs typeface="Arial" panose="020B0604020202020204" pitchFamily="34" charset="0"/>
              </a:rPr>
              <a:t>c.</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21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12192000" cy="6860484"/>
            <a:chOff x="0" y="0"/>
            <a:chExt cx="12192000" cy="6860484"/>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60484"/>
            </a:xfrm>
            <a:prstGeom prst="rect">
              <a:avLst/>
            </a:prstGeom>
          </p:spPr>
        </p:pic>
        <p:sp>
          <p:nvSpPr>
            <p:cNvPr id="7" name="Rectangle 6"/>
            <p:cNvSpPr/>
            <p:nvPr/>
          </p:nvSpPr>
          <p:spPr>
            <a:xfrm>
              <a:off x="3685903" y="1097281"/>
              <a:ext cx="4820194" cy="248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45874" y="849085"/>
              <a:ext cx="2610394" cy="933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490651" y="1679798"/>
            <a:ext cx="7210698" cy="1323439"/>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Khởi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endParaRPr lang="en-US" sz="4000" dirty="0">
              <a:latin typeface="Times New Roman" panose="02020603050405020304" pitchFamily="18" charset="0"/>
              <a:cs typeface="Times New Roman" panose="02020603050405020304" pitchFamily="18" charset="0"/>
            </a:endParaRPr>
          </a:p>
          <a:p>
            <a:pPr algn="ct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rác</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44715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51378"/>
            <a:ext cx="12192000" cy="600164"/>
          </a:xfrm>
          <a:prstGeom prst="rect">
            <a:avLst/>
          </a:prstGeom>
          <a:solidFill>
            <a:schemeClr val="bg1"/>
          </a:solidFill>
        </p:spPr>
        <p:txBody>
          <a:bodyPr wrap="square">
            <a:spAutoFit/>
          </a:bodyPr>
          <a:lstStyle/>
          <a:p>
            <a:pPr algn="ctr"/>
            <a:r>
              <a:rPr lang="en-US" sz="3300" b="1" dirty="0" err="1">
                <a:solidFill>
                  <a:schemeClr val="accent5">
                    <a:lumMod val="50000"/>
                  </a:schemeClr>
                </a:solidFill>
                <a:latin typeface="Arial" panose="020B0604020202020204" pitchFamily="34" charset="0"/>
                <a:cs typeface="Arial" panose="020B0604020202020204" pitchFamily="34" charset="0"/>
              </a:rPr>
              <a:t>Câu</a:t>
            </a:r>
            <a:r>
              <a:rPr lang="en-US" sz="3300" b="1">
                <a:solidFill>
                  <a:schemeClr val="accent5">
                    <a:lumMod val="50000"/>
                  </a:schemeClr>
                </a:solidFill>
                <a:latin typeface="Arial" panose="020B0604020202020204" pitchFamily="34" charset="0"/>
                <a:cs typeface="Arial" panose="020B0604020202020204" pitchFamily="34" charset="0"/>
              </a:rPr>
              <a:t> 4. </a:t>
            </a:r>
            <a:r>
              <a:rPr lang="en-US" sz="3300" b="1" dirty="0" err="1">
                <a:solidFill>
                  <a:srgbClr val="FF0000"/>
                </a:solidFill>
                <a:latin typeface="Arial" panose="020B0604020202020204" pitchFamily="34" charset="0"/>
                <a:cs typeface="Arial" panose="020B0604020202020204" pitchFamily="34" charset="0"/>
              </a:rPr>
              <a:t>Giữ</a:t>
            </a:r>
            <a:r>
              <a:rPr lang="en-US" sz="3300" b="1" dirty="0">
                <a:solidFill>
                  <a:srgbClr val="FF0000"/>
                </a:solidFill>
                <a:latin typeface="Arial" panose="020B0604020202020204" pitchFamily="34" charset="0"/>
                <a:cs typeface="Arial" panose="020B0604020202020204" pitchFamily="34" charset="0"/>
              </a:rPr>
              <a:t> </a:t>
            </a:r>
            <a:r>
              <a:rPr lang="en-US" sz="3300" b="1" dirty="0" err="1">
                <a:solidFill>
                  <a:srgbClr val="FF0000"/>
                </a:solidFill>
                <a:latin typeface="Arial" panose="020B0604020202020204" pitchFamily="34" charset="0"/>
                <a:cs typeface="Arial" panose="020B0604020202020204" pitchFamily="34" charset="0"/>
              </a:rPr>
              <a:t>gìn</a:t>
            </a:r>
            <a:r>
              <a:rPr lang="en-US" sz="3300" b="1" dirty="0">
                <a:solidFill>
                  <a:srgbClr val="FF0000"/>
                </a:solidFill>
                <a:latin typeface="Arial" panose="020B0604020202020204" pitchFamily="34" charset="0"/>
                <a:cs typeface="Arial" panose="020B0604020202020204" pitchFamily="34" charset="0"/>
              </a:rPr>
              <a:t> </a:t>
            </a:r>
            <a:r>
              <a:rPr lang="en-US" sz="3300" b="1" dirty="0" err="1">
                <a:solidFill>
                  <a:srgbClr val="FF0000"/>
                </a:solidFill>
                <a:latin typeface="Arial" panose="020B0604020202020204" pitchFamily="34" charset="0"/>
                <a:cs typeface="Arial" panose="020B0604020202020204" pitchFamily="34" charset="0"/>
              </a:rPr>
              <a:t>vệ</a:t>
            </a:r>
            <a:r>
              <a:rPr lang="en-US" sz="3300" b="1" dirty="0">
                <a:solidFill>
                  <a:srgbClr val="FF0000"/>
                </a:solidFill>
                <a:latin typeface="Arial" panose="020B0604020202020204" pitchFamily="34" charset="0"/>
                <a:cs typeface="Arial" panose="020B0604020202020204" pitchFamily="34" charset="0"/>
              </a:rPr>
              <a:t> </a:t>
            </a:r>
            <a:r>
              <a:rPr lang="en-US" sz="3300" b="1" dirty="0" err="1">
                <a:solidFill>
                  <a:srgbClr val="FF0000"/>
                </a:solidFill>
                <a:latin typeface="Arial" panose="020B0604020202020204" pitchFamily="34" charset="0"/>
                <a:cs typeface="Arial" panose="020B0604020202020204" pitchFamily="34" charset="0"/>
              </a:rPr>
              <a:t>sinh</a:t>
            </a:r>
            <a:r>
              <a:rPr lang="en-US" sz="3300" b="1" dirty="0">
                <a:solidFill>
                  <a:srgbClr val="FF0000"/>
                </a:solidFill>
                <a:latin typeface="Arial" panose="020B0604020202020204" pitchFamily="34" charset="0"/>
                <a:cs typeface="Arial" panose="020B0604020202020204" pitchFamily="34" charset="0"/>
              </a:rPr>
              <a:t> </a:t>
            </a:r>
            <a:r>
              <a:rPr lang="en-US" sz="3300" b="1" dirty="0" err="1">
                <a:solidFill>
                  <a:srgbClr val="FF0000"/>
                </a:solidFill>
                <a:latin typeface="Arial" panose="020B0604020202020204" pitchFamily="34" charset="0"/>
                <a:cs typeface="Arial" panose="020B0604020202020204" pitchFamily="34" charset="0"/>
              </a:rPr>
              <a:t>trường</a:t>
            </a:r>
            <a:r>
              <a:rPr lang="en-US" sz="3300" b="1" dirty="0">
                <a:solidFill>
                  <a:srgbClr val="FF0000"/>
                </a:solidFill>
                <a:latin typeface="Arial" panose="020B0604020202020204" pitchFamily="34" charset="0"/>
                <a:cs typeface="Arial" panose="020B0604020202020204" pitchFamily="34" charset="0"/>
              </a:rPr>
              <a:t> </a:t>
            </a:r>
            <a:r>
              <a:rPr lang="en-US" sz="3300" b="1" dirty="0" err="1">
                <a:solidFill>
                  <a:srgbClr val="FF0000"/>
                </a:solidFill>
                <a:latin typeface="Arial" panose="020B0604020202020204" pitchFamily="34" charset="0"/>
                <a:cs typeface="Arial" panose="020B0604020202020204" pitchFamily="34" charset="0"/>
              </a:rPr>
              <a:t>học</a:t>
            </a:r>
            <a:r>
              <a:rPr lang="en-US" sz="3300" b="1" dirty="0">
                <a:solidFill>
                  <a:srgbClr val="FF0000"/>
                </a:solidFill>
                <a:latin typeface="Arial" panose="020B0604020202020204" pitchFamily="34" charset="0"/>
                <a:cs typeface="Arial" panose="020B0604020202020204" pitchFamily="34" charset="0"/>
              </a:rPr>
              <a:t> </a:t>
            </a:r>
            <a:r>
              <a:rPr lang="en-US" sz="3300" b="1" dirty="0" err="1">
                <a:solidFill>
                  <a:srgbClr val="FF0000"/>
                </a:solidFill>
                <a:latin typeface="Arial" panose="020B0604020202020204" pitchFamily="34" charset="0"/>
                <a:cs typeface="Arial" panose="020B0604020202020204" pitchFamily="34" charset="0"/>
              </a:rPr>
              <a:t>là</a:t>
            </a:r>
            <a:r>
              <a:rPr lang="en-US" sz="3300" b="1" dirty="0">
                <a:solidFill>
                  <a:srgbClr val="FF0000"/>
                </a:solidFill>
                <a:latin typeface="Arial" panose="020B0604020202020204" pitchFamily="34" charset="0"/>
                <a:cs typeface="Arial" panose="020B0604020202020204" pitchFamily="34" charset="0"/>
              </a:rPr>
              <a:t> </a:t>
            </a:r>
            <a:r>
              <a:rPr lang="en-US" sz="3300" b="1" dirty="0" err="1">
                <a:solidFill>
                  <a:srgbClr val="FF0000"/>
                </a:solidFill>
                <a:latin typeface="Arial" panose="020B0604020202020204" pitchFamily="34" charset="0"/>
                <a:cs typeface="Arial" panose="020B0604020202020204" pitchFamily="34" charset="0"/>
              </a:rPr>
              <a:t>trách</a:t>
            </a:r>
            <a:r>
              <a:rPr lang="en-US" sz="3300" b="1" dirty="0">
                <a:solidFill>
                  <a:srgbClr val="FF0000"/>
                </a:solidFill>
                <a:latin typeface="Arial" panose="020B0604020202020204" pitchFamily="34" charset="0"/>
                <a:cs typeface="Arial" panose="020B0604020202020204" pitchFamily="34" charset="0"/>
              </a:rPr>
              <a:t> </a:t>
            </a:r>
            <a:r>
              <a:rPr lang="en-US" sz="3300" b="1" dirty="0" err="1">
                <a:solidFill>
                  <a:srgbClr val="FF0000"/>
                </a:solidFill>
                <a:latin typeface="Arial" panose="020B0604020202020204" pitchFamily="34" charset="0"/>
                <a:cs typeface="Arial" panose="020B0604020202020204" pitchFamily="34" charset="0"/>
              </a:rPr>
              <a:t>nhiệm</a:t>
            </a:r>
            <a:r>
              <a:rPr lang="en-US" sz="3300" b="1" dirty="0">
                <a:solidFill>
                  <a:srgbClr val="FF0000"/>
                </a:solidFill>
                <a:latin typeface="Arial" panose="020B0604020202020204" pitchFamily="34" charset="0"/>
                <a:cs typeface="Arial" panose="020B0604020202020204" pitchFamily="34" charset="0"/>
              </a:rPr>
              <a:t> </a:t>
            </a:r>
            <a:r>
              <a:rPr lang="en-US" sz="3300" b="1" dirty="0" err="1">
                <a:solidFill>
                  <a:srgbClr val="FF0000"/>
                </a:solidFill>
                <a:latin typeface="Arial" panose="020B0604020202020204" pitchFamily="34" charset="0"/>
                <a:cs typeface="Arial" panose="020B0604020202020204" pitchFamily="34" charset="0"/>
              </a:rPr>
              <a:t>của</a:t>
            </a:r>
            <a:r>
              <a:rPr lang="en-US" sz="3300" b="1" dirty="0">
                <a:solidFill>
                  <a:srgbClr val="FF0000"/>
                </a:solidFill>
                <a:latin typeface="Arial" panose="020B0604020202020204" pitchFamily="34" charset="0"/>
                <a:cs typeface="Arial" panose="020B0604020202020204" pitchFamily="34" charset="0"/>
              </a:rPr>
              <a:t> </a:t>
            </a:r>
            <a:r>
              <a:rPr lang="en-US" sz="3300" b="1" dirty="0" err="1">
                <a:solidFill>
                  <a:srgbClr val="FF0000"/>
                </a:solidFill>
                <a:latin typeface="Arial" panose="020B0604020202020204" pitchFamily="34" charset="0"/>
                <a:cs typeface="Arial" panose="020B0604020202020204" pitchFamily="34" charset="0"/>
              </a:rPr>
              <a:t>ai</a:t>
            </a:r>
            <a:r>
              <a:rPr lang="en-US" sz="3300" b="1" dirty="0">
                <a:solidFill>
                  <a:srgbClr val="FF0000"/>
                </a:solidFill>
                <a:latin typeface="Arial" panose="020B0604020202020204" pitchFamily="34" charset="0"/>
                <a:cs typeface="Arial" panose="020B0604020202020204" pitchFamily="34" charset="0"/>
              </a:rPr>
              <a:t> ?</a:t>
            </a:r>
          </a:p>
        </p:txBody>
      </p:sp>
      <p:sp>
        <p:nvSpPr>
          <p:cNvPr id="8" name="Oval 7"/>
          <p:cNvSpPr/>
          <p:nvPr/>
        </p:nvSpPr>
        <p:spPr>
          <a:xfrm>
            <a:off x="2151528" y="3360912"/>
            <a:ext cx="1169895" cy="1037597"/>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34871" y="1627801"/>
            <a:ext cx="7758953" cy="707886"/>
          </a:xfrm>
          <a:prstGeom prst="rect">
            <a:avLst/>
          </a:prstGeom>
          <a:solidFill>
            <a:schemeClr val="bg1"/>
          </a:solidFill>
        </p:spPr>
        <p:txBody>
          <a:bodyPr wrap="square">
            <a:spAutoFit/>
          </a:bodyPr>
          <a:lstStyle/>
          <a:p>
            <a:r>
              <a:rPr lang="en-US" sz="4000" b="1" dirty="0" err="1">
                <a:latin typeface="Arial" panose="020B0604020202020204" pitchFamily="34" charset="0"/>
                <a:cs typeface="Arial" panose="020B0604020202020204" pitchFamily="34" charset="0"/>
              </a:rPr>
              <a:t>Cô</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lao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công</a:t>
            </a:r>
            <a:endParaRPr lang="en-US" sz="4000" b="1" dirty="0">
              <a:latin typeface="Arial" panose="020B0604020202020204" pitchFamily="34" charset="0"/>
              <a:cs typeface="Arial" panose="020B0604020202020204" pitchFamily="34" charset="0"/>
            </a:endParaRPr>
          </a:p>
        </p:txBody>
      </p:sp>
      <p:sp>
        <p:nvSpPr>
          <p:cNvPr id="6" name="Rectangle 5"/>
          <p:cNvSpPr/>
          <p:nvPr/>
        </p:nvSpPr>
        <p:spPr>
          <a:xfrm>
            <a:off x="3366247" y="2496861"/>
            <a:ext cx="8520953" cy="707886"/>
          </a:xfrm>
          <a:prstGeom prst="rect">
            <a:avLst/>
          </a:prstGeom>
          <a:solidFill>
            <a:schemeClr val="bg1"/>
          </a:solidFill>
        </p:spPr>
        <p:txBody>
          <a:bodyPr wrap="square">
            <a:spAutoFit/>
          </a:bodyPr>
          <a:lstStyle/>
          <a:p>
            <a:r>
              <a:rPr lang="en-US" sz="4000" b="1" dirty="0" err="1">
                <a:latin typeface="Arial" panose="020B0604020202020204" pitchFamily="34" charset="0"/>
                <a:cs typeface="Arial" panose="020B0604020202020204" pitchFamily="34" charset="0"/>
              </a:rPr>
              <a:t>Học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sinh</a:t>
            </a:r>
            <a:endParaRPr lang="en-US" sz="4000" b="1" dirty="0">
              <a:latin typeface="Arial" panose="020B0604020202020204" pitchFamily="34" charset="0"/>
              <a:cs typeface="Arial" panose="020B0604020202020204" pitchFamily="34" charset="0"/>
            </a:endParaRPr>
          </a:p>
        </p:txBody>
      </p:sp>
      <p:sp>
        <p:nvSpPr>
          <p:cNvPr id="7" name="Rectangle 6"/>
          <p:cNvSpPr/>
          <p:nvPr/>
        </p:nvSpPr>
        <p:spPr>
          <a:xfrm>
            <a:off x="3334871" y="3525768"/>
            <a:ext cx="6871447" cy="707886"/>
          </a:xfrm>
          <a:prstGeom prst="rect">
            <a:avLst/>
          </a:prstGeom>
          <a:solidFill>
            <a:schemeClr val="bg1"/>
          </a:solidFill>
        </p:spPr>
        <p:txBody>
          <a:bodyPr wrap="square">
            <a:spAutoFit/>
          </a:bodyPr>
          <a:lstStyle/>
          <a:p>
            <a:r>
              <a:rPr lang="en-US" sz="4000" b="1" dirty="0" err="1">
                <a:latin typeface="Arial" panose="020B0604020202020204" pitchFamily="34" charset="0"/>
                <a:cs typeface="Arial" panose="020B0604020202020204" pitchFamily="34" charset="0"/>
              </a:rPr>
              <a:t>Tất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mọi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người</a:t>
            </a:r>
            <a:endParaRPr lang="en-US" sz="4000" b="1" dirty="0">
              <a:latin typeface="Arial" panose="020B0604020202020204" pitchFamily="34" charset="0"/>
              <a:cs typeface="Arial" panose="020B0604020202020204" pitchFamily="34" charset="0"/>
            </a:endParaRPr>
          </a:p>
        </p:txBody>
      </p:sp>
      <p:sp>
        <p:nvSpPr>
          <p:cNvPr id="9" name="Rectangle 8"/>
          <p:cNvSpPr/>
          <p:nvPr/>
        </p:nvSpPr>
        <p:spPr>
          <a:xfrm>
            <a:off x="2492189" y="1694329"/>
            <a:ext cx="627530" cy="707886"/>
          </a:xfrm>
          <a:prstGeom prst="rect">
            <a:avLst/>
          </a:prstGeom>
          <a:solidFill>
            <a:schemeClr val="bg1"/>
          </a:solidFill>
        </p:spPr>
        <p:txBody>
          <a:bodyPr wrap="square">
            <a:spAutoFit/>
          </a:bodyPr>
          <a:lstStyle/>
          <a:p>
            <a:r>
              <a:rPr lang="en-US" sz="4000" b="1" dirty="0">
                <a:solidFill>
                  <a:schemeClr val="accent5">
                    <a:lumMod val="50000"/>
                  </a:schemeClr>
                </a:solidFill>
                <a:latin typeface="Arial" panose="020B0604020202020204" pitchFamily="34" charset="0"/>
                <a:cs typeface="Arial" panose="020B0604020202020204" pitchFamily="34" charset="0"/>
              </a:rPr>
              <a:t>a.</a:t>
            </a:r>
            <a:endParaRPr lang="en-US" sz="4000" b="1" dirty="0">
              <a:latin typeface="Arial" panose="020B0604020202020204" pitchFamily="34" charset="0"/>
              <a:cs typeface="Arial" panose="020B0604020202020204" pitchFamily="34" charset="0"/>
            </a:endParaRPr>
          </a:p>
        </p:txBody>
      </p:sp>
      <p:sp>
        <p:nvSpPr>
          <p:cNvPr id="10" name="Rectangle 9"/>
          <p:cNvSpPr/>
          <p:nvPr/>
        </p:nvSpPr>
        <p:spPr>
          <a:xfrm>
            <a:off x="2472017" y="2573251"/>
            <a:ext cx="717175" cy="707886"/>
          </a:xfrm>
          <a:prstGeom prst="rect">
            <a:avLst/>
          </a:prstGeom>
          <a:solidFill>
            <a:schemeClr val="bg1"/>
          </a:solidFill>
        </p:spPr>
        <p:txBody>
          <a:bodyPr wrap="square">
            <a:spAutoFit/>
          </a:bodyPr>
          <a:lstStyle/>
          <a:p>
            <a:r>
              <a:rPr lang="en-US" sz="4000" b="1" dirty="0">
                <a:solidFill>
                  <a:schemeClr val="accent5">
                    <a:lumMod val="50000"/>
                  </a:schemeClr>
                </a:solidFill>
                <a:latin typeface="Arial" panose="020B0604020202020204" pitchFamily="34" charset="0"/>
                <a:cs typeface="Arial" panose="020B0604020202020204" pitchFamily="34" charset="0"/>
              </a:rPr>
              <a:t>b.</a:t>
            </a:r>
            <a:endParaRPr lang="en-US" sz="4000" b="1" dirty="0">
              <a:latin typeface="Arial" panose="020B0604020202020204" pitchFamily="34" charset="0"/>
              <a:cs typeface="Arial" panose="020B0604020202020204" pitchFamily="34" charset="0"/>
            </a:endParaRPr>
          </a:p>
        </p:txBody>
      </p:sp>
      <p:sp>
        <p:nvSpPr>
          <p:cNvPr id="11" name="Rectangle 10"/>
          <p:cNvSpPr/>
          <p:nvPr/>
        </p:nvSpPr>
        <p:spPr>
          <a:xfrm>
            <a:off x="2485464" y="3525768"/>
            <a:ext cx="717175" cy="707886"/>
          </a:xfrm>
          <a:prstGeom prst="rect">
            <a:avLst/>
          </a:prstGeom>
          <a:solidFill>
            <a:schemeClr val="bg1"/>
          </a:solidFill>
        </p:spPr>
        <p:txBody>
          <a:bodyPr wrap="square">
            <a:spAutoFit/>
          </a:bodyPr>
          <a:lstStyle/>
          <a:p>
            <a:r>
              <a:rPr lang="en-US" sz="4000" b="1" dirty="0">
                <a:solidFill>
                  <a:schemeClr val="accent5">
                    <a:lumMod val="50000"/>
                  </a:schemeClr>
                </a:solidFill>
                <a:latin typeface="Arial" panose="020B0604020202020204" pitchFamily="34" charset="0"/>
                <a:cs typeface="Arial" panose="020B0604020202020204" pitchFamily="34" charset="0"/>
              </a:rPr>
              <a:t>c.</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0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489" y="611795"/>
            <a:ext cx="8680101" cy="5130104"/>
          </a:xfrm>
          <a:prstGeom prst="rect">
            <a:avLst/>
          </a:prstGeom>
        </p:spPr>
      </p:pic>
    </p:spTree>
    <p:extLst>
      <p:ext uri="{BB962C8B-B14F-4D97-AF65-F5344CB8AC3E}">
        <p14:creationId xmlns:p14="http://schemas.microsoft.com/office/powerpoint/2010/main" val="188385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Rectangle 3"/>
          <p:cNvSpPr/>
          <p:nvPr/>
        </p:nvSpPr>
        <p:spPr>
          <a:xfrm>
            <a:off x="1066800" y="2094420"/>
            <a:ext cx="8077200" cy="1323439"/>
          </a:xfrm>
          <a:prstGeom prst="rect">
            <a:avLst/>
          </a:prstGeom>
        </p:spPr>
        <p:txBody>
          <a:bodyPr wrap="square">
            <a:spAutoFit/>
          </a:bodyPr>
          <a:lstStyle/>
          <a:p>
            <a:r>
              <a:rPr lang="en-US" sz="4000" b="1" i="1" dirty="0" err="1">
                <a:solidFill>
                  <a:schemeClr val="accent5">
                    <a:lumMod val="50000"/>
                  </a:schemeClr>
                </a:solidFill>
                <a:latin typeface="Arial" panose="020B0604020202020204" pitchFamily="34" charset="0"/>
                <a:cs typeface="Arial" panose="020B0604020202020204" pitchFamily="34" charset="0"/>
              </a:rPr>
              <a:t>Chúc</a:t>
            </a:r>
            <a:r>
              <a:rPr lang="en-US" sz="4000" b="1" i="1" dirty="0">
                <a:solidFill>
                  <a:schemeClr val="accent5">
                    <a:lumMod val="50000"/>
                  </a:schemeClr>
                </a:solidFill>
                <a:latin typeface="Arial" panose="020B0604020202020204" pitchFamily="34" charset="0"/>
                <a:cs typeface="Arial" panose="020B0604020202020204" pitchFamily="34" charset="0"/>
              </a:rPr>
              <a:t> </a:t>
            </a:r>
            <a:r>
              <a:rPr lang="en-US" sz="4000" b="1" i="1" dirty="0" err="1">
                <a:solidFill>
                  <a:schemeClr val="accent5">
                    <a:lumMod val="50000"/>
                  </a:schemeClr>
                </a:solidFill>
                <a:latin typeface="Arial" panose="020B0604020202020204" pitchFamily="34" charset="0"/>
                <a:cs typeface="Arial" panose="020B0604020202020204" pitchFamily="34" charset="0"/>
              </a:rPr>
              <a:t>các</a:t>
            </a:r>
            <a:r>
              <a:rPr lang="en-US" sz="4000" b="1" i="1" dirty="0">
                <a:solidFill>
                  <a:schemeClr val="accent5">
                    <a:lumMod val="50000"/>
                  </a:schemeClr>
                </a:solidFill>
                <a:latin typeface="Arial" panose="020B0604020202020204" pitchFamily="34" charset="0"/>
                <a:cs typeface="Arial" panose="020B0604020202020204" pitchFamily="34" charset="0"/>
              </a:rPr>
              <a:t> </a:t>
            </a:r>
            <a:r>
              <a:rPr lang="en-US" sz="4000" b="1" i="1" dirty="0" err="1">
                <a:solidFill>
                  <a:schemeClr val="accent5">
                    <a:lumMod val="50000"/>
                  </a:schemeClr>
                </a:solidFill>
                <a:latin typeface="Arial" panose="020B0604020202020204" pitchFamily="34" charset="0"/>
                <a:cs typeface="Arial" panose="020B0604020202020204" pitchFamily="34" charset="0"/>
              </a:rPr>
              <a:t>em</a:t>
            </a:r>
            <a:r>
              <a:rPr lang="en-US" sz="4000" b="1" i="1" dirty="0">
                <a:solidFill>
                  <a:schemeClr val="accent5">
                    <a:lumMod val="50000"/>
                  </a:schemeClr>
                </a:solidFill>
                <a:latin typeface="Arial" panose="020B0604020202020204" pitchFamily="34" charset="0"/>
                <a:cs typeface="Arial" panose="020B0604020202020204" pitchFamily="34" charset="0"/>
              </a:rPr>
              <a:t> </a:t>
            </a:r>
            <a:r>
              <a:rPr lang="en-US" sz="4000" b="1" i="1" dirty="0" err="1">
                <a:solidFill>
                  <a:schemeClr val="accent5">
                    <a:lumMod val="50000"/>
                  </a:schemeClr>
                </a:solidFill>
                <a:latin typeface="Arial" panose="020B0604020202020204" pitchFamily="34" charset="0"/>
                <a:cs typeface="Arial" panose="020B0604020202020204" pitchFamily="34" charset="0"/>
              </a:rPr>
              <a:t>học</a:t>
            </a:r>
            <a:r>
              <a:rPr lang="en-US" sz="4000" b="1" i="1" dirty="0">
                <a:solidFill>
                  <a:schemeClr val="accent5">
                    <a:lumMod val="50000"/>
                  </a:schemeClr>
                </a:solidFill>
                <a:latin typeface="Arial" panose="020B0604020202020204" pitchFamily="34" charset="0"/>
                <a:cs typeface="Arial" panose="020B0604020202020204" pitchFamily="34" charset="0"/>
              </a:rPr>
              <a:t> </a:t>
            </a:r>
            <a:r>
              <a:rPr lang="en-US" sz="4000" b="1" i="1" dirty="0" err="1">
                <a:solidFill>
                  <a:schemeClr val="accent5">
                    <a:lumMod val="50000"/>
                  </a:schemeClr>
                </a:solidFill>
                <a:latin typeface="Arial" panose="020B0604020202020204" pitchFamily="34" charset="0"/>
                <a:cs typeface="Arial" panose="020B0604020202020204" pitchFamily="34" charset="0"/>
              </a:rPr>
              <a:t>tập</a:t>
            </a:r>
            <a:r>
              <a:rPr lang="en-US" sz="4000" b="1" i="1" dirty="0">
                <a:solidFill>
                  <a:schemeClr val="accent5">
                    <a:lumMod val="50000"/>
                  </a:schemeClr>
                </a:solidFill>
                <a:latin typeface="Arial" panose="020B0604020202020204" pitchFamily="34" charset="0"/>
                <a:cs typeface="Arial" panose="020B0604020202020204" pitchFamily="34" charset="0"/>
              </a:rPr>
              <a:t> </a:t>
            </a:r>
            <a:r>
              <a:rPr lang="en-US" sz="4000" b="1" i="1" dirty="0" err="1">
                <a:solidFill>
                  <a:schemeClr val="accent5">
                    <a:lumMod val="50000"/>
                  </a:schemeClr>
                </a:solidFill>
                <a:latin typeface="Arial" panose="020B0604020202020204" pitchFamily="34" charset="0"/>
                <a:cs typeface="Arial" panose="020B0604020202020204" pitchFamily="34" charset="0"/>
              </a:rPr>
              <a:t>tốt</a:t>
            </a:r>
            <a:r>
              <a:rPr lang="en-US" sz="4000" b="1" i="1" dirty="0">
                <a:solidFill>
                  <a:schemeClr val="accent5">
                    <a:lumMod val="50000"/>
                  </a:schemeClr>
                </a:solidFill>
                <a:latin typeface="Arial" panose="020B0604020202020204" pitchFamily="34" charset="0"/>
                <a:cs typeface="Arial" panose="020B0604020202020204" pitchFamily="34" charset="0"/>
              </a:rPr>
              <a:t> . </a:t>
            </a:r>
          </a:p>
          <a:p>
            <a:r>
              <a:rPr lang="en-US" sz="4000" b="1" i="1" dirty="0" err="1">
                <a:solidFill>
                  <a:schemeClr val="accent5">
                    <a:lumMod val="50000"/>
                  </a:schemeClr>
                </a:solidFill>
                <a:latin typeface="Arial" panose="020B0604020202020204" pitchFamily="34" charset="0"/>
                <a:cs typeface="Arial" panose="020B0604020202020204" pitchFamily="34" charset="0"/>
              </a:rPr>
              <a:t>Chào</a:t>
            </a:r>
            <a:r>
              <a:rPr lang="en-US" sz="4000" b="1" i="1" dirty="0">
                <a:solidFill>
                  <a:schemeClr val="accent5">
                    <a:lumMod val="50000"/>
                  </a:schemeClr>
                </a:solidFill>
                <a:latin typeface="Arial" panose="020B0604020202020204" pitchFamily="34" charset="0"/>
                <a:cs typeface="Arial" panose="020B0604020202020204" pitchFamily="34" charset="0"/>
              </a:rPr>
              <a:t> </a:t>
            </a:r>
            <a:r>
              <a:rPr lang="en-US" sz="4000" b="1" i="1" dirty="0" err="1">
                <a:solidFill>
                  <a:schemeClr val="accent5">
                    <a:lumMod val="50000"/>
                  </a:schemeClr>
                </a:solidFill>
                <a:latin typeface="Arial" panose="020B0604020202020204" pitchFamily="34" charset="0"/>
                <a:cs typeface="Arial" panose="020B0604020202020204" pitchFamily="34" charset="0"/>
              </a:rPr>
              <a:t>tạm</a:t>
            </a:r>
            <a:r>
              <a:rPr lang="en-US" sz="4000" b="1" i="1" dirty="0">
                <a:solidFill>
                  <a:schemeClr val="accent5">
                    <a:lumMod val="50000"/>
                  </a:schemeClr>
                </a:solidFill>
                <a:latin typeface="Arial" panose="020B0604020202020204" pitchFamily="34" charset="0"/>
                <a:cs typeface="Arial" panose="020B0604020202020204" pitchFamily="34" charset="0"/>
              </a:rPr>
              <a:t> </a:t>
            </a:r>
            <a:r>
              <a:rPr lang="en-US" sz="4000" b="1" i="1" dirty="0" err="1">
                <a:solidFill>
                  <a:schemeClr val="accent5">
                    <a:lumMod val="50000"/>
                  </a:schemeClr>
                </a:solidFill>
                <a:latin typeface="Arial" panose="020B0604020202020204" pitchFamily="34" charset="0"/>
                <a:cs typeface="Arial" panose="020B0604020202020204" pitchFamily="34" charset="0"/>
              </a:rPr>
              <a:t>biệt</a:t>
            </a:r>
            <a:r>
              <a:rPr lang="en-US" sz="4000" b="1" i="1" dirty="0">
                <a:solidFill>
                  <a:schemeClr val="accent5">
                    <a:lumMod val="50000"/>
                  </a:schemeClr>
                </a:solidFill>
                <a:latin typeface="Arial" panose="020B0604020202020204" pitchFamily="34" charset="0"/>
                <a:cs typeface="Arial" panose="020B0604020202020204" pitchFamily="34" charset="0"/>
              </a:rPr>
              <a:t> </a:t>
            </a:r>
            <a:r>
              <a:rPr lang="en-US" sz="4000" b="1" i="1" dirty="0" err="1">
                <a:solidFill>
                  <a:schemeClr val="accent5">
                    <a:lumMod val="50000"/>
                  </a:schemeClr>
                </a:solidFill>
                <a:latin typeface="Arial" panose="020B0604020202020204" pitchFamily="34" charset="0"/>
                <a:cs typeface="Arial" panose="020B0604020202020204" pitchFamily="34" charset="0"/>
              </a:rPr>
              <a:t>các</a:t>
            </a:r>
            <a:r>
              <a:rPr lang="en-US" sz="4000" b="1" i="1" dirty="0">
                <a:solidFill>
                  <a:schemeClr val="accent5">
                    <a:lumMod val="50000"/>
                  </a:schemeClr>
                </a:solidFill>
                <a:latin typeface="Arial" panose="020B0604020202020204" pitchFamily="34" charset="0"/>
                <a:cs typeface="Arial" panose="020B0604020202020204" pitchFamily="34" charset="0"/>
              </a:rPr>
              <a:t> </a:t>
            </a:r>
            <a:r>
              <a:rPr lang="en-US" sz="4000" b="1" i="1" dirty="0" err="1">
                <a:solidFill>
                  <a:schemeClr val="accent5">
                    <a:lumMod val="50000"/>
                  </a:schemeClr>
                </a:solidFill>
                <a:latin typeface="Arial" panose="020B0604020202020204" pitchFamily="34" charset="0"/>
                <a:cs typeface="Arial" panose="020B0604020202020204" pitchFamily="34" charset="0"/>
              </a:rPr>
              <a:t>em</a:t>
            </a:r>
            <a:r>
              <a:rPr lang="en-US" sz="4000" b="1" i="1" dirty="0">
                <a:solidFill>
                  <a:schemeClr val="accent5">
                    <a:lumMod val="5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99365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a:hlinkClick r:id="" action="ppaction://media"/>
            <a:extLst>
              <a:ext uri="{FF2B5EF4-FFF2-40B4-BE49-F238E27FC236}">
                <a16:creationId xmlns:a16="http://schemas.microsoft.com/office/drawing/2014/main" id="{465E2031-7879-4719-90C0-39FE3650F4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2145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1762500" y="3175059"/>
            <a:ext cx="8969122" cy="677108"/>
          </a:xfrm>
          <a:prstGeom prst="rect">
            <a:avLst/>
          </a:prstGeom>
        </p:spPr>
        <p:txBody>
          <a:bodyPr wrap="none">
            <a:spAutoFit/>
          </a:bodyPr>
          <a:lstStyle/>
          <a:p>
            <a:pPr>
              <a:defRPr/>
            </a:pPr>
            <a:r>
              <a:rPr lang="en-US" sz="3800" b="1" kern="0" dirty="0" err="1">
                <a:latin typeface="Arial" panose="020B0604020202020204" pitchFamily="34" charset="0"/>
                <a:cs typeface="Arial" panose="020B0604020202020204" pitchFamily="34" charset="0"/>
              </a:rPr>
              <a:t>Bài</a:t>
            </a:r>
            <a:r>
              <a:rPr lang="en-US" sz="3800" b="1" kern="0" dirty="0">
                <a:latin typeface="Arial" panose="020B0604020202020204" pitchFamily="34" charset="0"/>
                <a:cs typeface="Arial" panose="020B0604020202020204" pitchFamily="34" charset="0"/>
              </a:rPr>
              <a:t> 6 : </a:t>
            </a:r>
            <a:r>
              <a:rPr lang="en-US" sz="3800" b="1" kern="0" dirty="0" err="1">
                <a:solidFill>
                  <a:srgbClr val="FF0000"/>
                </a:solidFill>
                <a:latin typeface="Arial" panose="020B0604020202020204" pitchFamily="34" charset="0"/>
                <a:cs typeface="Arial" panose="020B0604020202020204" pitchFamily="34" charset="0"/>
              </a:rPr>
              <a:t>Giữ</a:t>
            </a:r>
            <a:r>
              <a:rPr lang="en-US" sz="3800" b="1" kern="0" dirty="0">
                <a:solidFill>
                  <a:srgbClr val="FF0000"/>
                </a:solidFill>
                <a:latin typeface="Arial" panose="020B0604020202020204" pitchFamily="34" charset="0"/>
                <a:cs typeface="Arial" panose="020B0604020202020204" pitchFamily="34" charset="0"/>
              </a:rPr>
              <a:t> </a:t>
            </a:r>
            <a:r>
              <a:rPr lang="en-US" sz="3800" b="1" kern="0" dirty="0" err="1">
                <a:solidFill>
                  <a:srgbClr val="FF0000"/>
                </a:solidFill>
                <a:latin typeface="Arial" panose="020B0604020202020204" pitchFamily="34" charset="0"/>
                <a:cs typeface="Arial" panose="020B0604020202020204" pitchFamily="34" charset="0"/>
              </a:rPr>
              <a:t>vệ</a:t>
            </a:r>
            <a:r>
              <a:rPr lang="en-US" sz="3800" b="1" kern="0" dirty="0">
                <a:solidFill>
                  <a:srgbClr val="FF0000"/>
                </a:solidFill>
                <a:latin typeface="Arial" panose="020B0604020202020204" pitchFamily="34" charset="0"/>
                <a:cs typeface="Arial" panose="020B0604020202020204" pitchFamily="34" charset="0"/>
              </a:rPr>
              <a:t> </a:t>
            </a:r>
            <a:r>
              <a:rPr lang="en-US" sz="3800" b="1" kern="0" dirty="0" err="1">
                <a:solidFill>
                  <a:srgbClr val="FF0000"/>
                </a:solidFill>
                <a:latin typeface="Arial" panose="020B0604020202020204" pitchFamily="34" charset="0"/>
                <a:cs typeface="Arial" panose="020B0604020202020204" pitchFamily="34" charset="0"/>
              </a:rPr>
              <a:t>sinh</a:t>
            </a:r>
            <a:r>
              <a:rPr lang="en-US" sz="3800" b="1" kern="0" dirty="0">
                <a:solidFill>
                  <a:srgbClr val="FF0000"/>
                </a:solidFill>
                <a:latin typeface="Arial" panose="020B0604020202020204" pitchFamily="34" charset="0"/>
                <a:cs typeface="Arial" panose="020B0604020202020204" pitchFamily="34" charset="0"/>
              </a:rPr>
              <a:t> </a:t>
            </a:r>
            <a:r>
              <a:rPr lang="en-US" sz="3800" b="1" kern="0" dirty="0" err="1">
                <a:solidFill>
                  <a:srgbClr val="FF0000"/>
                </a:solidFill>
                <a:latin typeface="Arial" panose="020B0604020202020204" pitchFamily="34" charset="0"/>
                <a:cs typeface="Arial" panose="020B0604020202020204" pitchFamily="34" charset="0"/>
              </a:rPr>
              <a:t>trường</a:t>
            </a:r>
            <a:r>
              <a:rPr lang="en-US" sz="3800" b="1" kern="0" dirty="0">
                <a:solidFill>
                  <a:srgbClr val="FF0000"/>
                </a:solidFill>
                <a:latin typeface="Arial" panose="020B0604020202020204" pitchFamily="34" charset="0"/>
                <a:cs typeface="Arial" panose="020B0604020202020204" pitchFamily="34" charset="0"/>
              </a:rPr>
              <a:t> </a:t>
            </a:r>
            <a:r>
              <a:rPr lang="en-US" sz="3800" b="1" kern="0" dirty="0" err="1">
                <a:solidFill>
                  <a:srgbClr val="FF0000"/>
                </a:solidFill>
                <a:latin typeface="Arial" panose="020B0604020202020204" pitchFamily="34" charset="0"/>
                <a:cs typeface="Arial" panose="020B0604020202020204" pitchFamily="34" charset="0"/>
              </a:rPr>
              <a:t>học</a:t>
            </a:r>
            <a:r>
              <a:rPr lang="en-US" sz="3800" b="1" kern="0" dirty="0">
                <a:solidFill>
                  <a:srgbClr val="FF0000"/>
                </a:solidFill>
                <a:latin typeface="Arial" panose="020B0604020202020204" pitchFamily="34" charset="0"/>
                <a:cs typeface="Arial" panose="020B0604020202020204" pitchFamily="34" charset="0"/>
              </a:rPr>
              <a:t> ( </a:t>
            </a:r>
            <a:r>
              <a:rPr lang="en-US" sz="3800" b="1" kern="0" dirty="0" err="1">
                <a:solidFill>
                  <a:srgbClr val="FF0000"/>
                </a:solidFill>
                <a:latin typeface="Arial" panose="020B0604020202020204" pitchFamily="34" charset="0"/>
                <a:cs typeface="Arial" panose="020B0604020202020204" pitchFamily="34" charset="0"/>
              </a:rPr>
              <a:t>tiết</a:t>
            </a:r>
            <a:r>
              <a:rPr lang="en-US" sz="3800" b="1" kern="0" dirty="0">
                <a:solidFill>
                  <a:srgbClr val="FF0000"/>
                </a:solidFill>
                <a:latin typeface="Arial" panose="020B0604020202020204" pitchFamily="34" charset="0"/>
                <a:cs typeface="Arial" panose="020B0604020202020204" pitchFamily="34" charset="0"/>
              </a:rPr>
              <a:t> 1)</a:t>
            </a:r>
            <a:endParaRPr lang="en-US" sz="3800" b="1" dirty="0">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3231125" y="2468449"/>
            <a:ext cx="5841664" cy="677108"/>
          </a:xfrm>
          <a:prstGeom prst="rect">
            <a:avLst/>
          </a:prstGeom>
        </p:spPr>
        <p:txBody>
          <a:bodyPr wrap="none">
            <a:spAutoFit/>
          </a:bodyPr>
          <a:lstStyle/>
          <a:p>
            <a:pPr>
              <a:defRPr/>
            </a:pPr>
            <a:r>
              <a:rPr lang="en-US" sz="3800" b="1" kern="0" dirty="0" err="1">
                <a:latin typeface="Arial" panose="020B0604020202020204" pitchFamily="34" charset="0"/>
                <a:cs typeface="Arial" panose="020B0604020202020204" pitchFamily="34" charset="0"/>
              </a:rPr>
              <a:t>Môn</a:t>
            </a:r>
            <a:r>
              <a:rPr lang="en-US" sz="3800" b="1" kern="0" dirty="0">
                <a:latin typeface="Arial" panose="020B0604020202020204" pitchFamily="34" charset="0"/>
                <a:cs typeface="Arial" panose="020B0604020202020204" pitchFamily="34" charset="0"/>
              </a:rPr>
              <a:t>: </a:t>
            </a:r>
            <a:r>
              <a:rPr lang="en-US" sz="3800" b="1" kern="0" dirty="0" err="1">
                <a:latin typeface="Arial" panose="020B0604020202020204" pitchFamily="34" charset="0"/>
                <a:cs typeface="Arial" panose="020B0604020202020204" pitchFamily="34" charset="0"/>
              </a:rPr>
              <a:t>Tự</a:t>
            </a:r>
            <a:r>
              <a:rPr lang="en-US" sz="3800" b="1" kern="0" dirty="0">
                <a:latin typeface="Arial" panose="020B0604020202020204" pitchFamily="34" charset="0"/>
                <a:cs typeface="Arial" panose="020B0604020202020204" pitchFamily="34" charset="0"/>
              </a:rPr>
              <a:t> </a:t>
            </a:r>
            <a:r>
              <a:rPr lang="en-US" sz="3800" b="1" kern="0" dirty="0" err="1">
                <a:latin typeface="Arial" panose="020B0604020202020204" pitchFamily="34" charset="0"/>
                <a:cs typeface="Arial" panose="020B0604020202020204" pitchFamily="34" charset="0"/>
              </a:rPr>
              <a:t>nhiên</a:t>
            </a:r>
            <a:r>
              <a:rPr lang="en-US" sz="3800" b="1" kern="0" dirty="0">
                <a:latin typeface="Arial" panose="020B0604020202020204" pitchFamily="34" charset="0"/>
                <a:cs typeface="Arial" panose="020B0604020202020204" pitchFamily="34" charset="0"/>
              </a:rPr>
              <a:t> </a:t>
            </a:r>
            <a:r>
              <a:rPr lang="en-US" sz="3800" b="1" kern="0" dirty="0" err="1">
                <a:latin typeface="Arial" panose="020B0604020202020204" pitchFamily="34" charset="0"/>
                <a:cs typeface="Arial" panose="020B0604020202020204" pitchFamily="34" charset="0"/>
              </a:rPr>
              <a:t>và</a:t>
            </a:r>
            <a:r>
              <a:rPr lang="en-US" sz="3800" b="1" kern="0" dirty="0">
                <a:latin typeface="Arial" panose="020B0604020202020204" pitchFamily="34" charset="0"/>
                <a:cs typeface="Arial" panose="020B0604020202020204" pitchFamily="34" charset="0"/>
              </a:rPr>
              <a:t> </a:t>
            </a:r>
            <a:r>
              <a:rPr lang="en-US" sz="3800" b="1" kern="0" dirty="0" err="1">
                <a:latin typeface="Arial" panose="020B0604020202020204" pitchFamily="34" charset="0"/>
                <a:cs typeface="Arial" panose="020B0604020202020204" pitchFamily="34" charset="0"/>
              </a:rPr>
              <a:t>Xã</a:t>
            </a:r>
            <a:r>
              <a:rPr lang="en-US" sz="3800" b="1" kern="0" dirty="0">
                <a:latin typeface="Arial" panose="020B0604020202020204" pitchFamily="34" charset="0"/>
                <a:cs typeface="Arial" panose="020B0604020202020204" pitchFamily="34" charset="0"/>
              </a:rPr>
              <a:t> </a:t>
            </a:r>
            <a:r>
              <a:rPr lang="en-US" sz="3800" b="1" kern="0" dirty="0" err="1">
                <a:latin typeface="Arial" panose="020B0604020202020204" pitchFamily="34" charset="0"/>
                <a:cs typeface="Arial" panose="020B0604020202020204" pitchFamily="34" charset="0"/>
              </a:rPr>
              <a:t>hội</a:t>
            </a:r>
            <a:endParaRPr lang="en-US" sz="3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6020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1439904" y="1191704"/>
            <a:ext cx="614017" cy="649442"/>
          </a:xfrm>
          <a:prstGeom prst="rect">
            <a:avLst/>
          </a:prstGeom>
        </p:spPr>
      </p:pic>
      <p:sp>
        <p:nvSpPr>
          <p:cNvPr id="11" name="TextBox 10"/>
          <p:cNvSpPr txBox="1"/>
          <p:nvPr/>
        </p:nvSpPr>
        <p:spPr>
          <a:xfrm>
            <a:off x="2272028" y="1285593"/>
            <a:ext cx="6630671" cy="707886"/>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Hoạt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1:</a:t>
            </a:r>
          </a:p>
        </p:txBody>
      </p:sp>
      <p:sp>
        <p:nvSpPr>
          <p:cNvPr id="13" name="TextBox 12"/>
          <p:cNvSpPr txBox="1"/>
          <p:nvPr/>
        </p:nvSpPr>
        <p:spPr>
          <a:xfrm>
            <a:off x="1632613" y="2170227"/>
            <a:ext cx="10007746" cy="1200329"/>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342900" indent="-342900">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đây</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6543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A9B5D482-8A92-4979-A9E0-C90549A95795}"/>
              </a:ext>
            </a:extLst>
          </p:cNvPr>
          <p:cNvGrpSpPr/>
          <p:nvPr/>
        </p:nvGrpSpPr>
        <p:grpSpPr>
          <a:xfrm>
            <a:off x="4210704" y="287676"/>
            <a:ext cx="3710676" cy="3004037"/>
            <a:chOff x="6244978" y="152406"/>
            <a:chExt cx="3732983" cy="3139307"/>
          </a:xfrm>
        </p:grpSpPr>
        <p:pic>
          <p:nvPicPr>
            <p:cNvPr id="6" name="Chỗ dành sẵn cho Nội dung 4">
              <a:extLst>
                <a:ext uri="{FF2B5EF4-FFF2-40B4-BE49-F238E27FC236}">
                  <a16:creationId xmlns:a16="http://schemas.microsoft.com/office/drawing/2014/main" id="{C35C1DBA-8DE5-40F1-BC10-FFB83BF33917}"/>
                </a:ext>
              </a:extLst>
            </p:cNvPr>
            <p:cNvPicPr>
              <a:picLocks noChangeAspect="1"/>
            </p:cNvPicPr>
            <p:nvPr/>
          </p:nvPicPr>
          <p:blipFill rotWithShape="1">
            <a:blip r:embed="rId2">
              <a:extLst>
                <a:ext uri="{28A0092B-C50C-407E-A947-70E740481C1C}">
                  <a14:useLocalDpi xmlns:a14="http://schemas.microsoft.com/office/drawing/2010/main" val="0"/>
                </a:ext>
              </a:extLst>
            </a:blip>
            <a:srcRect l="33800" t="45995" r="53310" b="34691"/>
            <a:stretch/>
          </p:blipFill>
          <p:spPr>
            <a:xfrm>
              <a:off x="6267237" y="164385"/>
              <a:ext cx="3710724" cy="3127328"/>
            </a:xfrm>
            <a:prstGeom prst="rect">
              <a:avLst/>
            </a:prstGeom>
            <a:ln w="28575">
              <a:solidFill>
                <a:schemeClr val="tx1"/>
              </a:solidFill>
            </a:ln>
          </p:spPr>
        </p:pic>
        <p:sp>
          <p:nvSpPr>
            <p:cNvPr id="11" name="Hình Bầu dục 10">
              <a:extLst>
                <a:ext uri="{FF2B5EF4-FFF2-40B4-BE49-F238E27FC236}">
                  <a16:creationId xmlns:a16="http://schemas.microsoft.com/office/drawing/2014/main" id="{F993E1DF-F44D-43F5-B2A8-341E062B0D34}"/>
                </a:ext>
              </a:extLst>
            </p:cNvPr>
            <p:cNvSpPr/>
            <p:nvPr/>
          </p:nvSpPr>
          <p:spPr>
            <a:xfrm>
              <a:off x="6244978" y="152406"/>
              <a:ext cx="503434" cy="462337"/>
            </a:xfrm>
            <a:prstGeom prst="ellipse">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2</a:t>
              </a:r>
            </a:p>
          </p:txBody>
        </p:sp>
      </p:grpSp>
      <p:grpSp>
        <p:nvGrpSpPr>
          <p:cNvPr id="14" name="Nhóm 13">
            <a:extLst>
              <a:ext uri="{FF2B5EF4-FFF2-40B4-BE49-F238E27FC236}">
                <a16:creationId xmlns:a16="http://schemas.microsoft.com/office/drawing/2014/main" id="{56210FF2-E38E-4296-9016-01B08B6D8E46}"/>
              </a:ext>
            </a:extLst>
          </p:cNvPr>
          <p:cNvGrpSpPr/>
          <p:nvPr/>
        </p:nvGrpSpPr>
        <p:grpSpPr>
          <a:xfrm>
            <a:off x="8133692" y="299138"/>
            <a:ext cx="3824651" cy="2992575"/>
            <a:chOff x="1611331" y="3419393"/>
            <a:chExt cx="3847643" cy="3127328"/>
          </a:xfrm>
        </p:grpSpPr>
        <p:pic>
          <p:nvPicPr>
            <p:cNvPr id="7" name="Chỗ dành sẵn cho Nội dung 4">
              <a:extLst>
                <a:ext uri="{FF2B5EF4-FFF2-40B4-BE49-F238E27FC236}">
                  <a16:creationId xmlns:a16="http://schemas.microsoft.com/office/drawing/2014/main" id="{76EE4401-C58A-4B70-A873-52B738F2F04D}"/>
                </a:ext>
              </a:extLst>
            </p:cNvPr>
            <p:cNvPicPr>
              <a:picLocks noChangeAspect="1"/>
            </p:cNvPicPr>
            <p:nvPr/>
          </p:nvPicPr>
          <p:blipFill rotWithShape="1">
            <a:blip r:embed="rId2">
              <a:extLst>
                <a:ext uri="{28A0092B-C50C-407E-A947-70E740481C1C}">
                  <a14:useLocalDpi xmlns:a14="http://schemas.microsoft.com/office/drawing/2010/main" val="0"/>
                </a:ext>
              </a:extLst>
            </a:blip>
            <a:srcRect l="20575" t="65399" r="66167" b="15287"/>
            <a:stretch/>
          </p:blipFill>
          <p:spPr>
            <a:xfrm>
              <a:off x="1642359" y="3419393"/>
              <a:ext cx="3816615" cy="3127328"/>
            </a:xfrm>
            <a:prstGeom prst="rect">
              <a:avLst/>
            </a:prstGeom>
            <a:ln w="28575">
              <a:solidFill>
                <a:schemeClr val="tx1"/>
              </a:solidFill>
            </a:ln>
          </p:spPr>
        </p:pic>
        <p:sp>
          <p:nvSpPr>
            <p:cNvPr id="12" name="Hình Bầu dục 11">
              <a:extLst>
                <a:ext uri="{FF2B5EF4-FFF2-40B4-BE49-F238E27FC236}">
                  <a16:creationId xmlns:a16="http://schemas.microsoft.com/office/drawing/2014/main" id="{8FA11827-FDD4-4283-A629-DFBBFBA62F7C}"/>
                </a:ext>
              </a:extLst>
            </p:cNvPr>
            <p:cNvSpPr/>
            <p:nvPr/>
          </p:nvSpPr>
          <p:spPr>
            <a:xfrm>
              <a:off x="1611331" y="3429862"/>
              <a:ext cx="503434" cy="462337"/>
            </a:xfrm>
            <a:prstGeom prst="ellipse">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3</a:t>
              </a:r>
            </a:p>
          </p:txBody>
        </p:sp>
      </p:grpSp>
      <p:grpSp>
        <p:nvGrpSpPr>
          <p:cNvPr id="16" name="Nhóm 15">
            <a:extLst>
              <a:ext uri="{FF2B5EF4-FFF2-40B4-BE49-F238E27FC236}">
                <a16:creationId xmlns:a16="http://schemas.microsoft.com/office/drawing/2014/main" id="{FB93EAB7-BFB5-43EB-B2D9-E29E6EAE07B7}"/>
              </a:ext>
            </a:extLst>
          </p:cNvPr>
          <p:cNvGrpSpPr/>
          <p:nvPr/>
        </p:nvGrpSpPr>
        <p:grpSpPr>
          <a:xfrm>
            <a:off x="212337" y="3562528"/>
            <a:ext cx="3793809" cy="2984193"/>
            <a:chOff x="6263816" y="3428152"/>
            <a:chExt cx="3714145" cy="3118569"/>
          </a:xfrm>
        </p:grpSpPr>
        <p:pic>
          <p:nvPicPr>
            <p:cNvPr id="9" name="Chỗ dành sẵn cho Nội dung 4">
              <a:extLst>
                <a:ext uri="{FF2B5EF4-FFF2-40B4-BE49-F238E27FC236}">
                  <a16:creationId xmlns:a16="http://schemas.microsoft.com/office/drawing/2014/main" id="{4D973F7F-437F-4288-8A4C-5BA62E23BF06}"/>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t="65750" r="53176" b="15046"/>
            <a:stretch/>
          </p:blipFill>
          <p:spPr>
            <a:xfrm>
              <a:off x="6267237" y="3437040"/>
              <a:ext cx="3710724" cy="3109681"/>
            </a:xfrm>
            <a:prstGeom prst="rect">
              <a:avLst/>
            </a:prstGeom>
            <a:ln w="28575">
              <a:solidFill>
                <a:schemeClr val="tx1"/>
              </a:solidFill>
            </a:ln>
          </p:spPr>
        </p:pic>
        <p:sp>
          <p:nvSpPr>
            <p:cNvPr id="13" name="Hình Bầu dục 12">
              <a:extLst>
                <a:ext uri="{FF2B5EF4-FFF2-40B4-BE49-F238E27FC236}">
                  <a16:creationId xmlns:a16="http://schemas.microsoft.com/office/drawing/2014/main" id="{D7A1A4F7-9E61-48F1-8EA4-2DF9B3D0FC21}"/>
                </a:ext>
              </a:extLst>
            </p:cNvPr>
            <p:cNvSpPr/>
            <p:nvPr/>
          </p:nvSpPr>
          <p:spPr>
            <a:xfrm>
              <a:off x="6263816" y="3428152"/>
              <a:ext cx="503434" cy="462337"/>
            </a:xfrm>
            <a:prstGeom prst="ellipse">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4</a:t>
              </a:r>
            </a:p>
          </p:txBody>
        </p:sp>
      </p:grpSp>
      <p:pic>
        <p:nvPicPr>
          <p:cNvPr id="5" name="Chỗ dành sẵn cho Nội dung 4">
            <a:extLst>
              <a:ext uri="{FF2B5EF4-FFF2-40B4-BE49-F238E27FC236}">
                <a16:creationId xmlns:a16="http://schemas.microsoft.com/office/drawing/2014/main" id="{1E133655-C5C4-47C9-8CDF-16C8398D8F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646" t="45774" r="66820" b="34913"/>
          <a:stretch/>
        </p:blipFill>
        <p:spPr>
          <a:xfrm>
            <a:off x="376037" y="313906"/>
            <a:ext cx="3793809" cy="3004037"/>
          </a:xfrm>
          <a:ln w="28575">
            <a:solidFill>
              <a:schemeClr val="tx1"/>
            </a:solidFill>
          </a:ln>
        </p:spPr>
      </p:pic>
      <p:sp>
        <p:nvSpPr>
          <p:cNvPr id="10" name="Hình Bầu dục 9">
            <a:extLst>
              <a:ext uri="{FF2B5EF4-FFF2-40B4-BE49-F238E27FC236}">
                <a16:creationId xmlns:a16="http://schemas.microsoft.com/office/drawing/2014/main" id="{1622BE86-87C2-4571-ADF6-CC3B8B346153}"/>
              </a:ext>
            </a:extLst>
          </p:cNvPr>
          <p:cNvSpPr/>
          <p:nvPr/>
        </p:nvSpPr>
        <p:spPr>
          <a:xfrm>
            <a:off x="164382" y="277404"/>
            <a:ext cx="503434" cy="462337"/>
          </a:xfrm>
          <a:prstGeom prst="ellipse">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1</a:t>
            </a:r>
          </a:p>
        </p:txBody>
      </p:sp>
      <p:grpSp>
        <p:nvGrpSpPr>
          <p:cNvPr id="23" name="Nhóm 22">
            <a:extLst>
              <a:ext uri="{FF2B5EF4-FFF2-40B4-BE49-F238E27FC236}">
                <a16:creationId xmlns:a16="http://schemas.microsoft.com/office/drawing/2014/main" id="{EF0B80DA-927E-4E9F-AE58-BA95CB474B54}"/>
              </a:ext>
            </a:extLst>
          </p:cNvPr>
          <p:cNvGrpSpPr/>
          <p:nvPr/>
        </p:nvGrpSpPr>
        <p:grpSpPr>
          <a:xfrm>
            <a:off x="4179875" y="3563430"/>
            <a:ext cx="3741505" cy="3006893"/>
            <a:chOff x="4179875" y="3563430"/>
            <a:chExt cx="3741505" cy="3006893"/>
          </a:xfrm>
        </p:grpSpPr>
        <p:pic>
          <p:nvPicPr>
            <p:cNvPr id="18" name="Hình ảnh 17">
              <a:extLst>
                <a:ext uri="{FF2B5EF4-FFF2-40B4-BE49-F238E27FC236}">
                  <a16:creationId xmlns:a16="http://schemas.microsoft.com/office/drawing/2014/main" id="{B437EC08-A8DA-435B-9908-DF5D08F3B30E}"/>
                </a:ext>
              </a:extLst>
            </p:cNvPr>
            <p:cNvPicPr>
              <a:picLocks noChangeAspect="1"/>
            </p:cNvPicPr>
            <p:nvPr/>
          </p:nvPicPr>
          <p:blipFill rotWithShape="1">
            <a:blip r:embed="rId2">
              <a:extLst>
                <a:ext uri="{28A0092B-C50C-407E-A947-70E740481C1C}">
                  <a14:useLocalDpi xmlns:a14="http://schemas.microsoft.com/office/drawing/2010/main" val="0"/>
                </a:ext>
              </a:extLst>
            </a:blip>
            <a:srcRect l="55225" t="8964" r="31364" b="68689"/>
            <a:stretch/>
          </p:blipFill>
          <p:spPr>
            <a:xfrm>
              <a:off x="4199506" y="3571032"/>
              <a:ext cx="3721874" cy="2999291"/>
            </a:xfrm>
            <a:prstGeom prst="rect">
              <a:avLst/>
            </a:prstGeom>
            <a:ln w="28575">
              <a:solidFill>
                <a:schemeClr val="tx1"/>
              </a:solidFill>
            </a:ln>
          </p:spPr>
        </p:pic>
        <p:sp>
          <p:nvSpPr>
            <p:cNvPr id="20" name="Hình Bầu dục 19">
              <a:extLst>
                <a:ext uri="{FF2B5EF4-FFF2-40B4-BE49-F238E27FC236}">
                  <a16:creationId xmlns:a16="http://schemas.microsoft.com/office/drawing/2014/main" id="{EF7A2C47-8154-45EC-8232-3D7651DFA891}"/>
                </a:ext>
              </a:extLst>
            </p:cNvPr>
            <p:cNvSpPr/>
            <p:nvPr/>
          </p:nvSpPr>
          <p:spPr>
            <a:xfrm>
              <a:off x="4179875" y="3563430"/>
              <a:ext cx="503434" cy="462337"/>
            </a:xfrm>
            <a:prstGeom prst="ellipse">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5</a:t>
              </a:r>
            </a:p>
          </p:txBody>
        </p:sp>
      </p:grpSp>
      <p:grpSp>
        <p:nvGrpSpPr>
          <p:cNvPr id="24" name="Nhóm 23">
            <a:extLst>
              <a:ext uri="{FF2B5EF4-FFF2-40B4-BE49-F238E27FC236}">
                <a16:creationId xmlns:a16="http://schemas.microsoft.com/office/drawing/2014/main" id="{3DBD1492-F5D7-4DC2-B9B8-D05F8C7C8A0E}"/>
              </a:ext>
            </a:extLst>
          </p:cNvPr>
          <p:cNvGrpSpPr/>
          <p:nvPr/>
        </p:nvGrpSpPr>
        <p:grpSpPr>
          <a:xfrm>
            <a:off x="8123443" y="3551446"/>
            <a:ext cx="3852725" cy="3017058"/>
            <a:chOff x="8123443" y="3551446"/>
            <a:chExt cx="3852725" cy="3017058"/>
          </a:xfrm>
        </p:grpSpPr>
        <p:pic>
          <p:nvPicPr>
            <p:cNvPr id="19" name="Hình ảnh 18">
              <a:extLst>
                <a:ext uri="{FF2B5EF4-FFF2-40B4-BE49-F238E27FC236}">
                  <a16:creationId xmlns:a16="http://schemas.microsoft.com/office/drawing/2014/main" id="{CC5D91B7-927F-4250-89B3-F503228D93C6}"/>
                </a:ext>
              </a:extLst>
            </p:cNvPr>
            <p:cNvPicPr>
              <a:picLocks noChangeAspect="1"/>
            </p:cNvPicPr>
            <p:nvPr/>
          </p:nvPicPr>
          <p:blipFill rotWithShape="1">
            <a:blip r:embed="rId3"/>
            <a:srcRect l="52154"/>
            <a:stretch/>
          </p:blipFill>
          <p:spPr>
            <a:xfrm>
              <a:off x="8133691" y="3562528"/>
              <a:ext cx="3842477" cy="3005976"/>
            </a:xfrm>
            <a:prstGeom prst="rect">
              <a:avLst/>
            </a:prstGeom>
            <a:ln w="28575">
              <a:solidFill>
                <a:schemeClr val="tx1"/>
              </a:solidFill>
            </a:ln>
          </p:spPr>
        </p:pic>
        <p:sp>
          <p:nvSpPr>
            <p:cNvPr id="22" name="Hình Bầu dục 21">
              <a:extLst>
                <a:ext uri="{FF2B5EF4-FFF2-40B4-BE49-F238E27FC236}">
                  <a16:creationId xmlns:a16="http://schemas.microsoft.com/office/drawing/2014/main" id="{C8DBDB53-BF6E-4CED-9837-65A8324F0ABD}"/>
                </a:ext>
              </a:extLst>
            </p:cNvPr>
            <p:cNvSpPr/>
            <p:nvPr/>
          </p:nvSpPr>
          <p:spPr>
            <a:xfrm>
              <a:off x="8123443" y="3551446"/>
              <a:ext cx="503434" cy="462337"/>
            </a:xfrm>
            <a:prstGeom prst="ellipse">
              <a:avLst/>
            </a:prstGeom>
            <a:solidFill>
              <a:srgbClr val="FFFFFF"/>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6</a:t>
              </a:r>
            </a:p>
          </p:txBody>
        </p:sp>
      </p:grpSp>
    </p:spTree>
    <p:extLst>
      <p:ext uri="{BB962C8B-B14F-4D97-AF65-F5344CB8AC3E}">
        <p14:creationId xmlns:p14="http://schemas.microsoft.com/office/powerpoint/2010/main" val="1274101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1746913" y="14448"/>
            <a:ext cx="614017" cy="649442"/>
          </a:xfrm>
          <a:prstGeom prst="rect">
            <a:avLst/>
          </a:prstGeom>
        </p:spPr>
      </p:pic>
      <p:sp>
        <p:nvSpPr>
          <p:cNvPr id="11" name="TextBox 10"/>
          <p:cNvSpPr txBox="1"/>
          <p:nvPr/>
        </p:nvSpPr>
        <p:spPr>
          <a:xfrm>
            <a:off x="2360929" y="19150"/>
            <a:ext cx="3403882"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Hoạt động khám phá</a:t>
            </a:r>
          </a:p>
        </p:txBody>
      </p:sp>
      <p:sp>
        <p:nvSpPr>
          <p:cNvPr id="13" name="TextBox 12"/>
          <p:cNvSpPr txBox="1"/>
          <p:nvPr/>
        </p:nvSpPr>
        <p:spPr>
          <a:xfrm>
            <a:off x="2086470" y="493827"/>
            <a:ext cx="10007746"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pPr marL="342900" indent="-342900">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endParaRPr lang="en-US" sz="2800" dirty="0">
              <a:latin typeface="Times New Roman" panose="02020603050405020304" pitchFamily="18" charset="0"/>
              <a:cs typeface="Times New Roman" panose="02020603050405020304" pitchFamily="18" charset="0"/>
            </a:endParaRPr>
          </a:p>
        </p:txBody>
      </p:sp>
      <p:pic>
        <p:nvPicPr>
          <p:cNvPr id="1026" name="Picture 2" descr="Tự nhiên và Xã hội lớp 2 Bài 6: Giữ vệ sinh trường học ..."/>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2086470" y="1184090"/>
            <a:ext cx="9305430" cy="30418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1583196548"/>
              </p:ext>
            </p:extLst>
          </p:nvPr>
        </p:nvGraphicFramePr>
        <p:xfrm>
          <a:off x="1262531" y="4836169"/>
          <a:ext cx="10236200" cy="1889760"/>
        </p:xfrm>
        <a:graphic>
          <a:graphicData uri="http://schemas.openxmlformats.org/drawingml/2006/table">
            <a:tbl>
              <a:tblPr firstRow="1" bandRow="1">
                <a:tableStyleId>{5C22544A-7EE6-4342-B048-85BDC9FD1C3A}</a:tableStyleId>
              </a:tblPr>
              <a:tblGrid>
                <a:gridCol w="5435601">
                  <a:extLst>
                    <a:ext uri="{9D8B030D-6E8A-4147-A177-3AD203B41FA5}">
                      <a16:colId xmlns:a16="http://schemas.microsoft.com/office/drawing/2014/main" val="20000"/>
                    </a:ext>
                  </a:extLst>
                </a:gridCol>
                <a:gridCol w="4800599">
                  <a:extLst>
                    <a:ext uri="{9D8B030D-6E8A-4147-A177-3AD203B41FA5}">
                      <a16:colId xmlns:a16="http://schemas.microsoft.com/office/drawing/2014/main" val="20001"/>
                    </a:ext>
                  </a:extLst>
                </a:gridCol>
              </a:tblGrid>
              <a:tr h="178708">
                <a:tc>
                  <a:txBody>
                    <a:bodyPr/>
                    <a:lstStyle/>
                    <a:p>
                      <a:pPr algn="ctr"/>
                      <a:r>
                        <a:rPr lang="en-US" sz="280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Việc</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nên</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làm</a:t>
                      </a:r>
                      <a:endParaRPr lang="en-US" sz="2800" dirty="0">
                        <a:ln>
                          <a:solidFill>
                            <a:sysClr val="windowText" lastClr="000000"/>
                          </a:solidFill>
                        </a:ln>
                        <a:solidFill>
                          <a:srgbClr val="FF0000"/>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Việc</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không</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nên</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làm</a:t>
                      </a:r>
                      <a:endParaRPr lang="en-US" sz="2800" dirty="0">
                        <a:ln>
                          <a:solidFill>
                            <a:sysClr val="windowText" lastClr="000000"/>
                          </a:solidFill>
                        </a:ln>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580803">
                <a:tc>
                  <a:txBody>
                    <a:bodyPr/>
                    <a:lstStyle/>
                    <a:p>
                      <a:pPr marL="0" indent="0" algn="l">
                        <a:buFontTx/>
                        <a:buNone/>
                      </a:pPr>
                      <a:r>
                        <a:rPr lang="en-US" sz="280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Sắp</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xếp</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sách</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vở</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đồ</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dùng</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gọn</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gàng</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a:t>
                      </a:r>
                    </a:p>
                    <a:p>
                      <a:pPr marL="0" indent="0" algn="l">
                        <a:buFontTx/>
                        <a:buNone/>
                      </a:pP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Sắp</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xếp</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bàn</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ghế</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ngay</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ngắn</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a:t>
                      </a:r>
                    </a:p>
                  </a:txBody>
                  <a:tcPr/>
                </a:tc>
                <a:tc>
                  <a:txBody>
                    <a:bodyPr/>
                    <a:lstStyle/>
                    <a:p>
                      <a:pPr marL="0" indent="0" algn="l">
                        <a:buFontTx/>
                        <a:buNone/>
                      </a:pPr>
                      <a:r>
                        <a:rPr lang="en-US" sz="280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Vứt</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đồ</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dùng</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học</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tập</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bừa</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bãi</a:t>
                      </a:r>
                      <a:endPar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endParaRPr>
                    </a:p>
                    <a:p>
                      <a:pPr marL="0" indent="0" algn="l">
                        <a:buFontTx/>
                        <a:buNone/>
                      </a:pPr>
                      <a:endParaRPr lang="en-US" sz="280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2" name="Rectangle 1"/>
          <p:cNvSpPr/>
          <p:nvPr/>
        </p:nvSpPr>
        <p:spPr>
          <a:xfrm>
            <a:off x="3278873" y="4225969"/>
            <a:ext cx="2630848" cy="523220"/>
          </a:xfrm>
          <a:prstGeom prst="rect">
            <a:avLst/>
          </a:prstGeom>
        </p:spPr>
        <p:txBody>
          <a:bodyPr wrap="non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làm</a:t>
            </a:r>
            <a:r>
              <a:rPr lang="en-US" sz="2800" b="1" dirty="0">
                <a:solidFill>
                  <a:srgbClr val="002060"/>
                </a:solidFill>
                <a:latin typeface="Times New Roman" panose="02020603050405020304" pitchFamily="18" charset="0"/>
                <a:cs typeface="Times New Roman" panose="02020603050405020304" pitchFamily="18" charset="0"/>
              </a:rPr>
              <a:t> </a:t>
            </a:r>
          </a:p>
        </p:txBody>
      </p:sp>
      <p:sp>
        <p:nvSpPr>
          <p:cNvPr id="8" name="Rectangle 7"/>
          <p:cNvSpPr/>
          <p:nvPr/>
        </p:nvSpPr>
        <p:spPr>
          <a:xfrm>
            <a:off x="7366272" y="4193703"/>
            <a:ext cx="1561646" cy="523220"/>
          </a:xfrm>
          <a:prstGeom prst="rect">
            <a:avLst/>
          </a:prstGeom>
        </p:spPr>
        <p:txBody>
          <a:bodyPr wrap="non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Nên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làm</a:t>
            </a:r>
            <a:r>
              <a:rPr lang="en-US" sz="28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0263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1746913" y="14448"/>
            <a:ext cx="614017" cy="649442"/>
          </a:xfrm>
          <a:prstGeom prst="rect">
            <a:avLst/>
          </a:prstGeom>
        </p:spPr>
      </p:pic>
      <p:sp>
        <p:nvSpPr>
          <p:cNvPr id="11" name="TextBox 10"/>
          <p:cNvSpPr txBox="1"/>
          <p:nvPr/>
        </p:nvSpPr>
        <p:spPr>
          <a:xfrm>
            <a:off x="2360928" y="19150"/>
            <a:ext cx="3912871"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Hoạt động khám phá</a:t>
            </a:r>
          </a:p>
        </p:txBody>
      </p:sp>
      <p:sp>
        <p:nvSpPr>
          <p:cNvPr id="13" name="TextBox 12"/>
          <p:cNvSpPr txBox="1"/>
          <p:nvPr/>
        </p:nvSpPr>
        <p:spPr>
          <a:xfrm>
            <a:off x="2086470" y="493827"/>
            <a:ext cx="10007746"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endParaRPr lang="en-US" sz="2800" b="1" dirty="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200015016"/>
              </p:ext>
            </p:extLst>
          </p:nvPr>
        </p:nvGraphicFramePr>
        <p:xfrm>
          <a:off x="1536700" y="4864847"/>
          <a:ext cx="9918700" cy="1889760"/>
        </p:xfrm>
        <a:graphic>
          <a:graphicData uri="http://schemas.openxmlformats.org/drawingml/2006/table">
            <a:tbl>
              <a:tblPr firstRow="1" bandRow="1">
                <a:tableStyleId>{5C22544A-7EE6-4342-B048-85BDC9FD1C3A}</a:tableStyleId>
              </a:tblPr>
              <a:tblGrid>
                <a:gridCol w="4959350">
                  <a:extLst>
                    <a:ext uri="{9D8B030D-6E8A-4147-A177-3AD203B41FA5}">
                      <a16:colId xmlns:a16="http://schemas.microsoft.com/office/drawing/2014/main" val="20000"/>
                    </a:ext>
                  </a:extLst>
                </a:gridCol>
                <a:gridCol w="4959350">
                  <a:extLst>
                    <a:ext uri="{9D8B030D-6E8A-4147-A177-3AD203B41FA5}">
                      <a16:colId xmlns:a16="http://schemas.microsoft.com/office/drawing/2014/main" val="20001"/>
                    </a:ext>
                  </a:extLst>
                </a:gridCol>
              </a:tblGrid>
              <a:tr h="426520">
                <a:tc>
                  <a:txBody>
                    <a:bodyPr/>
                    <a:lstStyle/>
                    <a:p>
                      <a:pPr algn="ctr"/>
                      <a:r>
                        <a:rPr lang="en-US" sz="280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Việc</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nên</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làm</a:t>
                      </a:r>
                      <a:endParaRPr lang="en-US" sz="2800" dirty="0">
                        <a:ln>
                          <a:solidFill>
                            <a:sysClr val="windowText" lastClr="000000"/>
                          </a:solidFill>
                        </a:ln>
                        <a:solidFill>
                          <a:srgbClr val="FF0000"/>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Việc</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không</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nên</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làm</a:t>
                      </a:r>
                      <a:endParaRPr lang="en-US" sz="2800" dirty="0">
                        <a:ln>
                          <a:solidFill>
                            <a:sysClr val="windowText" lastClr="000000"/>
                          </a:solidFill>
                        </a:ln>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580803">
                <a:tc>
                  <a:txBody>
                    <a:bodyPr/>
                    <a:lstStyle/>
                    <a:p>
                      <a:pPr marL="0" indent="0" algn="l">
                        <a:buFontTx/>
                        <a:buNone/>
                      </a:pP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Bỏ</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rác</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đúng</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quy</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định</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p>
                    <a:p>
                      <a:pPr marL="0" indent="0" algn="l">
                        <a:buFontTx/>
                        <a:buNone/>
                      </a:pP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Cùng</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bạn</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thu</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gom</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rác</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sau</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khi</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tham</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gia</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các</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hoạt</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động</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a:t>
                      </a:r>
                    </a:p>
                  </a:txBody>
                  <a:tcPr/>
                </a:tc>
                <a:tc>
                  <a:txBody>
                    <a:bodyPr/>
                    <a:lstStyle/>
                    <a:p>
                      <a:pPr marL="0" indent="0" algn="l">
                        <a:buFontTx/>
                        <a:buNone/>
                      </a:pPr>
                      <a:r>
                        <a:rPr lang="en-US" sz="280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Vứt</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rác</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bừa</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bãi</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a:t>
                      </a:r>
                      <a:endParaRPr lang="en-US" sz="280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pic>
        <p:nvPicPr>
          <p:cNvPr id="3074" name="Picture 2" descr="Tự nhiên và Xã hội lớp 2 Bài 6: Giữ vệ sinh trường học ..."/>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3235923" y="1169894"/>
            <a:ext cx="7393744" cy="31259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062870" y="4254608"/>
            <a:ext cx="2541080" cy="523220"/>
          </a:xfrm>
          <a:prstGeom prst="rect">
            <a:avLst/>
          </a:prstGeom>
        </p:spPr>
        <p:txBody>
          <a:bodyPr wrap="non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743297" y="4249270"/>
            <a:ext cx="1561646" cy="523220"/>
          </a:xfrm>
          <a:prstGeom prst="rect">
            <a:avLst/>
          </a:prstGeom>
        </p:spPr>
        <p:txBody>
          <a:bodyPr wrap="non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Nên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làm</a:t>
            </a:r>
            <a:r>
              <a:rPr lang="en-US" sz="28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4032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1746913" y="14448"/>
            <a:ext cx="614017" cy="649442"/>
          </a:xfrm>
          <a:prstGeom prst="rect">
            <a:avLst/>
          </a:prstGeom>
        </p:spPr>
      </p:pic>
      <p:sp>
        <p:nvSpPr>
          <p:cNvPr id="11" name="TextBox 10"/>
          <p:cNvSpPr txBox="1"/>
          <p:nvPr/>
        </p:nvSpPr>
        <p:spPr>
          <a:xfrm>
            <a:off x="2360929" y="19150"/>
            <a:ext cx="3403882"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Hoạt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511300" y="749320"/>
            <a:ext cx="10582916" cy="52322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endParaRPr lang="en-US" sz="2800" b="1" dirty="0">
              <a:latin typeface="Times New Roman" panose="02020603050405020304" pitchFamily="18" charset="0"/>
              <a:cs typeface="Times New Roman" panose="02020603050405020304" pitchFamily="18" charset="0"/>
            </a:endParaRPr>
          </a:p>
        </p:txBody>
      </p:sp>
      <p:pic>
        <p:nvPicPr>
          <p:cNvPr id="2050" name="Picture 2" descr="Tự nhiên và Xã hội lớp 2 Bài 6: Giữ vệ sinh trường họ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1431528"/>
            <a:ext cx="9232899" cy="29499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1150183856"/>
              </p:ext>
            </p:extLst>
          </p:nvPr>
        </p:nvGraphicFramePr>
        <p:xfrm>
          <a:off x="1511297" y="4908177"/>
          <a:ext cx="9880602" cy="1889760"/>
        </p:xfrm>
        <a:graphic>
          <a:graphicData uri="http://schemas.openxmlformats.org/drawingml/2006/table">
            <a:tbl>
              <a:tblPr firstRow="1" bandRow="1">
                <a:tableStyleId>{5C22544A-7EE6-4342-B048-85BDC9FD1C3A}</a:tableStyleId>
              </a:tblPr>
              <a:tblGrid>
                <a:gridCol w="4940301">
                  <a:extLst>
                    <a:ext uri="{9D8B030D-6E8A-4147-A177-3AD203B41FA5}">
                      <a16:colId xmlns:a16="http://schemas.microsoft.com/office/drawing/2014/main" val="20000"/>
                    </a:ext>
                  </a:extLst>
                </a:gridCol>
                <a:gridCol w="4940301">
                  <a:extLst>
                    <a:ext uri="{9D8B030D-6E8A-4147-A177-3AD203B41FA5}">
                      <a16:colId xmlns:a16="http://schemas.microsoft.com/office/drawing/2014/main" val="20001"/>
                    </a:ext>
                  </a:extLst>
                </a:gridCol>
              </a:tblGrid>
              <a:tr h="426520">
                <a:tc>
                  <a:txBody>
                    <a:bodyPr/>
                    <a:lstStyle/>
                    <a:p>
                      <a:pPr algn="ctr"/>
                      <a:r>
                        <a:rPr lang="en-US" sz="280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Việc</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nên</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làm</a:t>
                      </a:r>
                      <a:endParaRPr lang="en-US" sz="2800" dirty="0">
                        <a:ln>
                          <a:solidFill>
                            <a:sysClr val="windowText" lastClr="000000"/>
                          </a:solidFill>
                        </a:ln>
                        <a:solidFill>
                          <a:srgbClr val="FF0000"/>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Việc</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không</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nên</a:t>
                      </a:r>
                      <a:r>
                        <a:rPr lang="en-US" sz="2800" baseline="0" dirty="0">
                          <a:ln>
                            <a:solidFill>
                              <a:sysClr val="windowText" lastClr="000000"/>
                            </a:solidFill>
                          </a:ln>
                          <a:solidFill>
                            <a:srgbClr val="FF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rgbClr val="FF0000"/>
                          </a:solidFill>
                          <a:latin typeface="Times New Roman" panose="02020603050405020304" pitchFamily="18" charset="0"/>
                          <a:cs typeface="Times New Roman" panose="02020603050405020304" pitchFamily="18" charset="0"/>
                        </a:rPr>
                        <a:t>làm</a:t>
                      </a:r>
                      <a:endParaRPr lang="en-US" sz="2800" dirty="0">
                        <a:ln>
                          <a:solidFill>
                            <a:sysClr val="windowText" lastClr="000000"/>
                          </a:solidFill>
                        </a:ln>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580803">
                <a:tc>
                  <a:txBody>
                    <a:bodyPr/>
                    <a:lstStyle/>
                    <a:p>
                      <a:pPr marL="0" indent="0" algn="l">
                        <a:buFontTx/>
                        <a:buNone/>
                      </a:pP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Bỏ</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rác</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đúng</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quy</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định</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p>
                    <a:p>
                      <a:pPr marL="0" indent="0" algn="l">
                        <a:buFontTx/>
                        <a:buNone/>
                      </a:pP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Cùng</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bạn</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thu</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gom</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rác</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và</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sắp</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xếp</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sách</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lên</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kệ</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gọn</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gàng</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a:t>
                      </a:r>
                    </a:p>
                  </a:txBody>
                  <a:tcPr/>
                </a:tc>
                <a:tc>
                  <a:txBody>
                    <a:bodyPr/>
                    <a:lstStyle/>
                    <a:p>
                      <a:pPr marL="0" indent="0" algn="l">
                        <a:buFontTx/>
                        <a:buNone/>
                      </a:pPr>
                      <a:r>
                        <a:rPr lang="en-US" sz="280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Vứt</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rác</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sách</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và</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đồ</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dùng</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bừa</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 </a:t>
                      </a:r>
                      <a:r>
                        <a:rPr lang="en-US" sz="2800" baseline="0" dirty="0" err="1">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bãi</a:t>
                      </a:r>
                      <a:r>
                        <a:rPr lang="en-US" sz="2800" baseline="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rPr>
                        <a:t>.</a:t>
                      </a:r>
                      <a:endParaRPr lang="en-US" sz="2800" dirty="0">
                        <a:ln>
                          <a:solidFill>
                            <a:sysClr val="windowText" lastClr="000000"/>
                          </a:solidFill>
                        </a:ln>
                        <a:solidFill>
                          <a:sysClr val="windowText" lastClr="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8" name="Rectangle 7"/>
          <p:cNvSpPr/>
          <p:nvPr/>
        </p:nvSpPr>
        <p:spPr>
          <a:xfrm>
            <a:off x="3278873" y="4225969"/>
            <a:ext cx="2630848" cy="523220"/>
          </a:xfrm>
          <a:prstGeom prst="rect">
            <a:avLst/>
          </a:prstGeom>
        </p:spPr>
        <p:txBody>
          <a:bodyPr wrap="non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làm</a:t>
            </a:r>
            <a:r>
              <a:rPr lang="en-US" sz="2800" b="1" dirty="0">
                <a:solidFill>
                  <a:srgbClr val="002060"/>
                </a:solidFill>
                <a:latin typeface="Times New Roman" panose="02020603050405020304" pitchFamily="18" charset="0"/>
                <a:cs typeface="Times New Roman" panose="02020603050405020304" pitchFamily="18" charset="0"/>
              </a:rPr>
              <a:t> </a:t>
            </a:r>
          </a:p>
        </p:txBody>
      </p:sp>
      <p:sp>
        <p:nvSpPr>
          <p:cNvPr id="9" name="Rectangle 8"/>
          <p:cNvSpPr/>
          <p:nvPr/>
        </p:nvSpPr>
        <p:spPr>
          <a:xfrm>
            <a:off x="7384709" y="4225969"/>
            <a:ext cx="1561646" cy="523220"/>
          </a:xfrm>
          <a:prstGeom prst="rect">
            <a:avLst/>
          </a:prstGeom>
        </p:spPr>
        <p:txBody>
          <a:bodyPr wrap="none">
            <a:spAutoFit/>
          </a:bodyPr>
          <a:lstStyle/>
          <a:p>
            <a:r>
              <a:rPr lang="en-US" sz="2800" b="1" dirty="0" err="1">
                <a:solidFill>
                  <a:srgbClr val="002060"/>
                </a:solidFill>
                <a:latin typeface="Times New Roman" panose="02020603050405020304" pitchFamily="18" charset="0"/>
                <a:cs typeface="Times New Roman" panose="02020603050405020304" pitchFamily="18" charset="0"/>
              </a:rPr>
              <a:t>Nên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làm</a:t>
            </a:r>
            <a:r>
              <a:rPr lang="en-US" sz="28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9437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89&quot;/&gt;&lt;/object&gt;&lt;object type=&quot;3&quot; unique_id=&quot;10004&quot;&gt;&lt;property id=&quot;20148&quot; value=&quot;5&quot;/&gt;&lt;property id=&quot;20300&quot; value=&quot;Slide 2&quot;/&gt;&lt;property id=&quot;20307&quot; value=&quot;279&quot;/&gt;&lt;/object&gt;&lt;object type=&quot;3&quot; unique_id=&quot;10005&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9&quot;/&gt;&lt;property id=&quot;20307&quot; value=&quot;292&quot;/&gt;&lt;/object&gt;&lt;object type=&quot;3&quot; unique_id=&quot;10008&quot;&gt;&lt;property id=&quot;20148&quot; value=&quot;5&quot;/&gt;&lt;property id=&quot;20300&quot; value=&quot;Slide 10&quot;/&gt;&lt;property id=&quot;20307&quot; value=&quot;280&quot;/&gt;&lt;/object&gt;&lt;object type=&quot;3&quot; unique_id=&quot;10009&quot;&gt;&lt;property id=&quot;20148&quot; value=&quot;5&quot;/&gt;&lt;property id=&quot;20300&quot; value=&quot;Slide 11&quot;/&gt;&lt;property id=&quot;20307&quot; value=&quot;281&quot;/&gt;&lt;/object&gt;&lt;object type=&quot;3&quot; unique_id=&quot;10014&quot;&gt;&lt;property id=&quot;20148&quot; value=&quot;5&quot;/&gt;&lt;property id=&quot;20300&quot; value=&quot;Slide 17&quot;/&gt;&lt;property id=&quot;20307&quot; value=&quot;287&quot;/&gt;&lt;/object&gt;&lt;object type=&quot;3&quot; unique_id=&quot;10085&quot;&gt;&lt;property id=&quot;20148&quot; value=&quot;5&quot;/&gt;&lt;property id=&quot;20300&quot; value=&quot;Slide 3&quot;/&gt;&lt;property id=&quot;20307&quot; value=&quot;294&quot;/&gt;&lt;/object&gt;&lt;object type=&quot;3&quot; unique_id=&quot;10179&quot;&gt;&lt;property id=&quot;20148&quot; value=&quot;5&quot;/&gt;&lt;property id=&quot;20300&quot; value=&quot;Slide 12&quot;/&gt;&lt;property id=&quot;20307&quot; value=&quot;297&quot;/&gt;&lt;/object&gt;&lt;object type=&quot;3&quot; unique_id=&quot;10180&quot;&gt;&lt;property id=&quot;20148&quot; value=&quot;5&quot;/&gt;&lt;property id=&quot;20300&quot; value=&quot;Slide 18&quot;/&gt;&lt;property id=&quot;20307&quot; value=&quot;296&quot;/&gt;&lt;/object&gt;&lt;object type=&quot;3&quot; unique_id=&quot;10224&quot;&gt;&lt;property id=&quot;20148&quot; value=&quot;5&quot;/&gt;&lt;property id=&quot;20300&quot; value=&quot;Slide 13&quot;/&gt;&lt;property id=&quot;20307&quot; value=&quot;298&quot;/&gt;&lt;/object&gt;&lt;object type=&quot;3&quot; unique_id=&quot;10282&quot;&gt;&lt;property id=&quot;20148&quot; value=&quot;5&quot;/&gt;&lt;property id=&quot;20300&quot; value=&quot;Slide 15&quot;/&gt;&lt;property id=&quot;20307&quot; value=&quot;299&quot;/&gt;&lt;/object&gt;&lt;object type=&quot;3&quot; unique_id=&quot;10283&quot;&gt;&lt;property id=&quot;20148&quot; value=&quot;5&quot;/&gt;&lt;property id=&quot;20300&quot; value=&quot;Slide 16&quot;/&gt;&lt;property id=&quot;20307&quot; value=&quot;300&quot;/&gt;&lt;/object&gt;&lt;object type=&quot;3&quot; unique_id=&quot;10349&quot;&gt;&lt;property id=&quot;20148&quot; value=&quot;5&quot;/&gt;&lt;property id=&quot;20300&quot; value=&quot;Slide 6&quot;/&gt;&lt;property id=&quot;20307&quot; value=&quot;302&quot;/&gt;&lt;/object&gt;&lt;object type=&quot;3&quot; unique_id=&quot;10350&quot;&gt;&lt;property id=&quot;20148&quot; value=&quot;5&quot;/&gt;&lt;property id=&quot;20300&quot; value=&quot;Slide 7&quot;/&gt;&lt;property id=&quot;20307&quot; value=&quot;301&quot;/&gt;&lt;/object&gt;&lt;object type=&quot;3&quot; unique_id=&quot;10421&quot;&gt;&lt;property id=&quot;20148&quot; value=&quot;5&quot;/&gt;&lt;property id=&quot;20300&quot; value=&quot;Slide 14&quot;/&gt;&lt;property id=&quot;20307&quot; value=&quot;303&quot;/&gt;&lt;/object&gt;&lt;object type=&quot;3&quot; unique_id=&quot;10477&quot;&gt;&lt;property id=&quot;20148&quot; value=&quot;5&quot;/&gt;&lt;property id=&quot;20300&quot; value=&quot;Slide 5&quot;/&gt;&lt;property id=&quot;20307&quot; value=&quot;304&quot;/&gt;&lt;/object&gt;&lt;object type=&quot;3&quot; unique_id=&quot;10573&quot;&gt;&lt;property id=&quot;20148&quot; value=&quot;5&quot;/&gt;&lt;property id=&quot;20300&quot; value=&quot;Slide 8&quot;/&gt;&lt;property id=&quot;20307&quot; value=&quot;305&quot;/&gt;&lt;/object&gt;&lt;/object&gt;&lt;object type=&quot;8&quot; unique_id=&quot;10028&quo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2330</TotalTime>
  <Words>726</Words>
  <Application>Microsoft Office PowerPoint</Application>
  <PresentationFormat>Widescreen</PresentationFormat>
  <Paragraphs>112</Paragraphs>
  <Slides>22</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SLIRA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dung Dũng</cp:lastModifiedBy>
  <cp:revision>500</cp:revision>
  <dcterms:created xsi:type="dcterms:W3CDTF">2021-06-08T07:37:38Z</dcterms:created>
  <dcterms:modified xsi:type="dcterms:W3CDTF">2024-06-30T14:55:00Z</dcterms:modified>
</cp:coreProperties>
</file>