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 id="2147483672" r:id="rId2"/>
    <p:sldMasterId id="2147483684" r:id="rId3"/>
    <p:sldMasterId id="2147483708" r:id="rId4"/>
    <p:sldMasterId id="2147483720" r:id="rId5"/>
    <p:sldMasterId id="2147483734" r:id="rId6"/>
    <p:sldMasterId id="2147483736" r:id="rId7"/>
  </p:sldMasterIdLst>
  <p:notesMasterIdLst>
    <p:notesMasterId r:id="rId43"/>
  </p:notesMasterIdLst>
  <p:sldIdLst>
    <p:sldId id="257" r:id="rId8"/>
    <p:sldId id="259" r:id="rId9"/>
    <p:sldId id="258" r:id="rId10"/>
    <p:sldId id="260" r:id="rId11"/>
    <p:sldId id="261" r:id="rId12"/>
    <p:sldId id="262" r:id="rId13"/>
    <p:sldId id="266" r:id="rId14"/>
    <p:sldId id="265" r:id="rId15"/>
    <p:sldId id="279" r:id="rId16"/>
    <p:sldId id="267" r:id="rId17"/>
    <p:sldId id="268" r:id="rId18"/>
    <p:sldId id="269" r:id="rId19"/>
    <p:sldId id="256" r:id="rId20"/>
    <p:sldId id="271" r:id="rId21"/>
    <p:sldId id="272" r:id="rId22"/>
    <p:sldId id="274" r:id="rId23"/>
    <p:sldId id="275" r:id="rId24"/>
    <p:sldId id="276" r:id="rId25"/>
    <p:sldId id="277" r:id="rId26"/>
    <p:sldId id="278" r:id="rId27"/>
    <p:sldId id="280" r:id="rId28"/>
    <p:sldId id="281" r:id="rId29"/>
    <p:sldId id="282" r:id="rId30"/>
    <p:sldId id="283" r:id="rId31"/>
    <p:sldId id="284" r:id="rId32"/>
    <p:sldId id="285" r:id="rId33"/>
    <p:sldId id="286" r:id="rId34"/>
    <p:sldId id="287" r:id="rId35"/>
    <p:sldId id="289" r:id="rId36"/>
    <p:sldId id="288" r:id="rId37"/>
    <p:sldId id="290" r:id="rId38"/>
    <p:sldId id="291" r:id="rId39"/>
    <p:sldId id="292" r:id="rId40"/>
    <p:sldId id="293" r:id="rId41"/>
    <p:sldId id="29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68" d="100"/>
          <a:sy n="68" d="100"/>
        </p:scale>
        <p:origin x="78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6/30/2024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6/30/2024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6/30/2024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6/30/2024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6/30/2024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6/30/2024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6/30/2024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6/30/2024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t>6/30/2024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t>6/30/2024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t>6/30/2024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6/30/2024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6/30/2024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6/30/2024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6/30/2024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6/30/2024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6/30/2024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6/30/2024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6/30/2024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6/30/2024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t>6/30/2024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t>6/30/2024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t>6/30/2024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6/30/2024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6/30/2024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6/30/2024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6/30/2024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6/30/2024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508000" y="4853412"/>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7C6662AC-A369-4D70-88AD-1C73A87EEAD0}" type="datetimeFigureOut">
              <a:rPr lang="zh-CN" altLang="en-US" smtClean="0"/>
              <a:t>2024/6/30</a:t>
            </a:fld>
            <a:endParaRPr lang="zh-CN" altLang="en-US"/>
          </a:p>
        </p:txBody>
      </p:sp>
      <p:sp>
        <p:nvSpPr>
          <p:cNvPr id="2" name="Footer Placeholder 1"/>
          <p:cNvSpPr>
            <a:spLocks noGrp="1"/>
          </p:cNvSpPr>
          <p:nvPr>
            <p:ph type="ftr" sz="quarter" idx="11"/>
          </p:nvPr>
        </p:nvSpPr>
        <p:spPr/>
        <p:txBody>
          <a:bodyPr/>
          <a:lstStyle/>
          <a:p>
            <a:endParaRPr lang="zh-CN" altLang="en-US"/>
          </a:p>
        </p:txBody>
      </p:sp>
      <p:sp>
        <p:nvSpPr>
          <p:cNvPr id="15" name="Slide Number Placeholder 14"/>
          <p:cNvSpPr>
            <a:spLocks noGrp="1"/>
          </p:cNvSpPr>
          <p:nvPr>
            <p:ph type="sldNum" sz="quarter" idx="12"/>
          </p:nvPr>
        </p:nvSpPr>
        <p:spPr>
          <a:xfrm>
            <a:off x="10972800" y="6473952"/>
            <a:ext cx="1011936" cy="246888"/>
          </a:xfrm>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t>2024/6/30</a:t>
            </a:fld>
            <a:endParaRPr lang="zh-CN" altLang="en-US"/>
          </a:p>
        </p:txBody>
      </p:sp>
      <p:sp>
        <p:nvSpPr>
          <p:cNvPr id="19" name="Footer Placeholder 18"/>
          <p:cNvSpPr>
            <a:spLocks noGrp="1"/>
          </p:cNvSpPr>
          <p:nvPr>
            <p:ph type="ftr" sz="quarter" idx="11"/>
          </p:nvPr>
        </p:nvSpPr>
        <p:spPr>
          <a:xfrm>
            <a:off x="4775200" y="76201"/>
            <a:ext cx="3860800" cy="288925"/>
          </a:xfrm>
        </p:spPr>
        <p:txBody>
          <a:bodyPr/>
          <a:lstStyle/>
          <a:p>
            <a:endParaRPr lang="zh-CN" altLang="en-US"/>
          </a:p>
        </p:txBody>
      </p:sp>
      <p:sp>
        <p:nvSpPr>
          <p:cNvPr id="16" name="Slide Number Placeholder 15"/>
          <p:cNvSpPr>
            <a:spLocks noGrp="1"/>
          </p:cNvSpPr>
          <p:nvPr>
            <p:ph type="sldNum" sz="quarter" idx="12"/>
          </p:nvPr>
        </p:nvSpPr>
        <p:spPr>
          <a:xfrm>
            <a:off x="10972800" y="6473952"/>
            <a:ext cx="1011936" cy="246888"/>
          </a:xfrm>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7C6662AC-A369-4D70-88AD-1C73A87EEAD0}" type="datetimeFigureOut">
              <a:rPr lang="zh-CN" altLang="en-US" smtClean="0"/>
              <a:t>2024/6/30</a:t>
            </a:fld>
            <a:endParaRPr lang="zh-CN" altLang="en-US"/>
          </a:p>
        </p:txBody>
      </p:sp>
      <p:sp>
        <p:nvSpPr>
          <p:cNvPr id="11" name="Footer Placeholder 10"/>
          <p:cNvSpPr>
            <a:spLocks noGrp="1"/>
          </p:cNvSpPr>
          <p:nvPr>
            <p:ph type="ftr" sz="quarter" idx="11"/>
          </p:nvPr>
        </p:nvSpPr>
        <p:spPr/>
        <p:txBody>
          <a:bodyPr/>
          <a:lstStyle/>
          <a:p>
            <a:endParaRPr lang="zh-CN" altLang="en-US"/>
          </a:p>
        </p:txBody>
      </p:sp>
      <p:sp>
        <p:nvSpPr>
          <p:cNvPr id="16" name="Slide Number Placeholder 15"/>
          <p:cNvSpPr>
            <a:spLocks noGrp="1"/>
          </p:cNvSpPr>
          <p:nvPr>
            <p:ph type="sldNum" sz="quarter" idx="12"/>
          </p:nvPr>
        </p:nvSpPr>
        <p:spPr/>
        <p:txBody>
          <a:bodyPr/>
          <a:lstStyle/>
          <a:p>
            <a:fld id="{929447A0-8F3A-4CEC-AF03-0972B3128EE1}" type="slidenum">
              <a:rPr lang="zh-CN" altLang="en-US" smtClean="0"/>
              <a:t>‹#›</a:t>
            </a:fld>
            <a:endParaRPr lang="zh-CN" altLang="en-US"/>
          </a:p>
        </p:txBody>
      </p:sp>
      <p:sp>
        <p:nvSpPr>
          <p:cNvPr id="8" name="Title 7"/>
          <p:cNvSpPr>
            <a:spLocks noGrp="1"/>
          </p:cNvSpPr>
          <p:nvPr>
            <p:ph type="title"/>
          </p:nvPr>
        </p:nvSpPr>
        <p:spPr>
          <a:xfrm>
            <a:off x="240633" y="2947086"/>
            <a:ext cx="11582400" cy="1184825"/>
          </a:xfrm>
        </p:spPr>
        <p:txBody>
          <a:bodyPr rtlCol="0" anchor="t"/>
          <a:lstStyle>
            <a:lvl1pPr algn="r">
              <a:defRPr/>
            </a:lvl1pPr>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7C6662AC-A369-4D70-88AD-1C73A87EEAD0}" type="datetimeFigureOut">
              <a:rPr lang="zh-CN" altLang="en-US" smtClean="0"/>
              <a:t>2024/6/30</a:t>
            </a:fld>
            <a:endParaRPr lang="zh-CN" altLang="en-US"/>
          </a:p>
        </p:txBody>
      </p:sp>
      <p:sp>
        <p:nvSpPr>
          <p:cNvPr id="10" name="Footer Placeholder 9"/>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7C6662AC-A369-4D70-88AD-1C73A87EEAD0}" type="datetimeFigureOut">
              <a:rPr lang="zh-CN" altLang="en-US" smtClean="0"/>
              <a:t>2024/6/30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a:xfrm>
            <a:off x="10972800" y="6477000"/>
            <a:ext cx="1016000" cy="246888"/>
          </a:xfrm>
        </p:spPr>
        <p:txBody>
          <a:bodyPr/>
          <a:lstStyle/>
          <a:p>
            <a:fld id="{929447A0-8F3A-4CEC-AF03-0972B3128EE1}" type="slidenum">
              <a:rPr lang="zh-CN" altLang="en-US" smtClean="0"/>
              <a:t>‹#›</a:t>
            </a:fld>
            <a:endParaRPr lang="zh-CN" altLang="en-US"/>
          </a:p>
        </p:txBody>
      </p:sp>
      <p:sp>
        <p:nvSpPr>
          <p:cNvPr id="11" name="Straight Connector 10"/>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7C6662AC-A369-4D70-88AD-1C73A87EEAD0}" type="datetimeFigureOut">
              <a:rPr lang="zh-CN" altLang="en-US" smtClean="0"/>
              <a:t>2024/6/30</a:t>
            </a:fld>
            <a:endParaRPr lang="zh-CN" altLang="en-US"/>
          </a:p>
        </p:txBody>
      </p:sp>
      <p:sp>
        <p:nvSpPr>
          <p:cNvPr id="21" name="Footer Placeholder 20"/>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6/30/2024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C6662AC-A369-4D70-88AD-1C73A87EEAD0}" type="datetimeFigureOut">
              <a:rPr lang="zh-CN" altLang="en-US" smtClean="0"/>
              <a:t>2024/6/30</a:t>
            </a:fld>
            <a:endParaRPr lang="zh-CN" altLang="en-US"/>
          </a:p>
        </p:txBody>
      </p:sp>
      <p:sp>
        <p:nvSpPr>
          <p:cNvPr id="24" name="Footer Placeholder 23"/>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t>2024/6/30</a:t>
            </a:fld>
            <a:endParaRPr lang="zh-CN" altLang="en-US"/>
          </a:p>
        </p:txBody>
      </p:sp>
      <p:sp>
        <p:nvSpPr>
          <p:cNvPr id="29" name="Footer Placeholder 28"/>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7C6662AC-A369-4D70-88AD-1C73A87EEAD0}" type="datetimeFigureOut">
              <a:rPr lang="zh-CN" altLang="en-US" smtClean="0"/>
              <a:t>2024/6/30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t>‹#›</a:t>
            </a:fld>
            <a:endParaRPr lang="zh-CN" altLang="en-US"/>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t>2024/6/30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7"/>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77"/>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t>2024/6/30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6/30/2024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6/30/2024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6/30/2024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6/30/2024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6/30/2024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t>6/30/2024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6/30/2024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6/30/2024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6/30/2024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6/30/2024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6/30/2024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6/30/2024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8A4A8A9-2BF7-4A8A-8368-4CDFFD9DCA98}" type="datetimeFigureOut">
              <a:rPr lang="en-US" smtClean="0"/>
              <a:t>6/30/2024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3A908E-BCCF-4F7B-A435-90385526EBEC}" type="slidenum">
              <a:rPr lang="en-US" smtClean="0"/>
              <a:t>‹#›</a:t>
            </a:fld>
            <a:endParaRPr lang="en-US"/>
          </a:p>
        </p:txBody>
      </p:sp>
    </p:spTree>
    <p:extLst>
      <p:ext uri="{BB962C8B-B14F-4D97-AF65-F5344CB8AC3E}">
        <p14:creationId xmlns:p14="http://schemas.microsoft.com/office/powerpoint/2010/main" val="3725105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t>6/30/2024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6/30/2024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9928323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t>6/30/2024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6/30/2024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6/30/2024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5.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t>6/30/2024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t>6/30/2024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t>6/30/2024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406400" y="1554163"/>
            <a:ext cx="115824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1"/>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7C6662AC-A369-4D70-88AD-1C73A87EEAD0}" type="datetimeFigureOut">
              <a:rPr lang="zh-CN" altLang="en-US" smtClean="0"/>
              <a:t>2024/6/30</a:t>
            </a:fld>
            <a:endParaRPr lang="zh-CN" altLang="en-US"/>
          </a:p>
        </p:txBody>
      </p:sp>
      <p:sp>
        <p:nvSpPr>
          <p:cNvPr id="28" name="Footer Placeholder 27"/>
          <p:cNvSpPr>
            <a:spLocks noGrp="1"/>
          </p:cNvSpPr>
          <p:nvPr>
            <p:ph type="ftr" sz="quarter" idx="3"/>
          </p:nvPr>
        </p:nvSpPr>
        <p:spPr>
          <a:xfrm>
            <a:off x="4165600" y="76201"/>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zh-CN" altLang="en-US"/>
          </a:p>
        </p:txBody>
      </p:sp>
      <p:sp>
        <p:nvSpPr>
          <p:cNvPr id="5" name="Slide Number Placeholder 4"/>
          <p:cNvSpPr>
            <a:spLocks noGrp="1"/>
          </p:cNvSpPr>
          <p:nvPr>
            <p:ph type="sldNum" sz="quarter" idx="4"/>
          </p:nvPr>
        </p:nvSpPr>
        <p:spPr>
          <a:xfrm>
            <a:off x="10972800" y="6477001"/>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29447A0-8F3A-4CEC-AF03-0972B3128EE1}" type="slidenum">
              <a:rPr lang="zh-CN" altLang="en-US" smtClean="0"/>
              <a:t>‹#›</a:t>
            </a:fld>
            <a:endParaRPr lang="zh-CN" altLang="en-US"/>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panose="05020102010507070707"/>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panose="05020102010507070707"/>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panose="05020102010507070707"/>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panose="05020102010507070707"/>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panose="05020102010507070707"/>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panose="05020102010507070707"/>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panose="05020102010507070707"/>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6/30/2024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5" r:id="rId1"/>
    <p:sldLayoutId id="2147483748" r:id="rId2"/>
    <p:sldLayoutId id="2147483749" r:id="rId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3" Type="http://schemas.openxmlformats.org/officeDocument/2006/relationships/slideLayout" Target="../slideLayouts/slideLayout60.xml"/><Relationship Id="rId7" Type="http://schemas.openxmlformats.org/officeDocument/2006/relationships/image" Target="../media/image8.png"/><Relationship Id="rId12" Type="http://schemas.openxmlformats.org/officeDocument/2006/relationships/image" Target="../media/image11.png"/><Relationship Id="rId17" Type="http://schemas.openxmlformats.org/officeDocument/2006/relationships/image" Target="../media/image14.png"/><Relationship Id="rId2" Type="http://schemas.openxmlformats.org/officeDocument/2006/relationships/audio" Target="../media/media1.mp3"/><Relationship Id="rId16" Type="http://schemas.openxmlformats.org/officeDocument/2006/relationships/image" Target="../media/image13.png"/><Relationship Id="rId1" Type="http://schemas.microsoft.com/office/2007/relationships/media" Target="../media/media1.mp3"/><Relationship Id="rId6" Type="http://schemas.openxmlformats.org/officeDocument/2006/relationships/image" Target="../media/image7.png"/><Relationship Id="rId11" Type="http://schemas.microsoft.com/office/2007/relationships/hdphoto" Target="../media/hdphoto2.wdp"/><Relationship Id="rId5" Type="http://schemas.openxmlformats.org/officeDocument/2006/relationships/image" Target="../media/image6.jpeg"/><Relationship Id="rId15" Type="http://schemas.microsoft.com/office/2007/relationships/hdphoto" Target="../media/hdphoto4.wdp"/><Relationship Id="rId10" Type="http://schemas.openxmlformats.org/officeDocument/2006/relationships/image" Target="../media/image10.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60.xml"/><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0.xml"/><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jpeg"/><Relationship Id="rId1" Type="http://schemas.openxmlformats.org/officeDocument/2006/relationships/slideLayout" Target="../slideLayouts/slideLayout60.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0.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56.xml"/><Relationship Id="rId5" Type="http://schemas.openxmlformats.org/officeDocument/2006/relationships/image" Target="../media/image43.jpe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3" Type="http://schemas.microsoft.com/office/2007/relationships/hdphoto" Target="../media/hdphoto8.wdp"/><Relationship Id="rId18" Type="http://schemas.openxmlformats.org/officeDocument/2006/relationships/image" Target="../media/image21.png"/><Relationship Id="rId26" Type="http://schemas.openxmlformats.org/officeDocument/2006/relationships/image" Target="../media/image25.png"/><Relationship Id="rId3" Type="http://schemas.openxmlformats.org/officeDocument/2006/relationships/image" Target="../media/image16.png"/><Relationship Id="rId21" Type="http://schemas.microsoft.com/office/2007/relationships/hdphoto" Target="../media/hdphoto11.wdp"/><Relationship Id="rId34" Type="http://schemas.microsoft.com/office/2007/relationships/hdphoto" Target="../media/hdphoto16.wdp"/><Relationship Id="rId7" Type="http://schemas.microsoft.com/office/2007/relationships/hdphoto" Target="../media/hdphoto6.wdp"/><Relationship Id="rId12" Type="http://schemas.openxmlformats.org/officeDocument/2006/relationships/image" Target="../media/image19.png"/><Relationship Id="rId17" Type="http://schemas.openxmlformats.org/officeDocument/2006/relationships/slide" Target="slide4.xml"/><Relationship Id="rId25" Type="http://schemas.microsoft.com/office/2007/relationships/hdphoto" Target="../media/hdphoto13.wdp"/><Relationship Id="rId33" Type="http://schemas.openxmlformats.org/officeDocument/2006/relationships/image" Target="../media/image28.png"/><Relationship Id="rId2" Type="http://schemas.openxmlformats.org/officeDocument/2006/relationships/image" Target="../media/image15.jpeg"/><Relationship Id="rId16" Type="http://schemas.microsoft.com/office/2007/relationships/hdphoto" Target="../media/hdphoto9.wdp"/><Relationship Id="rId20" Type="http://schemas.openxmlformats.org/officeDocument/2006/relationships/image" Target="../media/image22.png"/><Relationship Id="rId29" Type="http://schemas.microsoft.com/office/2007/relationships/hdphoto" Target="../media/hdphoto1.wdp"/><Relationship Id="rId1" Type="http://schemas.openxmlformats.org/officeDocument/2006/relationships/slideLayout" Target="../slideLayouts/slideLayout60.xml"/><Relationship Id="rId6" Type="http://schemas.openxmlformats.org/officeDocument/2006/relationships/image" Target="../media/image17.png"/><Relationship Id="rId11" Type="http://schemas.openxmlformats.org/officeDocument/2006/relationships/slide" Target="slide6.xml"/><Relationship Id="rId24" Type="http://schemas.openxmlformats.org/officeDocument/2006/relationships/image" Target="../media/image24.png"/><Relationship Id="rId32" Type="http://schemas.openxmlformats.org/officeDocument/2006/relationships/image" Target="../media/image27.GIF"/><Relationship Id="rId5" Type="http://schemas.openxmlformats.org/officeDocument/2006/relationships/slide" Target="slide3.xml"/><Relationship Id="rId15" Type="http://schemas.openxmlformats.org/officeDocument/2006/relationships/image" Target="../media/image20.png"/><Relationship Id="rId23" Type="http://schemas.microsoft.com/office/2007/relationships/hdphoto" Target="../media/hdphoto12.wdp"/><Relationship Id="rId28" Type="http://schemas.openxmlformats.org/officeDocument/2006/relationships/image" Target="../media/image8.png"/><Relationship Id="rId10" Type="http://schemas.microsoft.com/office/2007/relationships/hdphoto" Target="../media/hdphoto7.wdp"/><Relationship Id="rId19" Type="http://schemas.microsoft.com/office/2007/relationships/hdphoto" Target="../media/hdphoto10.wdp"/><Relationship Id="rId31" Type="http://schemas.microsoft.com/office/2007/relationships/hdphoto" Target="../media/hdphoto15.wdp"/><Relationship Id="rId4" Type="http://schemas.microsoft.com/office/2007/relationships/hdphoto" Target="../media/hdphoto5.wdp"/><Relationship Id="rId9" Type="http://schemas.openxmlformats.org/officeDocument/2006/relationships/image" Target="../media/image18.png"/><Relationship Id="rId14" Type="http://schemas.openxmlformats.org/officeDocument/2006/relationships/slide" Target="slide7.xml"/><Relationship Id="rId22" Type="http://schemas.openxmlformats.org/officeDocument/2006/relationships/image" Target="../media/image23.png"/><Relationship Id="rId27" Type="http://schemas.microsoft.com/office/2007/relationships/hdphoto" Target="../media/hdphoto14.wdp"/><Relationship Id="rId30" Type="http://schemas.openxmlformats.org/officeDocument/2006/relationships/image" Target="../media/image26.png"/><Relationship Id="rId35" Type="http://schemas.openxmlformats.org/officeDocument/2006/relationships/image" Target="../media/image29.GIF"/><Relationship Id="rId8" Type="http://schemas.openxmlformats.org/officeDocument/2006/relationships/slide" Target="slide5.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8.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50.png"/><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1.jpeg"/><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1.jpeg"/><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1.jpeg"/><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56.xml"/><Relationship Id="rId5" Type="http://schemas.openxmlformats.org/officeDocument/2006/relationships/image" Target="../media/image43.jpe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8.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1.jpeg"/><Relationship Id="rId1" Type="http://schemas.openxmlformats.org/officeDocument/2006/relationships/slideLayout" Target="../slideLayouts/slideLayout64.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1.jpeg"/><Relationship Id="rId1" Type="http://schemas.openxmlformats.org/officeDocument/2006/relationships/slideLayout" Target="../slideLayouts/slideLayout64.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56.xml"/><Relationship Id="rId5" Type="http://schemas.openxmlformats.org/officeDocument/2006/relationships/image" Target="../media/image43.jpe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60.xml"/><Relationship Id="rId6" Type="http://schemas.microsoft.com/office/2007/relationships/hdphoto" Target="../media/hdphoto18.wdp"/><Relationship Id="rId5" Type="http://schemas.openxmlformats.org/officeDocument/2006/relationships/image" Target="../media/image32.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1.jpeg"/><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1.jpeg"/><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8.xml"/><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58.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60.png"/><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2.png"/><Relationship Id="rId1" Type="http://schemas.openxmlformats.org/officeDocument/2006/relationships/slideLayout" Target="../slideLayouts/slideLayout59.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microsoft.com/office/2007/relationships/hdphoto" Target="../media/hdphoto18.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2.png"/><Relationship Id="rId11" Type="http://schemas.microsoft.com/office/2007/relationships/hdphoto" Target="../media/hdphoto2.wdp"/><Relationship Id="rId5" Type="http://schemas.microsoft.com/office/2007/relationships/hdphoto" Target="../media/hdphoto17.wdp"/><Relationship Id="rId10" Type="http://schemas.openxmlformats.org/officeDocument/2006/relationships/image" Target="../media/image10.png"/><Relationship Id="rId4" Type="http://schemas.openxmlformats.org/officeDocument/2006/relationships/image" Target="../media/image31.png"/><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13.xml"/><Relationship Id="rId6" Type="http://schemas.microsoft.com/office/2007/relationships/hdphoto" Target="../media/hdphoto18.wdp"/><Relationship Id="rId5" Type="http://schemas.openxmlformats.org/officeDocument/2006/relationships/image" Target="../media/image32.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24.xml"/><Relationship Id="rId6" Type="http://schemas.microsoft.com/office/2007/relationships/hdphoto" Target="../media/hdphoto18.wdp"/><Relationship Id="rId5" Type="http://schemas.openxmlformats.org/officeDocument/2006/relationships/image" Target="../media/image32.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32.png"/><Relationship Id="rId4" Type="http://schemas.microsoft.com/office/2007/relationships/hdphoto" Target="../media/hdphoto17.wdp"/><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56.xml"/><Relationship Id="rId5" Type="http://schemas.openxmlformats.org/officeDocument/2006/relationships/image" Target="../media/image34.jpe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3741" y="2012817"/>
            <a:ext cx="15605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7805469" y="4371656"/>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400" y="1220231"/>
            <a:ext cx="1726453" cy="158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3382049" y="457200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4038600" y="40360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5997023" y="273996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6338365" y="2414760"/>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7408609" y="3390368"/>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flipH="1">
            <a:off x="6328037" y="538789"/>
            <a:ext cx="382794" cy="45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ADMIN\Desktop\Tai nguyen thiet ke tro choi\Angry birds epic birds\1505573783630 (2).png">
            <a:hlinkClick r:id="" action="ppaction://hlinkshowjump?jump=next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69437" y="5954052"/>
            <a:ext cx="1887616" cy="903947"/>
          </a:xfrm>
          <a:prstGeom prst="rect">
            <a:avLst/>
          </a:prstGeom>
          <a:noFill/>
          <a:extLst>
            <a:ext uri="{909E8E84-426E-40DD-AFC4-6F175D3DCCD1}">
              <a14:hiddenFill xmlns:a14="http://schemas.microsoft.com/office/drawing/2010/main">
                <a:solidFill>
                  <a:srgbClr val="FFFFFF"/>
                </a:solidFill>
              </a14:hiddenFill>
            </a:ext>
          </a:extLst>
        </p:spPr>
      </p:pic>
      <p:pic>
        <p:nvPicPr>
          <p:cNvPr id="2" name="Chu-Ech-Con-Be-Bao-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3581400" y="1361228"/>
            <a:ext cx="609600" cy="609600"/>
          </a:xfrm>
          <a:prstGeom prst="rect">
            <a:avLst/>
          </a:prstGeom>
        </p:spPr>
      </p:pic>
      <p:sp>
        <p:nvSpPr>
          <p:cNvPr id="4" name="Oval Callout 3"/>
          <p:cNvSpPr/>
          <p:nvPr/>
        </p:nvSpPr>
        <p:spPr>
          <a:xfrm>
            <a:off x="7648643" y="-97280"/>
            <a:ext cx="4495800" cy="2917016"/>
          </a:xfrm>
          <a:prstGeom prst="wedgeEllipseCallout">
            <a:avLst>
              <a:gd name="adj1" fmla="val -155261"/>
              <a:gd name="adj2" fmla="val 2919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1. Ôn và khởi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8"/>
                                        </p:tgtEl>
                                        <p:attrNameLst>
                                          <p:attrName>r</p:attrName>
                                        </p:attrNameLst>
                                      </p:cBhvr>
                                    </p:animRot>
                                    <p:animRot by="-240000">
                                      <p:cBhvr>
                                        <p:cTn id="7" dur="750" fill="hold">
                                          <p:stCondLst>
                                            <p:cond delay="750"/>
                                          </p:stCondLst>
                                        </p:cTn>
                                        <p:tgtEl>
                                          <p:spTgt spid="8"/>
                                        </p:tgtEl>
                                        <p:attrNameLst>
                                          <p:attrName>r</p:attrName>
                                        </p:attrNameLst>
                                      </p:cBhvr>
                                    </p:animRot>
                                    <p:animRot by="240000">
                                      <p:cBhvr>
                                        <p:cTn id="8" dur="750" fill="hold">
                                          <p:stCondLst>
                                            <p:cond delay="1500"/>
                                          </p:stCondLst>
                                        </p:cTn>
                                        <p:tgtEl>
                                          <p:spTgt spid="8"/>
                                        </p:tgtEl>
                                        <p:attrNameLst>
                                          <p:attrName>r</p:attrName>
                                        </p:attrNameLst>
                                      </p:cBhvr>
                                    </p:animRot>
                                    <p:animRot by="-240000">
                                      <p:cBhvr>
                                        <p:cTn id="9" dur="750" fill="hold">
                                          <p:stCondLst>
                                            <p:cond delay="2250"/>
                                          </p:stCondLst>
                                        </p:cTn>
                                        <p:tgtEl>
                                          <p:spTgt spid="8"/>
                                        </p:tgtEl>
                                        <p:attrNameLst>
                                          <p:attrName>r</p:attrName>
                                        </p:attrNameLst>
                                      </p:cBhvr>
                                    </p:animRot>
                                    <p:animRot by="120000">
                                      <p:cBhvr>
                                        <p:cTn id="10" dur="750" fill="hold">
                                          <p:stCondLst>
                                            <p:cond delay="30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5"/>
                                        </p:tgtEl>
                                        <p:attrNameLst>
                                          <p:attrName>r</p:attrName>
                                        </p:attrNameLst>
                                      </p:cBhvr>
                                    </p:animRot>
                                    <p:animRot by="-240000">
                                      <p:cBhvr>
                                        <p:cTn id="13" dur="650" fill="hold">
                                          <p:stCondLst>
                                            <p:cond delay="650"/>
                                          </p:stCondLst>
                                        </p:cTn>
                                        <p:tgtEl>
                                          <p:spTgt spid="15"/>
                                        </p:tgtEl>
                                        <p:attrNameLst>
                                          <p:attrName>r</p:attrName>
                                        </p:attrNameLst>
                                      </p:cBhvr>
                                    </p:animRot>
                                    <p:animRot by="240000">
                                      <p:cBhvr>
                                        <p:cTn id="14" dur="650" fill="hold">
                                          <p:stCondLst>
                                            <p:cond delay="1300"/>
                                          </p:stCondLst>
                                        </p:cTn>
                                        <p:tgtEl>
                                          <p:spTgt spid="15"/>
                                        </p:tgtEl>
                                        <p:attrNameLst>
                                          <p:attrName>r</p:attrName>
                                        </p:attrNameLst>
                                      </p:cBhvr>
                                    </p:animRot>
                                    <p:animRot by="-240000">
                                      <p:cBhvr>
                                        <p:cTn id="15" dur="650" fill="hold">
                                          <p:stCondLst>
                                            <p:cond delay="1950"/>
                                          </p:stCondLst>
                                        </p:cTn>
                                        <p:tgtEl>
                                          <p:spTgt spid="15"/>
                                        </p:tgtEl>
                                        <p:attrNameLst>
                                          <p:attrName>r</p:attrName>
                                        </p:attrNameLst>
                                      </p:cBhvr>
                                    </p:animRot>
                                    <p:animRot by="120000">
                                      <p:cBhvr>
                                        <p:cTn id="16" dur="650" fill="hold">
                                          <p:stCondLst>
                                            <p:cond delay="26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3"/>
                                        </p:tgtEl>
                                        <p:attrNameLst>
                                          <p:attrName>r</p:attrName>
                                        </p:attrNameLst>
                                      </p:cBhvr>
                                    </p:animRot>
                                    <p:animRot by="-240000">
                                      <p:cBhvr>
                                        <p:cTn id="19" dur="650" fill="hold">
                                          <p:stCondLst>
                                            <p:cond delay="650"/>
                                          </p:stCondLst>
                                        </p:cTn>
                                        <p:tgtEl>
                                          <p:spTgt spid="13"/>
                                        </p:tgtEl>
                                        <p:attrNameLst>
                                          <p:attrName>r</p:attrName>
                                        </p:attrNameLst>
                                      </p:cBhvr>
                                    </p:animRot>
                                    <p:animRot by="240000">
                                      <p:cBhvr>
                                        <p:cTn id="20" dur="650" fill="hold">
                                          <p:stCondLst>
                                            <p:cond delay="1300"/>
                                          </p:stCondLst>
                                        </p:cTn>
                                        <p:tgtEl>
                                          <p:spTgt spid="13"/>
                                        </p:tgtEl>
                                        <p:attrNameLst>
                                          <p:attrName>r</p:attrName>
                                        </p:attrNameLst>
                                      </p:cBhvr>
                                    </p:animRot>
                                    <p:animRot by="-240000">
                                      <p:cBhvr>
                                        <p:cTn id="21" dur="650" fill="hold">
                                          <p:stCondLst>
                                            <p:cond delay="1950"/>
                                          </p:stCondLst>
                                        </p:cTn>
                                        <p:tgtEl>
                                          <p:spTgt spid="13"/>
                                        </p:tgtEl>
                                        <p:attrNameLst>
                                          <p:attrName>r</p:attrName>
                                        </p:attrNameLst>
                                      </p:cBhvr>
                                    </p:animRot>
                                    <p:animRot by="120000">
                                      <p:cBhvr>
                                        <p:cTn id="22" dur="650" fill="hold">
                                          <p:stCondLst>
                                            <p:cond delay="2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25" fill="hold">
                                          <p:stCondLst>
                                            <p:cond delay="0"/>
                                          </p:stCondLst>
                                        </p:cTn>
                                        <p:tgtEl>
                                          <p:spTgt spid="14"/>
                                        </p:tgtEl>
                                        <p:attrNameLst>
                                          <p:attrName>r</p:attrName>
                                        </p:attrNameLst>
                                      </p:cBhvr>
                                    </p:animRot>
                                    <p:animRot by="-240000">
                                      <p:cBhvr>
                                        <p:cTn id="25" dur="650" fill="hold">
                                          <p:stCondLst>
                                            <p:cond delay="650"/>
                                          </p:stCondLst>
                                        </p:cTn>
                                        <p:tgtEl>
                                          <p:spTgt spid="14"/>
                                        </p:tgtEl>
                                        <p:attrNameLst>
                                          <p:attrName>r</p:attrName>
                                        </p:attrNameLst>
                                      </p:cBhvr>
                                    </p:animRot>
                                    <p:animRot by="240000">
                                      <p:cBhvr>
                                        <p:cTn id="26" dur="650" fill="hold">
                                          <p:stCondLst>
                                            <p:cond delay="1300"/>
                                          </p:stCondLst>
                                        </p:cTn>
                                        <p:tgtEl>
                                          <p:spTgt spid="14"/>
                                        </p:tgtEl>
                                        <p:attrNameLst>
                                          <p:attrName>r</p:attrName>
                                        </p:attrNameLst>
                                      </p:cBhvr>
                                    </p:animRot>
                                    <p:animRot by="-240000">
                                      <p:cBhvr>
                                        <p:cTn id="27" dur="650" fill="hold">
                                          <p:stCondLst>
                                            <p:cond delay="1950"/>
                                          </p:stCondLst>
                                        </p:cTn>
                                        <p:tgtEl>
                                          <p:spTgt spid="14"/>
                                        </p:tgtEl>
                                        <p:attrNameLst>
                                          <p:attrName>r</p:attrName>
                                        </p:attrNameLst>
                                      </p:cBhvr>
                                    </p:animRot>
                                    <p:animRot by="120000">
                                      <p:cBhvr>
                                        <p:cTn id="28" dur="650" fill="hold">
                                          <p:stCondLst>
                                            <p:cond delay="26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25" fill="hold">
                                          <p:stCondLst>
                                            <p:cond delay="0"/>
                                          </p:stCondLst>
                                        </p:cTn>
                                        <p:tgtEl>
                                          <p:spTgt spid="16"/>
                                        </p:tgtEl>
                                        <p:attrNameLst>
                                          <p:attrName>r</p:attrName>
                                        </p:attrNameLst>
                                      </p:cBhvr>
                                    </p:animRot>
                                    <p:animRot by="-240000">
                                      <p:cBhvr>
                                        <p:cTn id="31" dur="650" fill="hold">
                                          <p:stCondLst>
                                            <p:cond delay="650"/>
                                          </p:stCondLst>
                                        </p:cTn>
                                        <p:tgtEl>
                                          <p:spTgt spid="16"/>
                                        </p:tgtEl>
                                        <p:attrNameLst>
                                          <p:attrName>r</p:attrName>
                                        </p:attrNameLst>
                                      </p:cBhvr>
                                    </p:animRot>
                                    <p:animRot by="240000">
                                      <p:cBhvr>
                                        <p:cTn id="32" dur="650" fill="hold">
                                          <p:stCondLst>
                                            <p:cond delay="1300"/>
                                          </p:stCondLst>
                                        </p:cTn>
                                        <p:tgtEl>
                                          <p:spTgt spid="16"/>
                                        </p:tgtEl>
                                        <p:attrNameLst>
                                          <p:attrName>r</p:attrName>
                                        </p:attrNameLst>
                                      </p:cBhvr>
                                    </p:animRot>
                                    <p:animRot by="-240000">
                                      <p:cBhvr>
                                        <p:cTn id="33" dur="650" fill="hold">
                                          <p:stCondLst>
                                            <p:cond delay="1950"/>
                                          </p:stCondLst>
                                        </p:cTn>
                                        <p:tgtEl>
                                          <p:spTgt spid="16"/>
                                        </p:tgtEl>
                                        <p:attrNameLst>
                                          <p:attrName>r</p:attrName>
                                        </p:attrNameLst>
                                      </p:cBhvr>
                                    </p:animRot>
                                    <p:animRot by="120000">
                                      <p:cBhvr>
                                        <p:cTn id="34" dur="650" fill="hold">
                                          <p:stCondLst>
                                            <p:cond delay="2600"/>
                                          </p:stCondLst>
                                        </p:cTn>
                                        <p:tgtEl>
                                          <p:spTgt spid="1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25" fill="hold">
                                          <p:stCondLst>
                                            <p:cond delay="0"/>
                                          </p:stCondLst>
                                        </p:cTn>
                                        <p:tgtEl>
                                          <p:spTgt spid="17"/>
                                        </p:tgtEl>
                                        <p:attrNameLst>
                                          <p:attrName>r</p:attrName>
                                        </p:attrNameLst>
                                      </p:cBhvr>
                                    </p:animRot>
                                    <p:animRot by="-240000">
                                      <p:cBhvr>
                                        <p:cTn id="37" dur="650" fill="hold">
                                          <p:stCondLst>
                                            <p:cond delay="650"/>
                                          </p:stCondLst>
                                        </p:cTn>
                                        <p:tgtEl>
                                          <p:spTgt spid="17"/>
                                        </p:tgtEl>
                                        <p:attrNameLst>
                                          <p:attrName>r</p:attrName>
                                        </p:attrNameLst>
                                      </p:cBhvr>
                                    </p:animRot>
                                    <p:animRot by="240000">
                                      <p:cBhvr>
                                        <p:cTn id="38" dur="650" fill="hold">
                                          <p:stCondLst>
                                            <p:cond delay="1300"/>
                                          </p:stCondLst>
                                        </p:cTn>
                                        <p:tgtEl>
                                          <p:spTgt spid="17"/>
                                        </p:tgtEl>
                                        <p:attrNameLst>
                                          <p:attrName>r</p:attrName>
                                        </p:attrNameLst>
                                      </p:cBhvr>
                                    </p:animRot>
                                    <p:animRot by="-240000">
                                      <p:cBhvr>
                                        <p:cTn id="39" dur="650" fill="hold">
                                          <p:stCondLst>
                                            <p:cond delay="1950"/>
                                          </p:stCondLst>
                                        </p:cTn>
                                        <p:tgtEl>
                                          <p:spTgt spid="17"/>
                                        </p:tgtEl>
                                        <p:attrNameLst>
                                          <p:attrName>r</p:attrName>
                                        </p:attrNameLst>
                                      </p:cBhvr>
                                    </p:animRot>
                                    <p:animRot by="120000">
                                      <p:cBhvr>
                                        <p:cTn id="40" dur="650" fill="hold">
                                          <p:stCondLst>
                                            <p:cond delay="2600"/>
                                          </p:stCondLst>
                                        </p:cTn>
                                        <p:tgtEl>
                                          <p:spTgt spid="1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25" fill="hold">
                                          <p:stCondLst>
                                            <p:cond delay="0"/>
                                          </p:stCondLst>
                                        </p:cTn>
                                        <p:tgtEl>
                                          <p:spTgt spid="18"/>
                                        </p:tgtEl>
                                        <p:attrNameLst>
                                          <p:attrName>r</p:attrName>
                                        </p:attrNameLst>
                                      </p:cBhvr>
                                    </p:animRot>
                                    <p:animRot by="-240000">
                                      <p:cBhvr>
                                        <p:cTn id="43" dur="650" fill="hold">
                                          <p:stCondLst>
                                            <p:cond delay="650"/>
                                          </p:stCondLst>
                                        </p:cTn>
                                        <p:tgtEl>
                                          <p:spTgt spid="18"/>
                                        </p:tgtEl>
                                        <p:attrNameLst>
                                          <p:attrName>r</p:attrName>
                                        </p:attrNameLst>
                                      </p:cBhvr>
                                    </p:animRot>
                                    <p:animRot by="240000">
                                      <p:cBhvr>
                                        <p:cTn id="44" dur="650" fill="hold">
                                          <p:stCondLst>
                                            <p:cond delay="1300"/>
                                          </p:stCondLst>
                                        </p:cTn>
                                        <p:tgtEl>
                                          <p:spTgt spid="18"/>
                                        </p:tgtEl>
                                        <p:attrNameLst>
                                          <p:attrName>r</p:attrName>
                                        </p:attrNameLst>
                                      </p:cBhvr>
                                    </p:animRot>
                                    <p:animRot by="-240000">
                                      <p:cBhvr>
                                        <p:cTn id="45" dur="650" fill="hold">
                                          <p:stCondLst>
                                            <p:cond delay="1950"/>
                                          </p:stCondLst>
                                        </p:cTn>
                                        <p:tgtEl>
                                          <p:spTgt spid="18"/>
                                        </p:tgtEl>
                                        <p:attrNameLst>
                                          <p:attrName>r</p:attrName>
                                        </p:attrNameLst>
                                      </p:cBhvr>
                                    </p:animRot>
                                    <p:animRot by="120000">
                                      <p:cBhvr>
                                        <p:cTn id="46" dur="650" fill="hold">
                                          <p:stCondLst>
                                            <p:cond delay="2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1"/>
                                        </p:tgtEl>
                                        <p:attrNameLst>
                                          <p:attrName>r</p:attrName>
                                        </p:attrNameLst>
                                      </p:cBhvr>
                                    </p:animRot>
                                    <p:animRot by="-240000">
                                      <p:cBhvr>
                                        <p:cTn id="49" dur="200" fill="hold">
                                          <p:stCondLst>
                                            <p:cond delay="200"/>
                                          </p:stCondLst>
                                        </p:cTn>
                                        <p:tgtEl>
                                          <p:spTgt spid="2051"/>
                                        </p:tgtEl>
                                        <p:attrNameLst>
                                          <p:attrName>r</p:attrName>
                                        </p:attrNameLst>
                                      </p:cBhvr>
                                    </p:animRot>
                                    <p:animRot by="240000">
                                      <p:cBhvr>
                                        <p:cTn id="50" dur="200" fill="hold">
                                          <p:stCondLst>
                                            <p:cond delay="400"/>
                                          </p:stCondLst>
                                        </p:cTn>
                                        <p:tgtEl>
                                          <p:spTgt spid="2051"/>
                                        </p:tgtEl>
                                        <p:attrNameLst>
                                          <p:attrName>r</p:attrName>
                                        </p:attrNameLst>
                                      </p:cBhvr>
                                    </p:animRot>
                                    <p:animRot by="-240000">
                                      <p:cBhvr>
                                        <p:cTn id="51" dur="200" fill="hold">
                                          <p:stCondLst>
                                            <p:cond delay="600"/>
                                          </p:stCondLst>
                                        </p:cTn>
                                        <p:tgtEl>
                                          <p:spTgt spid="2051"/>
                                        </p:tgtEl>
                                        <p:attrNameLst>
                                          <p:attrName>r</p:attrName>
                                        </p:attrNameLst>
                                      </p:cBhvr>
                                    </p:animRot>
                                    <p:animRot by="120000">
                                      <p:cBhvr>
                                        <p:cTn id="52" dur="200" fill="hold">
                                          <p:stCondLst>
                                            <p:cond delay="800"/>
                                          </p:stCondLst>
                                        </p:cTn>
                                        <p:tgtEl>
                                          <p:spTgt spid="205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0"/>
                                        </p:tgtEl>
                                        <p:attrNameLst>
                                          <p:attrName>r</p:attrName>
                                        </p:attrNameLst>
                                      </p:cBhvr>
                                    </p:animRot>
                                    <p:animRot by="-240000">
                                      <p:cBhvr>
                                        <p:cTn id="55" dur="200" fill="hold">
                                          <p:stCondLst>
                                            <p:cond delay="200"/>
                                          </p:stCondLst>
                                        </p:cTn>
                                        <p:tgtEl>
                                          <p:spTgt spid="2050"/>
                                        </p:tgtEl>
                                        <p:attrNameLst>
                                          <p:attrName>r</p:attrName>
                                        </p:attrNameLst>
                                      </p:cBhvr>
                                    </p:animRot>
                                    <p:animRot by="240000">
                                      <p:cBhvr>
                                        <p:cTn id="56" dur="200" fill="hold">
                                          <p:stCondLst>
                                            <p:cond delay="400"/>
                                          </p:stCondLst>
                                        </p:cTn>
                                        <p:tgtEl>
                                          <p:spTgt spid="2050"/>
                                        </p:tgtEl>
                                        <p:attrNameLst>
                                          <p:attrName>r</p:attrName>
                                        </p:attrNameLst>
                                      </p:cBhvr>
                                    </p:animRot>
                                    <p:animRot by="-240000">
                                      <p:cBhvr>
                                        <p:cTn id="57" dur="200" fill="hold">
                                          <p:stCondLst>
                                            <p:cond delay="600"/>
                                          </p:stCondLst>
                                        </p:cTn>
                                        <p:tgtEl>
                                          <p:spTgt spid="2050"/>
                                        </p:tgtEl>
                                        <p:attrNameLst>
                                          <p:attrName>r</p:attrName>
                                        </p:attrNameLst>
                                      </p:cBhvr>
                                    </p:animRot>
                                    <p:animRot by="120000">
                                      <p:cBhvr>
                                        <p:cTn id="58" dur="200" fill="hold">
                                          <p:stCondLst>
                                            <p:cond delay="800"/>
                                          </p:stCondLst>
                                        </p:cTn>
                                        <p:tgtEl>
                                          <p:spTgt spid="2050"/>
                                        </p:tgtEl>
                                        <p:attrNameLst>
                                          <p:attrName>r</p:attrName>
                                        </p:attrNameLst>
                                      </p:cBhvr>
                                    </p:animRot>
                                  </p:childTnLst>
                                </p:cTn>
                              </p:par>
                              <p:par>
                                <p:cTn id="59" presetID="1" presetClass="mediacall" presetSubtype="0" fill="hold" nodeType="withEffect">
                                  <p:stCondLst>
                                    <p:cond delay="0"/>
                                  </p:stCondLst>
                                  <p:childTnLst>
                                    <p:cmd type="call" cmd="playFrom(0.0)">
                                      <p:cBhvr>
                                        <p:cTn id="60" dur="1" fill="hold"/>
                                        <p:tgtEl>
                                          <p:spTgt spid="2"/>
                                        </p:tgtEl>
                                      </p:cBhvr>
                                    </p:cmd>
                                  </p:childTnLst>
                                </p:cTn>
                              </p:par>
                            </p:childTnLst>
                          </p:cTn>
                        </p:par>
                      </p:childTnLst>
                    </p:cTn>
                  </p:par>
                  <p:par>
                    <p:cTn id="61" fill="hold">
                      <p:stCondLst>
                        <p:cond delay="indefinite"/>
                      </p:stCondLst>
                      <p:childTnLst>
                        <p:par>
                          <p:cTn id="62" fill="hold">
                            <p:stCondLst>
                              <p:cond delay="0"/>
                            </p:stCondLst>
                            <p:childTnLst>
                              <p:par>
                                <p:cTn id="63" presetID="31" presetClass="exit" presetSubtype="0" fill="hold" grpId="0" nodeType="clickEffect">
                                  <p:stCondLst>
                                    <p:cond delay="0"/>
                                  </p:stCondLst>
                                  <p:childTnLst>
                                    <p:anim calcmode="lin" valueType="num">
                                      <p:cBhvr>
                                        <p:cTn id="64" dur="1000"/>
                                        <p:tgtEl>
                                          <p:spTgt spid="4"/>
                                        </p:tgtEl>
                                        <p:attrNameLst>
                                          <p:attrName>ppt_w</p:attrName>
                                        </p:attrNameLst>
                                      </p:cBhvr>
                                      <p:tavLst>
                                        <p:tav tm="0">
                                          <p:val>
                                            <p:strVal val="ppt_w"/>
                                          </p:val>
                                        </p:tav>
                                        <p:tav tm="100000">
                                          <p:val>
                                            <p:fltVal val="0"/>
                                          </p:val>
                                        </p:tav>
                                      </p:tavLst>
                                    </p:anim>
                                    <p:anim calcmode="lin" valueType="num">
                                      <p:cBhvr>
                                        <p:cTn id="65" dur="1000"/>
                                        <p:tgtEl>
                                          <p:spTgt spid="4"/>
                                        </p:tgtEl>
                                        <p:attrNameLst>
                                          <p:attrName>ppt_h</p:attrName>
                                        </p:attrNameLst>
                                      </p:cBhvr>
                                      <p:tavLst>
                                        <p:tav tm="0">
                                          <p:val>
                                            <p:strVal val="ppt_h"/>
                                          </p:val>
                                        </p:tav>
                                        <p:tav tm="100000">
                                          <p:val>
                                            <p:fltVal val="0"/>
                                          </p:val>
                                        </p:tav>
                                      </p:tavLst>
                                    </p:anim>
                                    <p:anim calcmode="lin" valueType="num">
                                      <p:cBhvr>
                                        <p:cTn id="66" dur="1000"/>
                                        <p:tgtEl>
                                          <p:spTgt spid="4"/>
                                        </p:tgtEl>
                                        <p:attrNameLst>
                                          <p:attrName>style.rotation</p:attrName>
                                        </p:attrNameLst>
                                      </p:cBhvr>
                                      <p:tavLst>
                                        <p:tav tm="0">
                                          <p:val>
                                            <p:fltVal val="0"/>
                                          </p:val>
                                        </p:tav>
                                        <p:tav tm="100000">
                                          <p:val>
                                            <p:fltVal val="90"/>
                                          </p:val>
                                        </p:tav>
                                      </p:tavLst>
                                    </p:anim>
                                    <p:animEffect transition="out" filter="fade">
                                      <p:cBhvr>
                                        <p:cTn id="67" dur="1000"/>
                                        <p:tgtEl>
                                          <p:spTgt spid="4"/>
                                        </p:tgtEl>
                                      </p:cBhvr>
                                    </p:animEffect>
                                    <p:set>
                                      <p:cBhvr>
                                        <p:cTn id="68"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69" fill="hold" display="0">
                  <p:stCondLst>
                    <p:cond delay="indefinite"/>
                  </p:stCondLst>
                  <p:endCondLst>
                    <p:cond evt="onStopAudio" delay="0">
                      <p:tgtEl>
                        <p:sldTgt/>
                      </p:tgtEl>
                    </p:cond>
                  </p:endCondLst>
                </p:cTn>
                <p:tgtEl>
                  <p:spTgt spid="2"/>
                </p:tgtEl>
              </p:cMediaNode>
            </p:audio>
          </p:childTnLst>
        </p:cTn>
      </p:par>
    </p:tnLst>
    <p:bldLst>
      <p:bldP spid="4"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1216" y="2588654"/>
            <a:ext cx="10702345" cy="914400"/>
          </a:xfrm>
        </p:spPr>
        <p:txBody>
          <a:bodyPr>
            <a:normAutofit fontScale="90000"/>
          </a:bodyPr>
          <a:lstStyle/>
          <a:p>
            <a:pPr algn="ctr"/>
            <a:r>
              <a:rPr lang="en-US">
                <a:latin typeface="Arial-Rounded" panose="020B0500000000000000" pitchFamily="34" charset="0"/>
                <a:cs typeface="Arial-Rounded" panose="020B0500000000000000" pitchFamily="34" charset="0"/>
              </a:rPr>
              <a:t>1</a:t>
            </a:r>
            <a:r>
              <a:rPr lang="en-US" sz="3200" b="1">
                <a:latin typeface="Britannic Bold" panose="020B0903060703020204" pitchFamily="34" charset="0"/>
                <a:cs typeface="Arial-Rounded" panose="020B0500000000000000" pitchFamily="34" charset="0"/>
              </a:rPr>
              <a:t>. Khi vui chơi cùng bạn em cảm thấy thế nào?</a:t>
            </a:r>
            <a:br>
              <a:rPr lang="vi-VN" sz="3200" b="1">
                <a:latin typeface="HP001 4 hàng" panose="020B0603050302020204" pitchFamily="34" charset="0"/>
                <a:cs typeface="Arial-Rounded" panose="020B0500000000000000" pitchFamily="34" charset="0"/>
              </a:rPr>
            </a:br>
            <a:r>
              <a:rPr lang="en-US" sz="3200" b="1">
                <a:latin typeface="Britannic Bold" panose="020B0903060703020204" pitchFamily="34" charset="0"/>
                <a:cs typeface="Arial-Rounded" panose="020B0500000000000000" pitchFamily="34" charset="0"/>
              </a:rPr>
              <a:t>2. Khi xa bạn em cảm thấy thế nào?</a:t>
            </a:r>
          </a:p>
        </p:txBody>
      </p:sp>
      <p:pic>
        <p:nvPicPr>
          <p:cNvPr id="4" name="Content Placeholder 3"/>
          <p:cNvPicPr>
            <a:picLocks noGrp="1" noChangeAspect="1"/>
          </p:cNvPicPr>
          <p:nvPr>
            <p:ph idx="1"/>
          </p:nvPr>
        </p:nvPicPr>
        <p:blipFill>
          <a:blip r:embed="rId3"/>
          <a:stretch>
            <a:fillRect/>
          </a:stretch>
        </p:blipFill>
        <p:spPr>
          <a:xfrm>
            <a:off x="173355" y="156845"/>
            <a:ext cx="1478280" cy="899160"/>
          </a:xfrm>
          <a:prstGeom prst="rect">
            <a:avLst/>
          </a:prstGeom>
        </p:spPr>
      </p:pic>
      <p:pic>
        <p:nvPicPr>
          <p:cNvPr id="5" name="Picture 4">
            <a:extLst>
              <a:ext uri="{FF2B5EF4-FFF2-40B4-BE49-F238E27FC236}">
                <a16:creationId xmlns:a16="http://schemas.microsoft.com/office/drawing/2014/main" id="{9479C294-C9E4-4555-B453-F8AE30E7A1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2"/>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ln/>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3"/>
          <a:stretch>
            <a:fillRect/>
          </a:stretch>
        </p:blipFill>
        <p:spPr>
          <a:xfrm>
            <a:off x="8922385" y="615950"/>
            <a:ext cx="3269615" cy="3183890"/>
          </a:xfrm>
          <a:prstGeom prst="rect">
            <a:avLst/>
          </a:prstGeom>
        </p:spPr>
      </p:pic>
      <p:sp>
        <p:nvSpPr>
          <p:cNvPr id="10" name="Cloud 9"/>
          <p:cNvSpPr/>
          <p:nvPr/>
        </p:nvSpPr>
        <p:spPr>
          <a:xfrm>
            <a:off x="9111615" y="5767705"/>
            <a:ext cx="2819400" cy="81089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mẫu</a:t>
            </a:r>
          </a:p>
        </p:txBody>
      </p:sp>
      <p:pic>
        <p:nvPicPr>
          <p:cNvPr id="7" name="Picture 6">
            <a:extLst>
              <a:ext uri="{FF2B5EF4-FFF2-40B4-BE49-F238E27FC236}">
                <a16:creationId xmlns:a16="http://schemas.microsoft.com/office/drawing/2014/main" id="{0BFFF0F7-B437-4C41-B65F-9D2AB21D78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36" y="0"/>
            <a:ext cx="996055" cy="9913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3"/>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4"/>
          <a:stretch>
            <a:fillRect/>
          </a:stretch>
        </p:blipFill>
        <p:spPr>
          <a:xfrm>
            <a:off x="8922385" y="615950"/>
            <a:ext cx="3269615" cy="3183890"/>
          </a:xfrm>
          <a:prstGeom prst="rect">
            <a:avLst/>
          </a:prstGeom>
        </p:spPr>
      </p:pic>
      <p:sp>
        <p:nvSpPr>
          <p:cNvPr id="10" name="Cloud 9"/>
          <p:cNvSpPr/>
          <p:nvPr/>
        </p:nvSpPr>
        <p:spPr>
          <a:xfrm>
            <a:off x="9111615" y="4570730"/>
            <a:ext cx="2819400" cy="200787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Luyện đọc từ khó</a:t>
            </a:r>
          </a:p>
        </p:txBody>
      </p:sp>
      <p:cxnSp>
        <p:nvCxnSpPr>
          <p:cNvPr id="2" name="Straight Connector 1"/>
          <p:cNvCxnSpPr/>
          <p:nvPr/>
        </p:nvCxnSpPr>
        <p:spPr>
          <a:xfrm>
            <a:off x="7419975" y="2541270"/>
            <a:ext cx="862330"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1485900" y="5482590"/>
            <a:ext cx="862330"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02" y="0"/>
            <a:ext cx="12192000" cy="6858000"/>
          </a:xfrm>
          <a:prstGeom prst="rect">
            <a:avLst/>
          </a:prstGeom>
          <a:solidFill>
            <a:srgbClr val="FFFF00"/>
          </a:solidFill>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6804" y="0"/>
            <a:ext cx="1179463" cy="1173846"/>
          </a:xfrm>
          <a:prstGeom prst="rect">
            <a:avLst/>
          </a:prstGeom>
        </p:spPr>
      </p:pic>
      <p:sp>
        <p:nvSpPr>
          <p:cNvPr id="13" name="2">
            <a:extLst>
              <a:ext uri="{FF2B5EF4-FFF2-40B4-BE49-F238E27FC236}">
                <a16:creationId xmlns:a16="http://schemas.microsoft.com/office/drawing/2014/main" id="{25A6D871-C4CE-4E31-AD61-701A9BF66F21}"/>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14" name="Group 13">
            <a:extLst>
              <a:ext uri="{FF2B5EF4-FFF2-40B4-BE49-F238E27FC236}">
                <a16:creationId xmlns:a16="http://schemas.microsoft.com/office/drawing/2014/main" id="{8C41ED79-F198-4F0A-843E-BBA80FA7D6F0}"/>
              </a:ext>
            </a:extLst>
          </p:cNvPr>
          <p:cNvGrpSpPr/>
          <p:nvPr/>
        </p:nvGrpSpPr>
        <p:grpSpPr>
          <a:xfrm>
            <a:off x="3760470" y="1045210"/>
            <a:ext cx="6916420" cy="1470182"/>
            <a:chOff x="172324" y="1157225"/>
            <a:chExt cx="2109019" cy="1406784"/>
          </a:xfrm>
        </p:grpSpPr>
        <p:sp>
          <p:nvSpPr>
            <p:cNvPr id="15" name="Hexagon 14">
              <a:extLst>
                <a:ext uri="{FF2B5EF4-FFF2-40B4-BE49-F238E27FC236}">
                  <a16:creationId xmlns:a16="http://schemas.microsoft.com/office/drawing/2014/main" id="{52D4F20C-0160-45C8-875D-090714308869}"/>
                </a:ext>
              </a:extLst>
            </p:cNvPr>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A19EF679-A528-454E-B3D7-4222305581EC}"/>
                </a:ext>
              </a:extLst>
            </p:cNvPr>
            <p:cNvSpPr txBox="1"/>
            <p:nvPr/>
          </p:nvSpPr>
          <p:spPr>
            <a:xfrm>
              <a:off x="288974" y="1369884"/>
              <a:ext cx="1808630" cy="1029911"/>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nắn nót</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Viết cẩn thận cho đẹp</a:t>
              </a:r>
              <a:endPar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7" name="Group 16">
            <a:extLst>
              <a:ext uri="{FF2B5EF4-FFF2-40B4-BE49-F238E27FC236}">
                <a16:creationId xmlns:a16="http://schemas.microsoft.com/office/drawing/2014/main" id="{A47F088E-B8EA-431D-A496-D01D3485D35E}"/>
              </a:ext>
            </a:extLst>
          </p:cNvPr>
          <p:cNvGrpSpPr/>
          <p:nvPr/>
        </p:nvGrpSpPr>
        <p:grpSpPr>
          <a:xfrm>
            <a:off x="3882390" y="3599815"/>
            <a:ext cx="6916420" cy="1536057"/>
            <a:chOff x="172324" y="1157225"/>
            <a:chExt cx="2109019" cy="1469818"/>
          </a:xfrm>
        </p:grpSpPr>
        <p:sp>
          <p:nvSpPr>
            <p:cNvPr id="18" name="Hexagon 17">
              <a:extLst>
                <a:ext uri="{FF2B5EF4-FFF2-40B4-BE49-F238E27FC236}">
                  <a16:creationId xmlns:a16="http://schemas.microsoft.com/office/drawing/2014/main" id="{FB291481-0BB1-4891-BABE-810E0E06C7BB}"/>
                </a:ext>
              </a:extLst>
            </p:cNvPr>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43">
              <a:extLst>
                <a:ext uri="{FF2B5EF4-FFF2-40B4-BE49-F238E27FC236}">
                  <a16:creationId xmlns:a16="http://schemas.microsoft.com/office/drawing/2014/main" id="{B460CF24-60DF-4A8C-8904-AB401024EA71}"/>
                </a:ext>
              </a:extLst>
            </p:cNvPr>
            <p:cNvSpPr txBox="1"/>
            <p:nvPr/>
          </p:nvSpPr>
          <p:spPr>
            <a:xfrm>
              <a:off x="315308" y="1185168"/>
              <a:ext cx="1808630" cy="1441875"/>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cặm cụi</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rPr>
                <a:t>chăm chú, tập trung vào việc đang làm</a:t>
              </a:r>
            </a:p>
          </p:txBody>
        </p:sp>
      </p:grpSp>
      <p:grpSp>
        <p:nvGrpSpPr>
          <p:cNvPr id="20" name="Group 19">
            <a:extLst>
              <a:ext uri="{FF2B5EF4-FFF2-40B4-BE49-F238E27FC236}">
                <a16:creationId xmlns:a16="http://schemas.microsoft.com/office/drawing/2014/main" id="{BCE492E5-4E74-4AB7-89E8-3F4CA1405568}"/>
              </a:ext>
            </a:extLst>
          </p:cNvPr>
          <p:cNvGrpSpPr/>
          <p:nvPr/>
        </p:nvGrpSpPr>
        <p:grpSpPr>
          <a:xfrm>
            <a:off x="1005169" y="2225887"/>
            <a:ext cx="2109019" cy="2109019"/>
            <a:chOff x="156834" y="1993081"/>
            <a:chExt cx="2109019" cy="2109019"/>
          </a:xfrm>
        </p:grpSpPr>
        <p:sp>
          <p:nvSpPr>
            <p:cNvPr id="21" name="Oval 20">
              <a:extLst>
                <a:ext uri="{FF2B5EF4-FFF2-40B4-BE49-F238E27FC236}">
                  <a16:creationId xmlns:a16="http://schemas.microsoft.com/office/drawing/2014/main" id="{2E057718-F47E-408F-9A59-DC9537A27A72}"/>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7D62CEB-80D5-4473-90D5-AB37557D406C}"/>
                </a:ext>
              </a:extLst>
            </p:cNvPr>
            <p:cNvSpPr txBox="1"/>
            <p:nvPr/>
          </p:nvSpPr>
          <p:spPr>
            <a:xfrm>
              <a:off x="315731" y="2243748"/>
              <a:ext cx="1711988" cy="1754326"/>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extLst>
      <p:ext uri="{BB962C8B-B14F-4D97-AF65-F5344CB8AC3E}">
        <p14:creationId xmlns:p14="http://schemas.microsoft.com/office/powerpoint/2010/main" val="163602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Luyện đọc câu dài</a:t>
            </a:r>
          </a:p>
        </p:txBody>
      </p:sp>
      <p:sp>
        <p:nvSpPr>
          <p:cNvPr id="3" name="Content Placeholder 2"/>
          <p:cNvSpPr>
            <a:spLocks noGrp="1"/>
          </p:cNvSpPr>
          <p:nvPr>
            <p:ph idx="1"/>
          </p:nvPr>
        </p:nvSpPr>
        <p:spPr/>
        <p:txBody>
          <a:bodyPr/>
          <a:lstStyle/>
          <a:p>
            <a:pPr marL="0" indent="0">
              <a:buNone/>
            </a:pPr>
            <a:r>
              <a:rPr lang="en-US">
                <a:latin typeface="Arial-Rounded" panose="020B0500000000000000" pitchFamily="34" charset="0"/>
                <a:cs typeface="Arial-Rounded" panose="020B0500000000000000" pitchFamily="34" charset="0"/>
              </a:rPr>
              <a:t>Kiến không biết làm sao cho sóc biết mình rất nhớ bạn. Cứ thế, cậu cặm cụi viết đi viết lại trong nhiều giờ liền. Không lâu sau, sóc nhận được lá thư do kiến gửi đến.</a:t>
            </a:r>
          </a:p>
        </p:txBody>
      </p:sp>
      <p:cxnSp>
        <p:nvCxnSpPr>
          <p:cNvPr id="4" name="Straight Connector 3"/>
          <p:cNvCxnSpPr/>
          <p:nvPr/>
        </p:nvCxnSpPr>
        <p:spPr>
          <a:xfrm flipH="1">
            <a:off x="4796790" y="160020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flipH="1">
            <a:off x="6896735" y="160020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flipH="1">
            <a:off x="9990455" y="169164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flipH="1">
            <a:off x="10060940" y="168148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flipH="1">
            <a:off x="11318240" y="169164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a:xfrm flipH="1">
            <a:off x="5019675" y="2219325"/>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flipH="1">
            <a:off x="8366760" y="215773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8437880" y="214757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11095355" y="215773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7017385" y="261366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7088505" y="2623820"/>
            <a:ext cx="30480" cy="466090"/>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linds(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linds(horizontal)">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linds(horizont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blinds(horizontal)">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linds(horizontal)">
                                      <p:cBhvr>
                                        <p:cTn id="6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2"/>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3"/>
          <a:stretch>
            <a:fillRect/>
          </a:stretch>
        </p:blipFill>
        <p:spPr>
          <a:xfrm>
            <a:off x="8922385" y="615950"/>
            <a:ext cx="3269615" cy="3183890"/>
          </a:xfrm>
          <a:prstGeom prst="rect">
            <a:avLst/>
          </a:prstGeom>
        </p:spPr>
      </p:pic>
      <p:sp>
        <p:nvSpPr>
          <p:cNvPr id="10" name="Cloud 9"/>
          <p:cNvSpPr/>
          <p:nvPr/>
        </p:nvSpPr>
        <p:spPr>
          <a:xfrm>
            <a:off x="8716645" y="5504180"/>
            <a:ext cx="3214370" cy="107442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nối tiếp đoạn</a:t>
            </a:r>
          </a:p>
        </p:txBody>
      </p:sp>
      <p:pic>
        <p:nvPicPr>
          <p:cNvPr id="2"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615950"/>
            <a:ext cx="527050"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1894205"/>
            <a:ext cx="527050" cy="170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3456305"/>
            <a:ext cx="52705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5504180"/>
            <a:ext cx="527050" cy="98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73612" y="565755"/>
            <a:ext cx="11718388" cy="179833"/>
          </a:xfrm>
          <a:prstGeom prst="rect">
            <a:avLst/>
          </a:prstGeom>
          <a:solidFill>
            <a:srgbClr val="94BC7F"/>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Arial-Rounded" panose="020B0500000000000000" pitchFamily="34" charset="0"/>
              <a:cs typeface="Arial-Rounded" panose="020B0500000000000000" pitchFamily="34" charset="0"/>
            </a:endParaRPr>
          </a:p>
        </p:txBody>
      </p:sp>
      <p:pic>
        <p:nvPicPr>
          <p:cNvPr id="6" name="图片 5"/>
          <p:cNvPicPr>
            <a:picLocks noChangeAspect="1"/>
          </p:cNvPicPr>
          <p:nvPr/>
        </p:nvPicPr>
        <p:blipFill rotWithShape="1">
          <a:blip r:embed="rId2"/>
          <a:srcRect t="50811"/>
          <a:stretch>
            <a:fillRect/>
          </a:stretch>
        </p:blipFill>
        <p:spPr>
          <a:xfrm>
            <a:off x="197963" y="0"/>
            <a:ext cx="3276542" cy="1131509"/>
          </a:xfrm>
          <a:prstGeom prst="rect">
            <a:avLst/>
          </a:prstGeom>
        </p:spPr>
      </p:pic>
      <p:sp>
        <p:nvSpPr>
          <p:cNvPr id="8" name="矩形 7"/>
          <p:cNvSpPr/>
          <p:nvPr/>
        </p:nvSpPr>
        <p:spPr>
          <a:xfrm>
            <a:off x="2135505" y="1044575"/>
            <a:ext cx="9594850" cy="46355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1. Khi chia tay sóc, kiến cảm thấy như thế nào?</a:t>
            </a:r>
            <a:endPar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9" name="TextBox 9"/>
          <p:cNvSpPr txBox="1"/>
          <p:nvPr/>
        </p:nvSpPr>
        <p:spPr>
          <a:xfrm>
            <a:off x="2505710" y="1508125"/>
            <a:ext cx="10721975" cy="737235"/>
          </a:xfrm>
          <a:prstGeom prst="rect">
            <a:avLst/>
          </a:prstGeom>
          <a:noFill/>
        </p:spPr>
        <p:txBody>
          <a:bodyPr wrap="square" lIns="91472" tIns="45736" rIns="91472" bIns="45736" rtlCol="0">
            <a:spAutoFit/>
          </a:bodyPr>
          <a:lstStyle/>
          <a:p>
            <a:pPr>
              <a:lnSpc>
                <a:spcPct val="150000"/>
              </a:lnSpc>
            </a:pP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Khi chia tay sóc, kiến rất buồn</a:t>
            </a:r>
            <a:endPar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11" name="矩形 10"/>
          <p:cNvSpPr/>
          <p:nvPr/>
        </p:nvSpPr>
        <p:spPr>
          <a:xfrm>
            <a:off x="2505710" y="2346960"/>
            <a:ext cx="9425305" cy="46355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2. Sóc đồng ý với kiến điều gì?</a:t>
            </a:r>
          </a:p>
        </p:txBody>
      </p:sp>
      <p:sp>
        <p:nvSpPr>
          <p:cNvPr id="12" name="TextBox 12"/>
          <p:cNvSpPr txBox="1"/>
          <p:nvPr/>
        </p:nvSpPr>
        <p:spPr>
          <a:xfrm>
            <a:off x="2831465" y="2810510"/>
            <a:ext cx="9099550" cy="691515"/>
          </a:xfrm>
          <a:prstGeom prst="rect">
            <a:avLst/>
          </a:prstGeom>
          <a:noFill/>
        </p:spPr>
        <p:txBody>
          <a:bodyPr wrap="square" lIns="91472" tIns="45736" rIns="91472" bIns="45736" rtlCol="0">
            <a:spAutoFit/>
          </a:bodyPr>
          <a:lstStyle/>
          <a:p>
            <a:pPr>
              <a:lnSpc>
                <a:spcPct val="150000"/>
              </a:lnSpc>
            </a:pPr>
            <a:r>
              <a:rPr lang="en-US" sz="2600">
                <a:solidFill>
                  <a:sysClr val="windowText" lastClr="000000"/>
                </a:solidFill>
                <a:latin typeface="Arial-Rounded" panose="020B0500000000000000" pitchFamily="34" charset="0"/>
                <a:ea typeface="+mn-ea"/>
                <a:cs typeface="Arial-Rounded" panose="020B0500000000000000" pitchFamily="34" charset="0"/>
                <a:sym typeface="+mn-ea"/>
              </a:rPr>
              <a:t>Sóc thường xuyên nhớ kiến</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pic>
        <p:nvPicPr>
          <p:cNvPr id="13" name="图片 12"/>
          <p:cNvPicPr>
            <a:picLocks noChangeAspect="1"/>
          </p:cNvPicPr>
          <p:nvPr/>
        </p:nvPicPr>
        <p:blipFill>
          <a:blip r:embed="rId3"/>
          <a:stretch>
            <a:fillRect/>
          </a:stretch>
        </p:blipFill>
        <p:spPr>
          <a:xfrm flipH="1">
            <a:off x="124460" y="2141220"/>
            <a:ext cx="3204845" cy="2786380"/>
          </a:xfrm>
          <a:prstGeom prst="rect">
            <a:avLst/>
          </a:prstGeom>
        </p:spPr>
      </p:pic>
      <p:sp>
        <p:nvSpPr>
          <p:cNvPr id="2" name="矩形 10"/>
          <p:cNvSpPr/>
          <p:nvPr/>
        </p:nvSpPr>
        <p:spPr>
          <a:xfrm>
            <a:off x="2764790" y="3502025"/>
            <a:ext cx="9312910" cy="84201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3. Vì sao kiến phải viết lại nhiều lần lá thứ gửi sóc?</a:t>
            </a:r>
          </a:p>
        </p:txBody>
      </p:sp>
      <p:sp>
        <p:nvSpPr>
          <p:cNvPr id="5" name="TextBox 12"/>
          <p:cNvSpPr txBox="1"/>
          <p:nvPr/>
        </p:nvSpPr>
        <p:spPr>
          <a:xfrm>
            <a:off x="2505710" y="4225925"/>
            <a:ext cx="9224645" cy="1291590"/>
          </a:xfrm>
          <a:prstGeom prst="rect">
            <a:avLst/>
          </a:prstGeom>
          <a:noFill/>
        </p:spPr>
        <p:txBody>
          <a:bodyPr wrap="square" lIns="91472" tIns="45736" rIns="91472" bIns="45736" rtlCol="0">
            <a:spAutoFit/>
          </a:bodyPr>
          <a:lstStyle/>
          <a:p>
            <a:pPr>
              <a:lnSpc>
                <a:spcPct val="150000"/>
              </a:lnSpc>
            </a:pPr>
            <a:r>
              <a:rPr lang="en-US" altLang="zh-CN" sz="2600">
                <a:latin typeface="Arial-Rounded" panose="020B0500000000000000" pitchFamily="34" charset="0"/>
                <a:ea typeface="汉仪黑荔枝体简" panose="00020600040101010101" pitchFamily="18" charset="-122"/>
                <a:cs typeface="Arial-Rounded" panose="020B0500000000000000" pitchFamily="34" charset="0"/>
                <a:sym typeface="+mn-ea"/>
              </a:rPr>
              <a:t>Kiến phải viết lại nhiều lần lá thứ gửi sóc vì kiến không biết làm sao cho sóc biết nó rất nhớ bạn.</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14" name="矩形 10"/>
          <p:cNvSpPr/>
          <p:nvPr/>
        </p:nvSpPr>
        <p:spPr>
          <a:xfrm>
            <a:off x="2867660" y="5517515"/>
            <a:ext cx="9210040" cy="79502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4. Theo em, 2 bạn sẽ cảm thấy như thế nào nếu không nhận được thư của nhau?</a:t>
            </a:r>
          </a:p>
        </p:txBody>
      </p:sp>
      <p:sp>
        <p:nvSpPr>
          <p:cNvPr id="15" name="TextBox 12"/>
          <p:cNvSpPr txBox="1"/>
          <p:nvPr/>
        </p:nvSpPr>
        <p:spPr>
          <a:xfrm>
            <a:off x="3687637" y="6166723"/>
            <a:ext cx="6861278" cy="737235"/>
          </a:xfrm>
          <a:prstGeom prst="rect">
            <a:avLst/>
          </a:prstGeom>
          <a:noFill/>
        </p:spPr>
        <p:txBody>
          <a:bodyPr wrap="square" lIns="91472" tIns="45736" rIns="91472" bIns="45736" rtlCol="0">
            <a:spAutoFit/>
          </a:bodyPr>
          <a:lstStyle/>
          <a:p>
            <a:pPr>
              <a:lnSpc>
                <a:spcPct val="150000"/>
              </a:lnSpc>
            </a:pP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2 bạn sẽ rất buồn, sẽ rất nhớ nhau.</a:t>
            </a:r>
          </a:p>
        </p:txBody>
      </p:sp>
      <p:grpSp>
        <p:nvGrpSpPr>
          <p:cNvPr id="7" name="Group 6"/>
          <p:cNvGrpSpPr/>
          <p:nvPr/>
        </p:nvGrpSpPr>
        <p:grpSpPr>
          <a:xfrm>
            <a:off x="146674" y="269285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3"/>
            <p:cNvSpPr txBox="1"/>
            <p:nvPr/>
          </p:nvSpPr>
          <p:spPr>
            <a:xfrm>
              <a:off x="315731" y="2243748"/>
              <a:ext cx="1711988" cy="1198880"/>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Trả lời câu hỏi</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iterate type="lt">
                                    <p:tmPct val="30000"/>
                                  </p:iterate>
                                  <p:childTnLst>
                                    <p:set>
                                      <p:cBhvr>
                                        <p:cTn id="10" dur="1" fill="hold">
                                          <p:stCondLst>
                                            <p:cond delay="0"/>
                                          </p:stCondLst>
                                        </p:cTn>
                                        <p:tgtEl>
                                          <p:spTgt spid="9"/>
                                        </p:tgtEl>
                                        <p:attrNameLst>
                                          <p:attrName>style.visibility</p:attrName>
                                        </p:attrNameLst>
                                      </p:cBhvr>
                                      <p:to>
                                        <p:strVal val="visible"/>
                                      </p:to>
                                    </p:set>
                                    <p:animEffect transition="in" filter="wipe(left)">
                                      <p:cBhvr>
                                        <p:cTn id="11" dur="100"/>
                                        <p:tgtEl>
                                          <p:spTgt spid="9"/>
                                        </p:tgtEl>
                                      </p:cBhvr>
                                    </p:animEffect>
                                  </p:childTnLst>
                                </p:cTn>
                              </p:par>
                              <p:par>
                                <p:cTn id="12" presetID="36" presetClass="emph" presetSubtype="0" fill="hold" grpId="1" nodeType="withEffect">
                                  <p:stCondLst>
                                    <p:cond delay="0"/>
                                  </p:stCondLst>
                                  <p:iterate type="lt">
                                    <p:tmPct val="30000"/>
                                  </p:iterate>
                                  <p:childTnLst>
                                    <p:animScale>
                                      <p:cBhvr>
                                        <p:cTn id="13" dur="50" autoRev="1" fill="hold">
                                          <p:stCondLst>
                                            <p:cond delay="0"/>
                                          </p:stCondLst>
                                        </p:cTn>
                                        <p:tgtEl>
                                          <p:spTgt spid="9"/>
                                        </p:tgtEl>
                                      </p:cBhvr>
                                      <p:to x="80000" y="100000"/>
                                    </p:animScale>
                                    <p:anim by="(#ppt_w*0.10)" calcmode="lin" valueType="num">
                                      <p:cBhvr>
                                        <p:cTn id="14" dur="50" autoRev="1" fill="hold">
                                          <p:stCondLst>
                                            <p:cond delay="0"/>
                                          </p:stCondLst>
                                        </p:cTn>
                                        <p:tgtEl>
                                          <p:spTgt spid="9"/>
                                        </p:tgtEl>
                                        <p:attrNameLst>
                                          <p:attrName>ppt_x</p:attrName>
                                        </p:attrNameLst>
                                      </p:cBhvr>
                                    </p:anim>
                                    <p:anim by="(-#ppt_w*0.10)" calcmode="lin" valueType="num">
                                      <p:cBhvr>
                                        <p:cTn id="15" dur="50" autoRev="1" fill="hold">
                                          <p:stCondLst>
                                            <p:cond delay="0"/>
                                          </p:stCondLst>
                                        </p:cTn>
                                        <p:tgtEl>
                                          <p:spTgt spid="9"/>
                                        </p:tgtEl>
                                        <p:attrNameLst>
                                          <p:attrName>ppt_y</p:attrName>
                                        </p:attrNameLst>
                                      </p:cBhvr>
                                    </p:anim>
                                    <p:animRot by="-480000">
                                      <p:cBhvr>
                                        <p:cTn id="16" dur="50" autoRev="1" fill="hold">
                                          <p:stCondLst>
                                            <p:cond delay="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p:bldP spid="9" grpId="1"/>
      <p:bldP spid="11" grpId="0" bldLvl="0" animBg="1"/>
      <p:bldP spid="11" grpId="1" animBg="1"/>
      <p:bldP spid="12" grpId="0"/>
      <p:bldP spid="12" grpId="1"/>
      <p:bldP spid="2" grpId="0" bldLvl="0" animBg="1"/>
      <p:bldP spid="5" grpId="0"/>
      <p:bldP spid="5" grpId="1"/>
      <p:bldP spid="14" grpId="0" bldLvl="0" animBg="1"/>
      <p:bldP spid="14" grpId="1" animBg="1"/>
      <p:bldP spid="15" grpId="0"/>
      <p:bldP spid="15"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93763"/>
            <a:ext cx="10972800" cy="1143000"/>
          </a:xfrm>
        </p:spPr>
        <p:txBody>
          <a:bodyPr>
            <a:normAutofit fontScale="90000"/>
          </a:bodyPr>
          <a:lstStyle/>
          <a:p>
            <a:r>
              <a:rPr lang="en-US" sz="4890">
                <a:latin typeface="Arial-Rounded" panose="020B0500000000000000" pitchFamily="34" charset="0"/>
                <a:cs typeface="Arial-Rounded" panose="020B0500000000000000" pitchFamily="34" charset="0"/>
              </a:rPr>
              <a:t>2. Đóng vai sóc và kiến để nói và đáp lời chào khi chia tay.</a:t>
            </a:r>
          </a:p>
        </p:txBody>
      </p:sp>
      <p:sp>
        <p:nvSpPr>
          <p:cNvPr id="3" name="Content Placeholder 2"/>
          <p:cNvSpPr>
            <a:spLocks noGrp="1"/>
          </p:cNvSpPr>
          <p:nvPr>
            <p:ph idx="1"/>
          </p:nvPr>
        </p:nvSpPr>
        <p:spPr/>
        <p:txBody>
          <a:bodyPr/>
          <a:lstStyle/>
          <a:p>
            <a:endParaRPr lang="en-US"/>
          </a:p>
        </p:txBody>
      </p:sp>
      <p:sp>
        <p:nvSpPr>
          <p:cNvPr id="4" name="Rounded Rectangular Callout 3"/>
          <p:cNvSpPr/>
          <p:nvPr/>
        </p:nvSpPr>
        <p:spPr>
          <a:xfrm>
            <a:off x="3346450" y="2858135"/>
            <a:ext cx="5913755" cy="226441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3200">
                <a:latin typeface="Arial-Rounded" panose="020B0500000000000000" pitchFamily="34" charset="0"/>
                <a:cs typeface="Arial-Rounded" panose="020B0500000000000000" pitchFamily="34" charset="0"/>
              </a:rPr>
              <a:t>Sóc: Tạm biệt cậu nhé!</a:t>
            </a:r>
          </a:p>
          <a:p>
            <a:pPr algn="just"/>
            <a:r>
              <a:rPr lang="en-US" sz="3200">
                <a:latin typeface="Arial-Rounded" panose="020B0500000000000000" pitchFamily="34" charset="0"/>
                <a:cs typeface="Arial-Rounded" panose="020B0500000000000000" pitchFamily="34" charset="0"/>
              </a:rPr>
              <a:t>Kiến: Tạm biệt cậu. Cậu phải thường xuyên nhớ tớ đấy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ldLvl="0" animBg="1"/>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93763"/>
            <a:ext cx="10972800" cy="1143000"/>
          </a:xfrm>
        </p:spPr>
        <p:txBody>
          <a:bodyPr>
            <a:normAutofit fontScale="90000"/>
          </a:bodyPr>
          <a:lstStyle/>
          <a:p>
            <a:pPr algn="ctr"/>
            <a:r>
              <a:rPr lang="en-US" sz="4000">
                <a:latin typeface="Arial-Rounded" panose="020B0500000000000000" pitchFamily="34" charset="0"/>
                <a:cs typeface="Arial-Rounded" panose="020B0500000000000000" pitchFamily="34" charset="0"/>
              </a:rPr>
              <a:t>2. Em sẽ nói với bạn thế nào khi</a:t>
            </a:r>
            <a:br>
              <a:rPr lang="en-US" sz="4000">
                <a:latin typeface="Arial-Rounded" panose="020B0500000000000000" pitchFamily="34" charset="0"/>
                <a:cs typeface="Arial-Rounded" panose="020B0500000000000000" pitchFamily="34" charset="0"/>
              </a:rPr>
            </a:br>
            <a:r>
              <a:rPr lang="en-US" sz="4000">
                <a:latin typeface="Arial-Rounded" panose="020B0500000000000000" pitchFamily="34" charset="0"/>
                <a:cs typeface="Arial-Rounded" panose="020B0500000000000000" pitchFamily="34" charset="0"/>
              </a:rPr>
              <a:t>- Bạn chuyển đến 1 ngôi trường khác</a:t>
            </a:r>
            <a:br>
              <a:rPr lang="en-US" sz="4000">
                <a:latin typeface="Arial-Rounded" panose="020B0500000000000000" pitchFamily="34" charset="0"/>
                <a:cs typeface="Arial-Rounded" panose="020B0500000000000000" pitchFamily="34" charset="0"/>
              </a:rPr>
            </a:br>
            <a:r>
              <a:rPr lang="en-US" sz="4000">
                <a:latin typeface="Arial-Rounded" panose="020B0500000000000000" pitchFamily="34" charset="0"/>
                <a:cs typeface="Arial-Rounded" panose="020B0500000000000000" pitchFamily="34" charset="0"/>
              </a:rPr>
              <a:t>- Tan học, em về trước còn bạn ở lại chờ bố mẹ</a:t>
            </a:r>
          </a:p>
        </p:txBody>
      </p:sp>
      <p:sp>
        <p:nvSpPr>
          <p:cNvPr id="4" name="Rounded Rectangular Callout 3"/>
          <p:cNvSpPr/>
          <p:nvPr/>
        </p:nvSpPr>
        <p:spPr>
          <a:xfrm>
            <a:off x="3346450" y="2858135"/>
            <a:ext cx="5913755" cy="226441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3200">
                <a:latin typeface="Arial-Rounded" panose="020B0500000000000000" pitchFamily="34" charset="0"/>
                <a:cs typeface="Arial-Rounded" panose="020B0500000000000000" pitchFamily="34" charset="0"/>
              </a:rPr>
              <a:t>Vd: Tạm biệt cậu nhé!Chúc cậu sang trường mới học tập thật tốt! Tớ sẽ luôn nhớ về cậu.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692650" y="1510030"/>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3</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DC0D49BA-D68F-4601-97EB-8089468EF6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2537" y="0"/>
            <a:ext cx="1179463" cy="11738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92" r="93538">
                        <a14:foregroundMark x1="36846" y1="87129" x2="32769" y2="95490"/>
                        <a14:foregroundMark x1="27077" y1="88999" x2="24538" y2="92079"/>
                        <a14:foregroundMark x1="24538" y1="92079" x2="24538" y2="92079"/>
                        <a14:foregroundMark x1="33077" y1="94829" x2="32308" y2="96480"/>
                        <a14:backgroundMark x1="53385" y1="32563" x2="53154" y2="33993"/>
                        <a14:backgroundMark x1="57154" y1="37844" x2="56692" y2="40374"/>
                        <a14:backgroundMark x1="48615" y1="27393" x2="49615" y2="26953"/>
                        <a14:backgroundMark x1="65615" y1="26623" x2="65923" y2="26513"/>
                        <a14:backgroundMark x1="60077" y1="61936" x2="60077" y2="63256"/>
                        <a14:backgroundMark x1="75923" y1="60726" x2="75385" y2="61716"/>
                        <a14:backgroundMark x1="73538" y1="65347" x2="73538" y2="65347"/>
                        <a14:backgroundMark x1="29769" y1="87239" x2="29462" y2="87789"/>
                        <a14:backgroundMark x1="29692" y1="86909" x2="29000" y2="88229"/>
                        <a14:backgroundMark x1="29000" y1="88229" x2="29000" y2="88229"/>
                      </a14:backgroundRemoval>
                    </a14:imgEffect>
                  </a14:imgLayer>
                </a14:imgProps>
              </a:ext>
              <a:ext uri="{28A0092B-C50C-407E-A947-70E740481C1C}">
                <a14:useLocalDpi xmlns:a14="http://schemas.microsoft.com/office/drawing/2010/main" val="0"/>
              </a:ext>
            </a:extLst>
          </a:blip>
          <a:stretch>
            <a:fillRect/>
          </a:stretch>
        </p:blipFill>
        <p:spPr>
          <a:xfrm>
            <a:off x="6323351" y="-15556"/>
            <a:ext cx="2667000" cy="1864848"/>
          </a:xfrm>
          <a:prstGeom prst="rect">
            <a:avLst/>
          </a:prstGeom>
        </p:spPr>
      </p:pic>
      <p:pic>
        <p:nvPicPr>
          <p:cNvPr id="15" name="Picture 14">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6030382" y="2136396"/>
            <a:ext cx="901116" cy="241694"/>
          </a:xfrm>
          <a:prstGeom prst="rect">
            <a:avLst/>
          </a:prstGeom>
        </p:spPr>
      </p:pic>
      <p:pic>
        <p:nvPicPr>
          <p:cNvPr id="11" name="Picture 10">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3143299" y="2704373"/>
            <a:ext cx="1443361" cy="340974"/>
          </a:xfrm>
          <a:prstGeom prst="rect">
            <a:avLst/>
          </a:prstGeom>
        </p:spPr>
      </p:pic>
      <p:pic>
        <p:nvPicPr>
          <p:cNvPr id="12" name="Picture 11">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1630987" y="3561041"/>
            <a:ext cx="1647623" cy="477738"/>
          </a:xfrm>
          <a:prstGeom prst="rect">
            <a:avLst/>
          </a:prstGeom>
        </p:spPr>
      </p:pic>
      <p:pic>
        <p:nvPicPr>
          <p:cNvPr id="13" name="Picture 12">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061397" y="3915498"/>
            <a:ext cx="1935255" cy="457200"/>
          </a:xfrm>
          <a:prstGeom prst="rect">
            <a:avLst/>
          </a:prstGeom>
        </p:spPr>
      </p:pic>
      <p:pic>
        <p:nvPicPr>
          <p:cNvPr id="14" name="Picture 13">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599535" y="2265957"/>
            <a:ext cx="1125118" cy="294922"/>
          </a:xfrm>
          <a:prstGeom prst="rect">
            <a:avLst/>
          </a:prstGeom>
        </p:spPr>
      </p:pic>
      <p:pic>
        <p:nvPicPr>
          <p:cNvPr id="16" name="Picture 15"/>
          <p:cNvPicPr>
            <a:picLocks noChangeAspect="1"/>
          </p:cNvPicPr>
          <p:nvPr/>
        </p:nvPicPr>
        <p:blipFill rotWithShape="1">
          <a:blip r:embed="rId20">
            <a:extLst>
              <a:ext uri="{BEBA8EAE-BF5A-486C-A8C5-ECC9F3942E4B}">
                <a14:imgProps xmlns:a14="http://schemas.microsoft.com/office/drawing/2010/main">
                  <a14:imgLayer r:embed="rId21">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val="0"/>
              </a:ext>
            </a:extLst>
          </a:blip>
          <a:srcRect l="-1" t="45732" r="32503"/>
          <a:stretch>
            <a:fillRect/>
          </a:stretch>
        </p:blipFill>
        <p:spPr>
          <a:xfrm>
            <a:off x="1538844" y="4944629"/>
            <a:ext cx="4173322" cy="1925247"/>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002604" y="2035030"/>
            <a:ext cx="306458" cy="233467"/>
          </a:xfrm>
          <a:prstGeom prst="rect">
            <a:avLst/>
          </a:prstGeom>
        </p:spPr>
      </p:pic>
      <p:pic>
        <p:nvPicPr>
          <p:cNvPr id="19" name="Picture 18"/>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7974610" y="2983317"/>
            <a:ext cx="575459" cy="438398"/>
          </a:xfrm>
          <a:prstGeom prst="rect">
            <a:avLst/>
          </a:prstGeom>
        </p:spPr>
      </p:pic>
      <p:pic>
        <p:nvPicPr>
          <p:cNvPr id="20" name="Picture 19"/>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344287" y="1893246"/>
            <a:ext cx="575459" cy="438398"/>
          </a:xfrm>
          <a:prstGeom prst="rect">
            <a:avLst/>
          </a:prstGeom>
        </p:spPr>
      </p:pic>
      <p:pic>
        <p:nvPicPr>
          <p:cNvPr id="21" name="Picture 20"/>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011201" y="2070291"/>
            <a:ext cx="575459" cy="438398"/>
          </a:xfrm>
          <a:prstGeom prst="rect">
            <a:avLst/>
          </a:prstGeom>
        </p:spPr>
      </p:pic>
      <p:pic>
        <p:nvPicPr>
          <p:cNvPr id="22" name="Picture 21"/>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424834" y="2131653"/>
            <a:ext cx="414367" cy="315674"/>
          </a:xfrm>
          <a:prstGeom prst="rect">
            <a:avLst/>
          </a:prstGeom>
        </p:spPr>
      </p:pic>
      <p:pic>
        <p:nvPicPr>
          <p:cNvPr id="23" name="Picture 22"/>
          <p:cNvPicPr>
            <a:picLocks noChangeAspect="1"/>
          </p:cNvPicPr>
          <p:nvPr/>
        </p:nvPicPr>
        <p:blipFill>
          <a:blip r:embed="rId26" cstate="print">
            <a:extLst>
              <a:ext uri="{BEBA8EAE-BF5A-486C-A8C5-ECC9F3942E4B}">
                <a14:imgProps xmlns:a14="http://schemas.microsoft.com/office/drawing/2010/main">
                  <a14:imgLayer r:embed="rId27">
                    <a14:imgEffect>
                      <a14:backgroundRemoval t="9470" b="89773" l="1667" r="100000"/>
                    </a14:imgEffect>
                  </a14:imgLayer>
                </a14:imgProps>
              </a:ext>
              <a:ext uri="{28A0092B-C50C-407E-A947-70E740481C1C}">
                <a14:useLocalDpi xmlns:a14="http://schemas.microsoft.com/office/drawing/2010/main" val="0"/>
              </a:ext>
            </a:extLst>
          </a:blip>
          <a:stretch>
            <a:fillRect/>
          </a:stretch>
        </p:blipFill>
        <p:spPr>
          <a:xfrm>
            <a:off x="1999403" y="1858998"/>
            <a:ext cx="1810598" cy="796663"/>
          </a:xfrm>
          <a:prstGeom prst="rect">
            <a:avLst/>
          </a:prstGeom>
        </p:spPr>
      </p:pic>
      <p:pic>
        <p:nvPicPr>
          <p:cNvPr id="1027"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8982228" y="4849119"/>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212" b="100000" l="0" r="98438">
                        <a14:foregroundMark x1="48828" y1="25000" x2="45117" y2="37924"/>
                        <a14:foregroundMark x1="43359" y1="23729" x2="40234" y2="36229"/>
                        <a14:foregroundMark x1="57617" y1="23305" x2="57617" y2="39195"/>
                        <a14:foregroundMark x1="47656" y1="32415" x2="64453" y2="31568"/>
                        <a14:foregroundMark x1="58789" y1="24364" x2="62695" y2="28390"/>
                        <a14:foregroundMark x1="26172" y1="73517" x2="34180" y2="80508"/>
                        <a14:foregroundMark x1="60742" y1="31356" x2="60547" y2="41949"/>
                      </a14:backgroundRemoval>
                    </a14:imgEffect>
                  </a14:imgLayer>
                </a14:imgProps>
              </a:ext>
              <a:ext uri="{28A0092B-C50C-407E-A947-70E740481C1C}">
                <a14:useLocalDpi xmlns:a14="http://schemas.microsoft.com/office/drawing/2010/main" val="0"/>
              </a:ext>
            </a:extLst>
          </a:blip>
          <a:srcRect/>
          <a:stretch>
            <a:fillRect/>
          </a:stretch>
        </p:blipFill>
        <p:spPr bwMode="auto">
          <a:xfrm>
            <a:off x="5512364" y="896087"/>
            <a:ext cx="968577" cy="89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32"/>
          <a:stretch>
            <a:fillRect/>
          </a:stretch>
        </p:blipFill>
        <p:spPr>
          <a:xfrm>
            <a:off x="2619024" y="26980"/>
            <a:ext cx="505176" cy="505176"/>
          </a:xfrm>
          <a:prstGeom prst="rect">
            <a:avLst/>
          </a:prstGeom>
        </p:spPr>
      </p:pic>
      <p:pic>
        <p:nvPicPr>
          <p:cNvPr id="1028" name="Picture 4"/>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0" b="100000" l="0" r="98271"/>
                    </a14:imgEffect>
                  </a14:imgLayer>
                </a14:imgProps>
              </a:ext>
              <a:ext uri="{28A0092B-C50C-407E-A947-70E740481C1C}">
                <a14:useLocalDpi xmlns:a14="http://schemas.microsoft.com/office/drawing/2010/main" val="0"/>
              </a:ext>
            </a:extLst>
          </a:blip>
          <a:srcRect/>
          <a:stretch>
            <a:fillRect/>
          </a:stretch>
        </p:blipFill>
        <p:spPr bwMode="auto">
          <a:xfrm>
            <a:off x="7974609" y="4979972"/>
            <a:ext cx="1557594" cy="116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2417184" y="2466625"/>
            <a:ext cx="575459" cy="438398"/>
          </a:xfrm>
          <a:prstGeom prst="rect">
            <a:avLst/>
          </a:prstGeom>
        </p:spPr>
      </p:pic>
      <p:pic>
        <p:nvPicPr>
          <p:cNvPr id="34" name="Picture 33"/>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298930" y="5229823"/>
            <a:ext cx="575459" cy="438398"/>
          </a:xfrm>
          <a:prstGeom prst="rect">
            <a:avLst/>
          </a:prstGeom>
        </p:spPr>
      </p:pic>
      <p:pic>
        <p:nvPicPr>
          <p:cNvPr id="35" name="Picture 34"/>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6193211" y="5280091"/>
            <a:ext cx="575459" cy="438398"/>
          </a:xfrm>
          <a:prstGeom prst="rect">
            <a:avLst/>
          </a:prstGeom>
        </p:spPr>
      </p:pic>
      <p:pic>
        <p:nvPicPr>
          <p:cNvPr id="36" name="Picture 35"/>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3723471" y="5010624"/>
            <a:ext cx="575459" cy="438398"/>
          </a:xfrm>
          <a:prstGeom prst="rect">
            <a:avLst/>
          </a:prstGeom>
        </p:spPr>
      </p:pic>
      <p:pic>
        <p:nvPicPr>
          <p:cNvPr id="37" name="Picture 2" descr="Kết quả hình ảnh cho FIREWORK GIF"/>
          <p:cNvPicPr>
            <a:picLocks noChangeAspect="1" noChangeArrowheads="1" noCrop="1"/>
          </p:cNvPicPr>
          <p:nvPr/>
        </p:nvPicPr>
        <p:blipFill>
          <a:blip r:embed="rId35"/>
          <a:srcRect/>
          <a:stretch>
            <a:fillRect/>
          </a:stretch>
        </p:blipFill>
        <p:spPr bwMode="auto">
          <a:xfrm>
            <a:off x="751330"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FIREWORK GIF"/>
          <p:cNvPicPr>
            <a:picLocks noChangeAspect="1" noChangeArrowheads="1" noCrop="1"/>
          </p:cNvPicPr>
          <p:nvPr/>
        </p:nvPicPr>
        <p:blipFill>
          <a:blip r:embed="rId35"/>
          <a:srcRect/>
          <a:stretch>
            <a:fillRect/>
          </a:stretch>
        </p:blipFill>
        <p:spPr bwMode="auto">
          <a:xfrm>
            <a:off x="8483366" y="1342540"/>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ết quả hình ảnh cho FIREWORK GIF"/>
          <p:cNvPicPr>
            <a:picLocks noChangeAspect="1" noChangeArrowheads="1" noCrop="1"/>
          </p:cNvPicPr>
          <p:nvPr/>
        </p:nvPicPr>
        <p:blipFill>
          <a:blip r:embed="rId35"/>
          <a:srcRect/>
          <a:stretch>
            <a:fillRect/>
          </a:stretch>
        </p:blipFill>
        <p:spPr bwMode="auto">
          <a:xfrm>
            <a:off x="7283750" y="144929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FIREWORK GIF">
            <a:hlinkClick r:id="rId5" action="ppaction://hlinksldjump"/>
          </p:cNvPr>
          <p:cNvPicPr>
            <a:picLocks noChangeAspect="1" noChangeArrowheads="1" noCrop="1"/>
          </p:cNvPicPr>
          <p:nvPr/>
        </p:nvPicPr>
        <p:blipFill>
          <a:blip r:embed="rId35"/>
          <a:srcRect/>
          <a:stretch>
            <a:fillRect/>
          </a:stretch>
        </p:blipFill>
        <p:spPr bwMode="auto">
          <a:xfrm>
            <a:off x="-163893" y="570969"/>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2912745" y="2655570"/>
            <a:ext cx="7013575" cy="119888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sp>
        <p:nvSpPr>
          <p:cNvPr id="2" name="Rounded Rectangular Callout 1"/>
          <p:cNvSpPr/>
          <p:nvPr/>
        </p:nvSpPr>
        <p:spPr>
          <a:xfrm>
            <a:off x="2723822" y="3045273"/>
            <a:ext cx="8200277" cy="3728046"/>
          </a:xfrm>
          <a:prstGeom prst="wedgeRoundRectCallout">
            <a:avLst>
              <a:gd name="adj1" fmla="val -10514"/>
              <a:gd name="adj2" fmla="val -83164"/>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Arial-Rounded" panose="020B0500000000000000" pitchFamily="34" charset="0"/>
                <a:ea typeface="Arial-Rounded" panose="020B0500000000000000" pitchFamily="34" charset="0"/>
                <a:cs typeface="Arial-Rounded" panose="020B0500000000000000" pitchFamily="34" charset="0"/>
              </a:rPr>
              <a:t>Xin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chào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a:p>
            <a:pPr algn="ct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Ếch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hôm</a:t>
            </a:r>
            <a:r>
              <a:rPr lang="en-US" sz="3200" b="1" dirty="0">
                <a:latin typeface="Arial-Rounded" panose="020B0500000000000000" pitchFamily="34" charset="0"/>
                <a:ea typeface="Arial-Rounded" panose="020B0500000000000000" pitchFamily="34" charset="0"/>
                <a:cs typeface="Arial-Rounded" panose="020B0500000000000000" pitchFamily="34" charset="0"/>
              </a:rPr>
              <a:t> nay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Muốn</a:t>
            </a:r>
            <a:r>
              <a:rPr lang="en-US" sz="3200" b="1" dirty="0">
                <a:latin typeface="Arial-Rounded" panose="020B0500000000000000" pitchFamily="34" charset="0"/>
                <a:ea typeface="Arial-Rounded" panose="020B0500000000000000" pitchFamily="34" charset="0"/>
                <a:cs typeface="Arial-Rounded" panose="020B0500000000000000" pitchFamily="34" charset="0"/>
              </a:rPr>
              <a:t> sang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bên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nhảy</a:t>
            </a:r>
            <a:r>
              <a:rPr lang="en-US" sz="3200" b="1" dirty="0">
                <a:latin typeface="Arial-Rounded" panose="020B0500000000000000" pitchFamily="34" charset="0"/>
                <a:ea typeface="Arial-Rounded" panose="020B0500000000000000" pitchFamily="34" charset="0"/>
                <a:cs typeface="Arial-Rounded" panose="020B0500000000000000" pitchFamily="34" charset="0"/>
              </a:rPr>
              <a:t> qua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bèo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sen.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Mỗi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bèo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sen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đúng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ạ.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Hãy</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nhé</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10573 0.0037 L 0.81927 -0.0074 " pathEditMode="relative" rAng="0" ptsTypes="AA">
                                      <p:cBhvr>
                                        <p:cTn id="6" dur="6750" fill="hold"/>
                                        <p:tgtEl>
                                          <p:spTgt spid="32"/>
                                        </p:tgtEl>
                                        <p:attrNameLst>
                                          <p:attrName>ppt_x</p:attrName>
                                          <p:attrName>ppt_y</p:attrName>
                                        </p:attrNameLst>
                                      </p:cBhvr>
                                      <p:rCtr x="46250" y="-555"/>
                                    </p:animMotion>
                                  </p:childTnLst>
                                </p:cTn>
                              </p:par>
                              <p:par>
                                <p:cTn id="7" presetID="32" presetClass="emph" presetSubtype="0" repeatCount="indefinite" fill="hold" nodeType="withEffect">
                                  <p:stCondLst>
                                    <p:cond delay="0"/>
                                  </p:stCondLst>
                                  <p:childTnLst>
                                    <p:animRot by="120000">
                                      <p:cBhvr>
                                        <p:cTn id="8" dur="375" fill="hold">
                                          <p:stCondLst>
                                            <p:cond delay="0"/>
                                          </p:stCondLst>
                                        </p:cTn>
                                        <p:tgtEl>
                                          <p:spTgt spid="1029"/>
                                        </p:tgtEl>
                                        <p:attrNameLst>
                                          <p:attrName>r</p:attrName>
                                        </p:attrNameLst>
                                      </p:cBhvr>
                                    </p:animRot>
                                    <p:animRot by="-240000">
                                      <p:cBhvr>
                                        <p:cTn id="9" dur="750" fill="hold">
                                          <p:stCondLst>
                                            <p:cond delay="750"/>
                                          </p:stCondLst>
                                        </p:cTn>
                                        <p:tgtEl>
                                          <p:spTgt spid="1029"/>
                                        </p:tgtEl>
                                        <p:attrNameLst>
                                          <p:attrName>r</p:attrName>
                                        </p:attrNameLst>
                                      </p:cBhvr>
                                    </p:animRot>
                                    <p:animRot by="240000">
                                      <p:cBhvr>
                                        <p:cTn id="10" dur="750" fill="hold">
                                          <p:stCondLst>
                                            <p:cond delay="1500"/>
                                          </p:stCondLst>
                                        </p:cTn>
                                        <p:tgtEl>
                                          <p:spTgt spid="1029"/>
                                        </p:tgtEl>
                                        <p:attrNameLst>
                                          <p:attrName>r</p:attrName>
                                        </p:attrNameLst>
                                      </p:cBhvr>
                                    </p:animRot>
                                    <p:animRot by="-240000">
                                      <p:cBhvr>
                                        <p:cTn id="11" dur="750" fill="hold">
                                          <p:stCondLst>
                                            <p:cond delay="2250"/>
                                          </p:stCondLst>
                                        </p:cTn>
                                        <p:tgtEl>
                                          <p:spTgt spid="1029"/>
                                        </p:tgtEl>
                                        <p:attrNameLst>
                                          <p:attrName>r</p:attrName>
                                        </p:attrNameLst>
                                      </p:cBhvr>
                                    </p:animRot>
                                    <p:animRot by="120000">
                                      <p:cBhvr>
                                        <p:cTn id="12" dur="750" fill="hold">
                                          <p:stCondLst>
                                            <p:cond delay="3000"/>
                                          </p:stCondLst>
                                        </p:cTn>
                                        <p:tgtEl>
                                          <p:spTgt spid="102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75" fill="hold">
                                          <p:stCondLst>
                                            <p:cond delay="0"/>
                                          </p:stCondLst>
                                        </p:cTn>
                                        <p:tgtEl>
                                          <p:spTgt spid="1027"/>
                                        </p:tgtEl>
                                        <p:attrNameLst>
                                          <p:attrName>r</p:attrName>
                                        </p:attrNameLst>
                                      </p:cBhvr>
                                    </p:animRot>
                                    <p:animRot by="-240000">
                                      <p:cBhvr>
                                        <p:cTn id="15" dur="750" fill="hold">
                                          <p:stCondLst>
                                            <p:cond delay="750"/>
                                          </p:stCondLst>
                                        </p:cTn>
                                        <p:tgtEl>
                                          <p:spTgt spid="1027"/>
                                        </p:tgtEl>
                                        <p:attrNameLst>
                                          <p:attrName>r</p:attrName>
                                        </p:attrNameLst>
                                      </p:cBhvr>
                                    </p:animRot>
                                    <p:animRot by="240000">
                                      <p:cBhvr>
                                        <p:cTn id="16" dur="750" fill="hold">
                                          <p:stCondLst>
                                            <p:cond delay="1500"/>
                                          </p:stCondLst>
                                        </p:cTn>
                                        <p:tgtEl>
                                          <p:spTgt spid="1027"/>
                                        </p:tgtEl>
                                        <p:attrNameLst>
                                          <p:attrName>r</p:attrName>
                                        </p:attrNameLst>
                                      </p:cBhvr>
                                    </p:animRot>
                                    <p:animRot by="-240000">
                                      <p:cBhvr>
                                        <p:cTn id="17" dur="750" fill="hold">
                                          <p:stCondLst>
                                            <p:cond delay="2250"/>
                                          </p:stCondLst>
                                        </p:cTn>
                                        <p:tgtEl>
                                          <p:spTgt spid="1027"/>
                                        </p:tgtEl>
                                        <p:attrNameLst>
                                          <p:attrName>r</p:attrName>
                                        </p:attrNameLst>
                                      </p:cBhvr>
                                    </p:animRot>
                                    <p:animRot by="120000">
                                      <p:cBhvr>
                                        <p:cTn id="18" dur="750" fill="hold">
                                          <p:stCondLst>
                                            <p:cond delay="3000"/>
                                          </p:stCondLst>
                                        </p:cTn>
                                        <p:tgtEl>
                                          <p:spTgt spid="102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75" fill="hold">
                                          <p:stCondLst>
                                            <p:cond delay="0"/>
                                          </p:stCondLst>
                                        </p:cTn>
                                        <p:tgtEl>
                                          <p:spTgt spid="1028"/>
                                        </p:tgtEl>
                                        <p:attrNameLst>
                                          <p:attrName>r</p:attrName>
                                        </p:attrNameLst>
                                      </p:cBhvr>
                                    </p:animRot>
                                    <p:animRot by="-240000">
                                      <p:cBhvr>
                                        <p:cTn id="21" dur="750" fill="hold">
                                          <p:stCondLst>
                                            <p:cond delay="750"/>
                                          </p:stCondLst>
                                        </p:cTn>
                                        <p:tgtEl>
                                          <p:spTgt spid="1028"/>
                                        </p:tgtEl>
                                        <p:attrNameLst>
                                          <p:attrName>r</p:attrName>
                                        </p:attrNameLst>
                                      </p:cBhvr>
                                    </p:animRot>
                                    <p:animRot by="240000">
                                      <p:cBhvr>
                                        <p:cTn id="22" dur="750" fill="hold">
                                          <p:stCondLst>
                                            <p:cond delay="1500"/>
                                          </p:stCondLst>
                                        </p:cTn>
                                        <p:tgtEl>
                                          <p:spTgt spid="1028"/>
                                        </p:tgtEl>
                                        <p:attrNameLst>
                                          <p:attrName>r</p:attrName>
                                        </p:attrNameLst>
                                      </p:cBhvr>
                                    </p:animRot>
                                    <p:animRot by="-240000">
                                      <p:cBhvr>
                                        <p:cTn id="23" dur="750" fill="hold">
                                          <p:stCondLst>
                                            <p:cond delay="2250"/>
                                          </p:stCondLst>
                                        </p:cTn>
                                        <p:tgtEl>
                                          <p:spTgt spid="1028"/>
                                        </p:tgtEl>
                                        <p:attrNameLst>
                                          <p:attrName>r</p:attrName>
                                        </p:attrNameLst>
                                      </p:cBhvr>
                                    </p:animRot>
                                    <p:animRot by="120000">
                                      <p:cBhvr>
                                        <p:cTn id="24" dur="750" fill="hold">
                                          <p:stCondLst>
                                            <p:cond delay="3000"/>
                                          </p:stCondLst>
                                        </p:cTn>
                                        <p:tgtEl>
                                          <p:spTgt spid="102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
                                        </p:tgtEl>
                                        <p:attrNameLst>
                                          <p:attrName>ppt_w</p:attrName>
                                        </p:attrNameLst>
                                      </p:cBhvr>
                                      <p:tavLst>
                                        <p:tav tm="0">
                                          <p:val>
                                            <p:strVal val="ppt_w"/>
                                          </p:val>
                                        </p:tav>
                                        <p:tav tm="100000">
                                          <p:val>
                                            <p:fltVal val="0"/>
                                          </p:val>
                                        </p:tav>
                                      </p:tavLst>
                                    </p:anim>
                                    <p:anim calcmode="lin" valueType="num">
                                      <p:cBhvr>
                                        <p:cTn id="36" dur="500"/>
                                        <p:tgtEl>
                                          <p:spTgt spid="2"/>
                                        </p:tgtEl>
                                        <p:attrNameLst>
                                          <p:attrName>ppt_h</p:attrName>
                                        </p:attrNameLst>
                                      </p:cBhvr>
                                      <p:tavLst>
                                        <p:tav tm="0">
                                          <p:val>
                                            <p:strVal val="ppt_h"/>
                                          </p:val>
                                        </p:tav>
                                        <p:tav tm="100000">
                                          <p:val>
                                            <p:fltVal val="0"/>
                                          </p:val>
                                        </p:tav>
                                      </p:tavLst>
                                    </p:anim>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7.22222E-6 2.96947E-6 C 0.00417 -0.00717 0.01181 -0.01619 0.01823 -0.01897 C 0.03108 -0.01665 0.02535 -0.02035 0.03507 -0.00694 C 0.03733 -0.00393 0.04289 2.96947E-6 0.04289 2.96947E-6 C 0.04584 0.00601 0.04948 0.00879 0.0533 0.01387 C 0.05626 0.02451 0.05521 0.02359 0.06372 0.03122 C 0.06494 0.03238 0.06754 0.03469 0.06754 0.03469 C 0.06997 0.04348 0.07813 0.0555 0.06632 0.06059 C 0.06285 0.06984 0.05851 0.07747 0.05851 0.08834 " pathEditMode="relative" ptsTypes="ffffffffA">
                                      <p:cBhvr>
                                        <p:cTn id="42" dur="2000" fill="hold"/>
                                        <p:tgtEl>
                                          <p:spTgt spid="1029"/>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5851 0.08839 C 0.05712 0.08353 0.05556 0.08399 0.05296 0.08098 C 0.04948 0.07705 0.04063 0.06918 0.03612 0.06733 C 0.03316 0.06479 0.03091 0.06224 0.02761 0.06085 C 0.02466 0.05831 0.02066 0.05761 0.01719 0.05692 C 0.00417 0.04998 -0.01041 0.05299 -0.02395 0.04952 C -0.03958 0.05044 -0.05243 0.05252 -0.06753 0.05599 C -0.06961 0.05692 -0.071 0.05854 -0.07309 0.05923 C -0.07604 0.06201 -0.07847 0.06803 -0.08038 0.07219 C -0.08246 0.08145 -0.08645 0.09001 -0.08645 0.09972 " pathEditMode="relative" ptsTypes="fffffffffA">
                                      <p:cBhvr>
                                        <p:cTn id="46" dur="2000" fill="hold"/>
                                        <p:tgtEl>
                                          <p:spTgt spid="1029"/>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8645 0.09973 C -0.09322 0.09278 -0.09131 0.08422 -0.10156 0.08029 C -0.10972 0.07034 -0.11944 0.06548 -0.1302 0.0634 C -0.13454 0.06109 -0.13992 0.05923 -0.14461 0.05854 C -0.14704 0.05738 -0.1493 0.05692 -0.1519 0.056 C -0.15329 0.05553 -0.15624 0.05438 -0.15624 0.05438 C -0.17569 0.05507 -0.18367 0.05391 -0.19913 0.06016 C -0.2026 0.06317 -0.20607 0.06594 -0.20954 0.06895 C -0.21701 0.08469 -0.22725 0.09834 -0.23124 0.11662 C -0.23229 0.12171 -0.23541 0.12818 -0.23558 0.13374 C -0.23576 0.14114 -0.23558 0.14878 -0.23558 0.15618 " pathEditMode="relative" ptsTypes="ffffffffffA">
                                      <p:cBhvr>
                                        <p:cTn id="50" dur="2000" fill="hold"/>
                                        <p:tgtEl>
                                          <p:spTgt spid="1029"/>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23559 0.15607 C -0.25052 0.14497 -0.26302 0.12647 -0.27864 0.12208 C -0.28889 0.11491 -0.28333 0.11653 -0.29531 0.11953 C -0.29913 0.12508 -0.30208 0.1304 -0.30607 0.13526 C -0.30694 0.1378 -0.30729 0.14104 -0.3085 0.14289 C -0.30955 0.14474 -0.31111 0.14358 -0.31215 0.14543 C -0.31302 0.14751 -0.31267 0.15098 -0.31319 0.15352 C -0.31632 0.16554 -0.31701 0.16647 -0.32048 0.17433 C -0.3217 0.18312 -0.32326 0.18867 -0.32656 0.19491 C -0.32812 0.20601 -0.33073 0.21502 -0.33229 0.22635 C -0.33281 0.2289 -0.33316 0.23144 -0.3335 0.23398 C -0.33385 0.23653 -0.33489 0.24161 -0.33489 0.24185 C -0.3335 0.29479 -0.33906 0.28161 -0.33229 0.29641 " pathEditMode="relative" rAng="0" ptsTypes="ffffffffffffA">
                                      <p:cBhvr>
                                        <p:cTn id="54" dur="2000" fill="hold"/>
                                        <p:tgtEl>
                                          <p:spTgt spid="1029"/>
                                        </p:tgtEl>
                                        <p:attrNameLst>
                                          <p:attrName>ppt_x</p:attrName>
                                          <p:attrName>ppt_y</p:attrName>
                                        </p:attrNameLst>
                                      </p:cBhvr>
                                      <p:rCtr x="-5174" y="4948"/>
                                    </p:animMotion>
                                  </p:childTnLst>
                                </p:cTn>
                              </p:par>
                              <p:par>
                                <p:cTn id="55" presetID="6" presetClass="emph" presetSubtype="0" fill="hold" nodeType="withEffect">
                                  <p:stCondLst>
                                    <p:cond delay="0"/>
                                  </p:stCondLst>
                                  <p:childTnLst>
                                    <p:animScale>
                                      <p:cBhvr>
                                        <p:cTn id="56" dur="2000" fill="hold"/>
                                        <p:tgtEl>
                                          <p:spTgt spid="1029"/>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33229 0.29642 C -0.32761 0.2726 -0.30781 0.25989 -0.29427 0.25411 C -0.28733 0.24255 -0.27813 0.23677 -0.26875 0.23307 C -0.26007 0.22567 -0.25122 0.22359 -0.24184 0.21989 C -0.21597 0.22058 -0.18993 0.22058 -0.16406 0.22243 C -0.15278 0.22289 -0.14288 0.24763 -0.13542 0.25943 C -0.1349 0.26197 -0.13472 0.26497 -0.13386 0.26729 C -0.13316 0.2696 -0.13143 0.27029 -0.13073 0.2726 C -0.12691 0.28578 -0.12726 0.29896 -0.12118 0.3096 C -0.11875 0.32555 -0.11615 0.34243 -0.11163 0.35723 " pathEditMode="relative" rAng="0" ptsTypes="fffffffffA">
                                      <p:cBhvr>
                                        <p:cTn id="60" dur="2000" fill="hold"/>
                                        <p:tgtEl>
                                          <p:spTgt spid="1029"/>
                                        </p:tgtEl>
                                        <p:attrNameLst>
                                          <p:attrName>ppt_x</p:attrName>
                                          <p:attrName>ppt_y</p:attrName>
                                        </p:attrNameLst>
                                      </p:cBhvr>
                                      <p:rCtr x="11024" y="-786"/>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8107 0.3415 C -0.08055 0.33873 -0.08073 0.33549 -0.07951 0.33295 C -0.07847 0.33087 -0.07621 0.33041 -0.07465 0.32879 C -0.06823 0.32185 -0.06267 0.31584 -0.05555 0.30983 C -0.05399 0.30844 -0.0526 0.30659 -0.05087 0.30543 C -0.04826 0.30382 -0.04548 0.30312 -0.04288 0.30127 C -0.03576 0.29619 -0.03212 0.28948 -0.02552 0.28439 C -0.01666 0.27769 -0.00677 0.27376 0.00313 0.27168 C 0.02587 0.25642 0.06007 0.26682 0.08091 0.26752 C 0.09618 0.27145 0.10643 0.28601 0.11893 0.29711 C 0.12222 0.30335 0.12379 0.3096 0.12691 0.31607 C 0.12969 0.3274 0.13125 0.33642 0.13334 0.34775 C 0.13594 0.36162 0.14115 0.37364 0.14115 0.38798 " pathEditMode="relative" ptsTypes="ffffffffffffA">
                                      <p:cBhvr>
                                        <p:cTn id="64" dur="2000" fill="hold"/>
                                        <p:tgtEl>
                                          <p:spTgt spid="1029"/>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14115 0.38797 L 0.23594 0.50381 " pathEditMode="relative" rAng="0" ptsTypes="AA">
                                      <p:cBhvr>
                                        <p:cTn id="68" dur="2000" fill="hold"/>
                                        <p:tgtEl>
                                          <p:spTgt spid="1029"/>
                                        </p:tgtEl>
                                        <p:attrNameLst>
                                          <p:attrName>ppt_x</p:attrName>
                                          <p:attrName>ppt_y</p:attrName>
                                        </p:attrNameLst>
                                      </p:cBhvr>
                                      <p:rCtr x="4740" y="5780"/>
                                    </p:animMotion>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xit" presetSubtype="0" fill="hold" nodeType="withEffect">
                                  <p:stCondLst>
                                    <p:cond delay="5000"/>
                                  </p:stCondLst>
                                  <p:childTnLst>
                                    <p:set>
                                      <p:cBhvr>
                                        <p:cTn id="72" dur="1" fill="hold">
                                          <p:stCondLst>
                                            <p:cond delay="0"/>
                                          </p:stCondLst>
                                        </p:cTn>
                                        <p:tgtEl>
                                          <p:spTgt spid="37"/>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nodeType="withEffect">
                                  <p:stCondLst>
                                    <p:cond delay="5000"/>
                                  </p:stCondLst>
                                  <p:childTnLst>
                                    <p:set>
                                      <p:cBhvr>
                                        <p:cTn id="76" dur="1" fill="hold">
                                          <p:stCondLst>
                                            <p:cond delay="0"/>
                                          </p:stCondLst>
                                        </p:cTn>
                                        <p:tgtEl>
                                          <p:spTgt spid="3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xit" presetSubtype="0" fill="hold" nodeType="withEffect">
                                  <p:stCondLst>
                                    <p:cond delay="500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xit" presetSubtype="0" fill="hold" nodeType="withEffect">
                                  <p:stCondLst>
                                    <p:cond delay="500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xit" presetSubtype="0" fill="hold" grpId="1" nodeType="withEffect">
                                  <p:stCondLst>
                                    <p:cond delay="5000"/>
                                  </p:stCondLst>
                                  <p:childTnLst>
                                    <p:set>
                                      <p:cBhvr>
                                        <p:cTn id="8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2" grpId="0" bldLvl="0" animBg="1"/>
      <p:bldP spid="2"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pic>
        <p:nvPicPr>
          <p:cNvPr id="6" name="Picture 5">
            <a:extLst>
              <a:ext uri="{FF2B5EF4-FFF2-40B4-BE49-F238E27FC236}">
                <a16:creationId xmlns:a16="http://schemas.microsoft.com/office/drawing/2014/main" id="{AE25F57B-397B-44C3-9242-570B74538C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2537" y="0"/>
            <a:ext cx="1179463" cy="1173846"/>
          </a:xfrm>
          <a:prstGeom prst="rect">
            <a:avLst/>
          </a:prstGeom>
        </p:spPr>
      </p:pic>
    </p:spTree>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2">
            <a:duotone>
              <a:schemeClr val="accent1">
                <a:shade val="45000"/>
                <a:satMod val="135000"/>
              </a:schemeClr>
              <a:prstClr val="white"/>
            </a:duotone>
          </a:blip>
          <a:srcRect b="9759"/>
          <a:stretch>
            <a:fillRect/>
          </a:stretch>
        </p:blipFill>
        <p:spPr bwMode="auto">
          <a:xfrm>
            <a:off x="57150" y="2025015"/>
            <a:ext cx="12077700" cy="3333750"/>
          </a:xfrm>
          <a:prstGeom prst="rect">
            <a:avLst/>
          </a:prstGeom>
          <a:noFill/>
          <a:ln>
            <a:noFill/>
          </a:ln>
        </p:spPr>
      </p:pic>
      <p:sp>
        <p:nvSpPr>
          <p:cNvPr id="19462" name="TextBox 8"/>
          <p:cNvSpPr txBox="1"/>
          <p:nvPr/>
        </p:nvSpPr>
        <p:spPr>
          <a:xfrm>
            <a:off x="0" y="221551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Kiến là bạn thân của sóc. Hằng ngày, hai bạn rủ </a:t>
            </a:r>
          </a:p>
        </p:txBody>
      </p:sp>
      <p:sp>
        <p:nvSpPr>
          <p:cNvPr id="2" name="Rounded Rectangle 1"/>
          <p:cNvSpPr/>
          <p:nvPr/>
        </p:nvSpPr>
        <p:spPr>
          <a:xfrm>
            <a:off x="4220210" y="786765"/>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Arial-Rounded" panose="020B0500000000000000" pitchFamily="34" charset="0"/>
                <a:ea typeface="+mn-ea"/>
                <a:cs typeface="Arial-Rounded" panose="020B0500000000000000" pitchFamily="34" charset="0"/>
              </a:rPr>
              <a:t>Tớ nhớ cậu</a:t>
            </a:r>
          </a:p>
        </p:txBody>
      </p:sp>
      <p:sp>
        <p:nvSpPr>
          <p:cNvPr id="3" name="Text Box 2"/>
          <p:cNvSpPr txBox="1"/>
          <p:nvPr/>
        </p:nvSpPr>
        <p:spPr>
          <a:xfrm rot="1140000">
            <a:off x="1310640" y="2710815"/>
            <a:ext cx="311785" cy="229870"/>
          </a:xfrm>
          <a:prstGeom prst="rect">
            <a:avLst/>
          </a:prstGeom>
          <a:noFill/>
        </p:spPr>
        <p:txBody>
          <a:bodyPr wrap="square" rtlCol="0">
            <a:spAutoFit/>
          </a:bodyPr>
          <a:lstStyle/>
          <a:p>
            <a:r>
              <a:rPr lang="en-US" sz="900" b="1">
                <a:solidFill>
                  <a:schemeClr val="accent1"/>
                </a:solidFill>
                <a:effectLst>
                  <a:outerShdw blurRad="38100" dist="25400" dir="5400000" algn="ctr" rotWithShape="0">
                    <a:srgbClr val="6E747A">
                      <a:alpha val="43000"/>
                    </a:srgbClr>
                  </a:outerShdw>
                </a:effectLst>
              </a:rPr>
              <a:t>/</a:t>
            </a:r>
          </a:p>
        </p:txBody>
      </p:sp>
      <p:sp>
        <p:nvSpPr>
          <p:cNvPr id="4" name="TextBox 8"/>
          <p:cNvSpPr txBox="1"/>
          <p:nvPr/>
        </p:nvSpPr>
        <p:spPr>
          <a:xfrm>
            <a:off x="114300" y="298513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nhau đi học. Một ngày nọ, nhà kiến chuyển sang </a:t>
            </a:r>
          </a:p>
        </p:txBody>
      </p:sp>
      <p:sp>
        <p:nvSpPr>
          <p:cNvPr id="6" name="TextBox 8"/>
          <p:cNvSpPr txBox="1"/>
          <p:nvPr/>
        </p:nvSpPr>
        <p:spPr>
          <a:xfrm>
            <a:off x="114300" y="374713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cánh rừng khác. Sóc và kiến rất buồn. Hai bạn tìm</a:t>
            </a:r>
          </a:p>
        </p:txBody>
      </p:sp>
      <p:sp>
        <p:nvSpPr>
          <p:cNvPr id="7" name="TextBox 8"/>
          <p:cNvSpPr txBox="1"/>
          <p:nvPr/>
        </p:nvSpPr>
        <p:spPr>
          <a:xfrm>
            <a:off x="114300" y="4453890"/>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cách gửi thư cho nhau để bày tỏ nỗi nhớ.</a:t>
            </a:r>
          </a:p>
        </p:txBody>
      </p:sp>
      <p:sp>
        <p:nvSpPr>
          <p:cNvPr id="10" name="Content Placeholder 9">
            <a:extLst>
              <a:ext uri="{FF2B5EF4-FFF2-40B4-BE49-F238E27FC236}">
                <a16:creationId xmlns:a16="http://schemas.microsoft.com/office/drawing/2014/main" id="{15996205-17EB-48A0-BD79-149D08FC1841}"/>
              </a:ext>
            </a:extLst>
          </p:cNvPr>
          <p:cNvSpPr>
            <a:spLocks noGrp="1"/>
          </p:cNvSpPr>
          <p:nvPr>
            <p:ph idx="1"/>
          </p:nvPr>
        </p:nvSpPr>
        <p:spPr/>
        <p:txBody>
          <a:bodyPr/>
          <a:lstStyle/>
          <a:p>
            <a:endParaRPr lang="en-GB"/>
          </a:p>
        </p:txBody>
      </p:sp>
      <p:pic>
        <p:nvPicPr>
          <p:cNvPr id="14" name="Picture 13">
            <a:extLst>
              <a:ext uri="{FF2B5EF4-FFF2-40B4-BE49-F238E27FC236}">
                <a16:creationId xmlns:a16="http://schemas.microsoft.com/office/drawing/2014/main" id="{F483FAE0-23C5-42AF-95B4-612FEF2A1C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2537" y="0"/>
            <a:ext cx="1179463" cy="1173846"/>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P spid="4" grpId="0"/>
      <p:bldP spid="4" grpId="1"/>
      <p:bldP spid="6" grpId="0"/>
      <p:bldP spid="6" grpId="1"/>
      <p:bldP spid="7" grpId="0"/>
      <p:bldP spid="7"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1149985" y="1034415"/>
            <a:ext cx="9892030" cy="3653155"/>
          </a:xfrm>
          <a:prstGeom prst="rect">
            <a:avLst/>
          </a:prstGeom>
        </p:spPr>
      </p:pic>
      <p:sp>
        <p:nvSpPr>
          <p:cNvPr id="8" name="Content Placeholder 7"/>
          <p:cNvSpPr>
            <a:spLocks noGrp="1"/>
          </p:cNvSpPr>
          <p:nvPr>
            <p:ph sz="half" idx="1"/>
          </p:nvPr>
        </p:nvSpPr>
        <p:spPr/>
        <p:txBody>
          <a:bodyPr/>
          <a:lstStyle/>
          <a:p>
            <a:endParaRPr lang="en-US"/>
          </a:p>
        </p:txBody>
      </p:sp>
      <p:sp>
        <p:nvSpPr>
          <p:cNvPr id="9" name="Rounded Rectangle 8"/>
          <p:cNvSpPr/>
          <p:nvPr/>
        </p:nvSpPr>
        <p:spPr>
          <a:xfrm>
            <a:off x="1149985" y="4517390"/>
            <a:ext cx="1581785" cy="456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con cua</a:t>
            </a:r>
          </a:p>
        </p:txBody>
      </p:sp>
      <p:sp>
        <p:nvSpPr>
          <p:cNvPr id="10" name="Rounded Rectangle 9"/>
          <p:cNvSpPr/>
          <p:nvPr/>
        </p:nvSpPr>
        <p:spPr>
          <a:xfrm>
            <a:off x="3879215" y="4588510"/>
            <a:ext cx="1965960" cy="456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con công</a:t>
            </a:r>
          </a:p>
        </p:txBody>
      </p:sp>
      <p:sp>
        <p:nvSpPr>
          <p:cNvPr id="11" name="Rounded Rectangle 10"/>
          <p:cNvSpPr/>
          <p:nvPr/>
        </p:nvSpPr>
        <p:spPr>
          <a:xfrm>
            <a:off x="7044055" y="4578350"/>
            <a:ext cx="1965960" cy="456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kỳ đà</a:t>
            </a:r>
          </a:p>
        </p:txBody>
      </p:sp>
      <p:sp>
        <p:nvSpPr>
          <p:cNvPr id="12" name="Rounded Rectangle 11"/>
          <p:cNvSpPr/>
          <p:nvPr/>
        </p:nvSpPr>
        <p:spPr>
          <a:xfrm>
            <a:off x="9255125" y="4588510"/>
            <a:ext cx="1965960" cy="456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con kiến</a:t>
            </a:r>
          </a:p>
        </p:txBody>
      </p:sp>
      <p:sp>
        <p:nvSpPr>
          <p:cNvPr id="3" name="Content Placeholder 2">
            <a:extLst>
              <a:ext uri="{FF2B5EF4-FFF2-40B4-BE49-F238E27FC236}">
                <a16:creationId xmlns:a16="http://schemas.microsoft.com/office/drawing/2014/main" id="{7732A8C3-4DBF-40A6-8A8E-822B8DD9BE98}"/>
              </a:ext>
            </a:extLst>
          </p:cNvPr>
          <p:cNvSpPr>
            <a:spLocks noGrp="1"/>
          </p:cNvSpPr>
          <p:nvPr>
            <p:ph sz="half" idx="2"/>
          </p:nvPr>
        </p:nvSpPr>
        <p:spPr/>
        <p:txBody>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bldLvl="0" animBg="1"/>
      <p:bldP spid="10" grpId="1" animBg="1"/>
      <p:bldP spid="11" grpId="0" bldLvl="0" animBg="1"/>
      <p:bldP spid="11" grpId="1" animBg="1"/>
      <p:bldP spid="12" grpId="0" bldLvl="0" animBg="1"/>
      <p:bldP spid="1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Box 4"/>
          <p:cNvSpPr txBox="1"/>
          <p:nvPr/>
        </p:nvSpPr>
        <p:spPr>
          <a:xfrm>
            <a:off x="1920240" y="525780"/>
            <a:ext cx="5132070" cy="645160"/>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3. Chọn a hoặc b</a:t>
            </a:r>
          </a:p>
        </p:txBody>
      </p:sp>
      <p:pic>
        <p:nvPicPr>
          <p:cNvPr id="6" name="Content Placeholder 5"/>
          <p:cNvPicPr>
            <a:picLocks noGrp="1" noChangeAspect="1"/>
          </p:cNvPicPr>
          <p:nvPr>
            <p:ph sz="half" idx="1"/>
          </p:nvPr>
        </p:nvPicPr>
        <p:blipFill>
          <a:blip r:embed="rId3"/>
          <a:stretch>
            <a:fillRect/>
          </a:stretch>
        </p:blipFill>
        <p:spPr>
          <a:xfrm>
            <a:off x="869315" y="1825625"/>
            <a:ext cx="10586720" cy="2831465"/>
          </a:xfrm>
          <a:prstGeom prst="rect">
            <a:avLst/>
          </a:prstGeom>
        </p:spPr>
      </p:pic>
      <p:sp>
        <p:nvSpPr>
          <p:cNvPr id="8" name="Rounded Rectangle 7"/>
          <p:cNvSpPr/>
          <p:nvPr/>
        </p:nvSpPr>
        <p:spPr>
          <a:xfrm>
            <a:off x="3168015" y="2666365"/>
            <a:ext cx="831215" cy="35496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nhiều</a:t>
            </a:r>
          </a:p>
        </p:txBody>
      </p:sp>
      <p:sp>
        <p:nvSpPr>
          <p:cNvPr id="9" name="Rounded Rectangle 8"/>
          <p:cNvSpPr/>
          <p:nvPr/>
        </p:nvSpPr>
        <p:spPr>
          <a:xfrm>
            <a:off x="7773035" y="2788285"/>
            <a:ext cx="831215" cy="35496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hươu</a:t>
            </a:r>
          </a:p>
        </p:txBody>
      </p:sp>
      <p:sp>
        <p:nvSpPr>
          <p:cNvPr id="10" name="Rounded Rectangle 9"/>
          <p:cNvSpPr/>
          <p:nvPr/>
        </p:nvSpPr>
        <p:spPr>
          <a:xfrm>
            <a:off x="5034280" y="3416935"/>
            <a:ext cx="901065" cy="35496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khướu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bldLvl="0" animBg="1"/>
      <p:bldP spid="9" grpId="1" animBg="1"/>
      <p:bldP spid="10" grpId="0" bldLvl="0" animBg="1"/>
      <p:bldP spid="1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5" name="Text Box 4"/>
          <p:cNvSpPr txBox="1"/>
          <p:nvPr/>
        </p:nvSpPr>
        <p:spPr>
          <a:xfrm>
            <a:off x="1747520" y="698500"/>
            <a:ext cx="8793480" cy="645160"/>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b. Tìm từ ngữ có tiếng chứa en hoặc eng</a:t>
            </a:r>
          </a:p>
        </p:txBody>
      </p:sp>
      <p:pic>
        <p:nvPicPr>
          <p:cNvPr id="6" name="Content Placeholder 5"/>
          <p:cNvPicPr>
            <a:picLocks noGrp="1" noChangeAspect="1"/>
          </p:cNvPicPr>
          <p:nvPr>
            <p:ph idx="1"/>
          </p:nvPr>
        </p:nvPicPr>
        <p:blipFill>
          <a:blip r:embed="rId3"/>
          <a:stretch>
            <a:fillRect/>
          </a:stretch>
        </p:blipFill>
        <p:spPr>
          <a:xfrm>
            <a:off x="0" y="0"/>
            <a:ext cx="0" cy="0"/>
          </a:xfrm>
          <a:prstGeom prst="rect">
            <a:avLst/>
          </a:prstGeom>
        </p:spPr>
      </p:pic>
      <p:pic>
        <p:nvPicPr>
          <p:cNvPr id="8" name="Picture 7"/>
          <p:cNvPicPr>
            <a:picLocks noChangeAspect="1"/>
          </p:cNvPicPr>
          <p:nvPr/>
        </p:nvPicPr>
        <p:blipFill>
          <a:blip r:embed="rId3"/>
          <a:stretch>
            <a:fillRect/>
          </a:stretch>
        </p:blipFill>
        <p:spPr>
          <a:xfrm>
            <a:off x="3375660" y="1908810"/>
            <a:ext cx="4902835" cy="1621155"/>
          </a:xfrm>
          <a:prstGeom prst="rect">
            <a:avLst/>
          </a:prstGeom>
        </p:spPr>
      </p:pic>
      <p:graphicFrame>
        <p:nvGraphicFramePr>
          <p:cNvPr id="10" name="Table 9"/>
          <p:cNvGraphicFramePr/>
          <p:nvPr/>
        </p:nvGraphicFramePr>
        <p:xfrm>
          <a:off x="3644265" y="3954780"/>
          <a:ext cx="4719320" cy="2316480"/>
        </p:xfrm>
        <a:graphic>
          <a:graphicData uri="http://schemas.openxmlformats.org/drawingml/2006/table">
            <a:tbl>
              <a:tblPr firstRow="1" bandRow="1">
                <a:tableStyleId>{5C22544A-7EE6-4342-B048-85BDC9FD1C3A}</a:tableStyleId>
              </a:tblPr>
              <a:tblGrid>
                <a:gridCol w="2359660">
                  <a:extLst>
                    <a:ext uri="{9D8B030D-6E8A-4147-A177-3AD203B41FA5}">
                      <a16:colId xmlns:a16="http://schemas.microsoft.com/office/drawing/2014/main" val="20000"/>
                    </a:ext>
                  </a:extLst>
                </a:gridCol>
                <a:gridCol w="2359660">
                  <a:extLst>
                    <a:ext uri="{9D8B030D-6E8A-4147-A177-3AD203B41FA5}">
                      <a16:colId xmlns:a16="http://schemas.microsoft.com/office/drawing/2014/main" val="20001"/>
                    </a:ext>
                  </a:extLst>
                </a:gridCol>
              </a:tblGrid>
              <a:tr h="365760">
                <a:tc>
                  <a:txBody>
                    <a:bodyPr/>
                    <a:lstStyle/>
                    <a:p>
                      <a:pPr>
                        <a:buNone/>
                      </a:pPr>
                      <a:r>
                        <a:rPr lang="en-US" sz="3200">
                          <a:latin typeface="Arial-Rounded" panose="020B0500000000000000" pitchFamily="34" charset="0"/>
                          <a:cs typeface="Arial-Rounded" panose="020B0500000000000000" pitchFamily="34" charset="0"/>
                        </a:rPr>
                        <a:t>en</a:t>
                      </a:r>
                    </a:p>
                  </a:txBody>
                  <a:tcPr/>
                </a:tc>
                <a:tc>
                  <a:txBody>
                    <a:bodyPr/>
                    <a:lstStyle/>
                    <a:p>
                      <a:pPr>
                        <a:buNone/>
                      </a:pPr>
                      <a:r>
                        <a:rPr lang="en-US" sz="3200">
                          <a:latin typeface="Arial-Rounded" panose="020B0500000000000000" pitchFamily="34" charset="0"/>
                          <a:cs typeface="Arial-Rounded" panose="020B0500000000000000" pitchFamily="34" charset="0"/>
                        </a:rPr>
                        <a:t>đan len</a:t>
                      </a:r>
                    </a:p>
                  </a:txBody>
                  <a:tcPr/>
                </a:tc>
                <a:extLst>
                  <a:ext uri="{0D108BD9-81ED-4DB2-BD59-A6C34878D82A}">
                    <a16:rowId xmlns:a16="http://schemas.microsoft.com/office/drawing/2014/main" val="10000"/>
                  </a:ext>
                </a:extLst>
              </a:tr>
              <a:tr h="365760">
                <a:tc>
                  <a:txBody>
                    <a:bodyPr/>
                    <a:lstStyle/>
                    <a:p>
                      <a:pPr>
                        <a:buNone/>
                      </a:pPr>
                      <a:r>
                        <a:rPr lang="en-US" sz="3200">
                          <a:latin typeface="Arial-Rounded" panose="020B0500000000000000" pitchFamily="34" charset="0"/>
                          <a:cs typeface="Arial-Rounded" panose="020B0500000000000000" pitchFamily="34" charset="0"/>
                        </a:rPr>
                        <a:t>eng</a:t>
                      </a:r>
                    </a:p>
                  </a:txBody>
                  <a:tcPr/>
                </a:tc>
                <a:tc>
                  <a:txBody>
                    <a:bodyPr/>
                    <a:lstStyle/>
                    <a:p>
                      <a:pPr>
                        <a:buNone/>
                      </a:pPr>
                      <a:r>
                        <a:rPr lang="en-US" sz="3200">
                          <a:latin typeface="Arial-Rounded" panose="020B0500000000000000" pitchFamily="34" charset="0"/>
                          <a:cs typeface="Arial-Rounded" panose="020B0500000000000000" pitchFamily="34" charset="0"/>
                        </a:rPr>
                        <a:t>leng keng</a:t>
                      </a:r>
                    </a:p>
                  </a:txBody>
                  <a:tcPr/>
                </a:tc>
                <a:extLst>
                  <a:ext uri="{0D108BD9-81ED-4DB2-BD59-A6C34878D82A}">
                    <a16:rowId xmlns:a16="http://schemas.microsoft.com/office/drawing/2014/main" val="10001"/>
                  </a:ext>
                </a:extLst>
              </a:tr>
              <a:tr h="365760">
                <a:tc>
                  <a:txBody>
                    <a:bodyPr/>
                    <a:lstStyle/>
                    <a:p>
                      <a:pPr>
                        <a:buNone/>
                      </a:pPr>
                      <a:r>
                        <a:rPr lang="en-US" sz="3200">
                          <a:latin typeface="Arial-Rounded" panose="020B0500000000000000" pitchFamily="34" charset="0"/>
                          <a:cs typeface="Arial-Rounded" panose="020B0500000000000000" pitchFamily="34" charset="0"/>
                        </a:rPr>
                        <a:t>en</a:t>
                      </a:r>
                    </a:p>
                  </a:txBody>
                  <a:tcPr/>
                </a:tc>
                <a:tc>
                  <a:txBody>
                    <a:bodyPr/>
                    <a:lstStyle/>
                    <a:p>
                      <a:pPr>
                        <a:buNone/>
                      </a:pPr>
                      <a:r>
                        <a:rPr lang="en-US" sz="3200">
                          <a:latin typeface="Arial-Rounded" panose="020B0500000000000000" pitchFamily="34" charset="0"/>
                          <a:cs typeface="Arial-Rounded" panose="020B0500000000000000" pitchFamily="34" charset="0"/>
                        </a:rPr>
                        <a:t>hoa sen</a:t>
                      </a:r>
                    </a:p>
                  </a:txBody>
                  <a:tcPr/>
                </a:tc>
                <a:extLst>
                  <a:ext uri="{0D108BD9-81ED-4DB2-BD59-A6C34878D82A}">
                    <a16:rowId xmlns:a16="http://schemas.microsoft.com/office/drawing/2014/main" val="10002"/>
                  </a:ext>
                </a:extLst>
              </a:tr>
              <a:tr h="365760">
                <a:tc>
                  <a:txBody>
                    <a:bodyPr/>
                    <a:lstStyle/>
                    <a:p>
                      <a:pPr>
                        <a:buNone/>
                      </a:pPr>
                      <a:r>
                        <a:rPr lang="en-US" sz="3200">
                          <a:latin typeface="Arial-Rounded" panose="020B0500000000000000" pitchFamily="34" charset="0"/>
                          <a:cs typeface="Arial-Rounded" panose="020B0500000000000000" pitchFamily="34" charset="0"/>
                        </a:rPr>
                        <a:t>eng</a:t>
                      </a:r>
                    </a:p>
                  </a:txBody>
                  <a:tcPr/>
                </a:tc>
                <a:tc>
                  <a:txBody>
                    <a:bodyPr/>
                    <a:lstStyle/>
                    <a:p>
                      <a:pPr>
                        <a:buNone/>
                      </a:pPr>
                      <a:r>
                        <a:rPr lang="en-US" sz="3200">
                          <a:latin typeface="Arial-Rounded" panose="020B0500000000000000" pitchFamily="34" charset="0"/>
                          <a:cs typeface="Arial-Rounded" panose="020B0500000000000000" pitchFamily="34" charset="0"/>
                        </a:rPr>
                        <a:t>xà beng</a:t>
                      </a:r>
                    </a:p>
                  </a:txBody>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692650" y="1510030"/>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4</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BC4320FB-7F12-498D-9965-65B3BE570C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2537" y="0"/>
            <a:ext cx="1179463" cy="11738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Luyện tập</a:t>
            </a:r>
          </a:p>
        </p:txBody>
      </p:sp>
      <p:pic>
        <p:nvPicPr>
          <p:cNvPr id="6" name="Picture 5">
            <a:extLst>
              <a:ext uri="{FF2B5EF4-FFF2-40B4-BE49-F238E27FC236}">
                <a16:creationId xmlns:a16="http://schemas.microsoft.com/office/drawing/2014/main" id="{8B01838A-295B-4B4E-8600-5687A11F29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2537" y="0"/>
            <a:ext cx="1179463" cy="1173846"/>
          </a:xfrm>
          <a:prstGeom prst="rect">
            <a:avLst/>
          </a:prstGeom>
        </p:spPr>
      </p:pic>
    </p:spTree>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sp>
        <p:nvSpPr>
          <p:cNvPr id="5" name="Text Box 4"/>
          <p:cNvSpPr txBox="1"/>
          <p:nvPr/>
        </p:nvSpPr>
        <p:spPr>
          <a:xfrm>
            <a:off x="1747520" y="698500"/>
            <a:ext cx="8793480" cy="645160"/>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1. Tìm từ ngữ chỉ tình cảm bạn bè?</a:t>
            </a:r>
          </a:p>
        </p:txBody>
      </p:sp>
      <p:graphicFrame>
        <p:nvGraphicFramePr>
          <p:cNvPr id="10" name="Table 9"/>
          <p:cNvGraphicFramePr/>
          <p:nvPr/>
        </p:nvGraphicFramePr>
        <p:xfrm>
          <a:off x="3421380" y="1449070"/>
          <a:ext cx="4719320" cy="1737360"/>
        </p:xfrm>
        <a:graphic>
          <a:graphicData uri="http://schemas.openxmlformats.org/drawingml/2006/table">
            <a:tbl>
              <a:tblPr firstRow="1" bandRow="1">
                <a:tableStyleId>{5C22544A-7EE6-4342-B048-85BDC9FD1C3A}</a:tableStyleId>
              </a:tblPr>
              <a:tblGrid>
                <a:gridCol w="2359660">
                  <a:extLst>
                    <a:ext uri="{9D8B030D-6E8A-4147-A177-3AD203B41FA5}">
                      <a16:colId xmlns:a16="http://schemas.microsoft.com/office/drawing/2014/main" val="20000"/>
                    </a:ext>
                  </a:extLst>
                </a:gridCol>
                <a:gridCol w="2359660">
                  <a:extLst>
                    <a:ext uri="{9D8B030D-6E8A-4147-A177-3AD203B41FA5}">
                      <a16:colId xmlns:a16="http://schemas.microsoft.com/office/drawing/2014/main" val="20001"/>
                    </a:ext>
                  </a:extLst>
                </a:gridCol>
              </a:tblGrid>
              <a:tr h="365760">
                <a:tc>
                  <a:txBody>
                    <a:bodyPr/>
                    <a:lstStyle/>
                    <a:p>
                      <a:pPr>
                        <a:buNone/>
                      </a:pPr>
                      <a:r>
                        <a:rPr lang="en-US" sz="3200">
                          <a:latin typeface="Arial-Rounded" panose="020B0500000000000000" pitchFamily="34" charset="0"/>
                          <a:cs typeface="Arial-Rounded" panose="020B0500000000000000" pitchFamily="34" charset="0"/>
                        </a:rPr>
                        <a:t>thân thiết</a:t>
                      </a:r>
                    </a:p>
                  </a:txBody>
                  <a:tcPr/>
                </a:tc>
                <a:tc>
                  <a:txBody>
                    <a:bodyPr/>
                    <a:lstStyle/>
                    <a:p>
                      <a:pPr>
                        <a:buNone/>
                      </a:pPr>
                      <a:r>
                        <a:rPr lang="en-US" sz="3200">
                          <a:latin typeface="Arial-Rounded" panose="020B0500000000000000" pitchFamily="34" charset="0"/>
                          <a:cs typeface="Arial-Rounded" panose="020B0500000000000000" pitchFamily="34" charset="0"/>
                        </a:rPr>
                        <a:t>quý mến</a:t>
                      </a:r>
                    </a:p>
                  </a:txBody>
                  <a:tcPr/>
                </a:tc>
                <a:extLst>
                  <a:ext uri="{0D108BD9-81ED-4DB2-BD59-A6C34878D82A}">
                    <a16:rowId xmlns:a16="http://schemas.microsoft.com/office/drawing/2014/main" val="10000"/>
                  </a:ext>
                </a:extLst>
              </a:tr>
              <a:tr h="365760">
                <a:tc>
                  <a:txBody>
                    <a:bodyPr/>
                    <a:lstStyle/>
                    <a:p>
                      <a:pPr>
                        <a:buNone/>
                      </a:pPr>
                      <a:r>
                        <a:rPr lang="en-US" sz="3200">
                          <a:latin typeface="Arial-Rounded" panose="020B0500000000000000" pitchFamily="34" charset="0"/>
                          <a:cs typeface="Arial-Rounded" panose="020B0500000000000000" pitchFamily="34" charset="0"/>
                        </a:rPr>
                        <a:t>keo sơn</a:t>
                      </a:r>
                    </a:p>
                  </a:txBody>
                  <a:tcPr/>
                </a:tc>
                <a:tc>
                  <a:txBody>
                    <a:bodyPr/>
                    <a:lstStyle/>
                    <a:p>
                      <a:pPr>
                        <a:buNone/>
                      </a:pPr>
                      <a:r>
                        <a:rPr lang="en-US" sz="3200">
                          <a:latin typeface="Arial-Rounded" panose="020B0500000000000000" pitchFamily="34" charset="0"/>
                          <a:cs typeface="Arial-Rounded" panose="020B0500000000000000" pitchFamily="34" charset="0"/>
                        </a:rPr>
                        <a:t>gắn bó</a:t>
                      </a:r>
                    </a:p>
                  </a:txBody>
                  <a:tcPr/>
                </a:tc>
                <a:extLst>
                  <a:ext uri="{0D108BD9-81ED-4DB2-BD59-A6C34878D82A}">
                    <a16:rowId xmlns:a16="http://schemas.microsoft.com/office/drawing/2014/main" val="10001"/>
                  </a:ext>
                </a:extLst>
              </a:tr>
              <a:tr h="365760">
                <a:tc>
                  <a:txBody>
                    <a:bodyPr/>
                    <a:lstStyle/>
                    <a:p>
                      <a:pPr>
                        <a:buNone/>
                      </a:pPr>
                      <a:r>
                        <a:rPr lang="en-US" sz="3200">
                          <a:latin typeface="Arial-Rounded" panose="020B0500000000000000" pitchFamily="34" charset="0"/>
                          <a:cs typeface="Arial-Rounded" panose="020B0500000000000000" pitchFamily="34" charset="0"/>
                        </a:rPr>
                        <a:t>đoàn kết</a:t>
                      </a:r>
                    </a:p>
                  </a:txBody>
                  <a:tcPr/>
                </a:tc>
                <a:tc>
                  <a:txBody>
                    <a:bodyPr/>
                    <a:lstStyle/>
                    <a:p>
                      <a:pPr>
                        <a:buNone/>
                      </a:pPr>
                      <a:r>
                        <a:rPr lang="en-US" sz="3200">
                          <a:latin typeface="Arial-Rounded" panose="020B0500000000000000" pitchFamily="34" charset="0"/>
                          <a:cs typeface="Arial-Rounded" panose="020B0500000000000000" pitchFamily="34" charset="0"/>
                        </a:rPr>
                        <a:t>đáng quý</a:t>
                      </a:r>
                    </a:p>
                  </a:txBody>
                  <a:tcPr/>
                </a:tc>
                <a:extLst>
                  <a:ext uri="{0D108BD9-81ED-4DB2-BD59-A6C34878D82A}">
                    <a16:rowId xmlns:a16="http://schemas.microsoft.com/office/drawing/2014/main" val="10002"/>
                  </a:ext>
                </a:extLst>
              </a:tr>
            </a:tbl>
          </a:graphicData>
        </a:graphic>
      </p:graphicFrame>
      <p:pic>
        <p:nvPicPr>
          <p:cNvPr id="4" name="Content Placeholder 3" descr="Capture"/>
          <p:cNvPicPr>
            <a:picLocks noGrp="1" noChangeAspect="1"/>
          </p:cNvPicPr>
          <p:nvPr>
            <p:ph sz="half" idx="2"/>
          </p:nvPr>
        </p:nvPicPr>
        <p:blipFill>
          <a:blip r:embed="rId3"/>
          <a:stretch>
            <a:fillRect/>
          </a:stretch>
        </p:blipFill>
        <p:spPr>
          <a:xfrm>
            <a:off x="1203325" y="3567430"/>
            <a:ext cx="9584690" cy="2296160"/>
          </a:xfrm>
          <a:prstGeom prst="rect">
            <a:avLst/>
          </a:prstGeom>
        </p:spPr>
      </p:pic>
      <p:cxnSp>
        <p:nvCxnSpPr>
          <p:cNvPr id="12" name="Straight Arrow Connector 11"/>
          <p:cNvCxnSpPr/>
          <p:nvPr/>
        </p:nvCxnSpPr>
        <p:spPr>
          <a:xfrm flipV="1">
            <a:off x="5749290" y="4330700"/>
            <a:ext cx="476885" cy="354965"/>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13" name="Straight Arrow Connector 12"/>
          <p:cNvCxnSpPr/>
          <p:nvPr/>
        </p:nvCxnSpPr>
        <p:spPr>
          <a:xfrm flipV="1">
            <a:off x="1986280" y="4360545"/>
            <a:ext cx="2129790" cy="109601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7463155" y="4380865"/>
            <a:ext cx="40640" cy="106553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F888303-1766-42D8-91FB-42B9FD1A5B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1000" y="275224"/>
            <a:ext cx="1179463" cy="11738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heckerboard(across)">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sp>
        <p:nvSpPr>
          <p:cNvPr id="5" name="Text Box 4"/>
          <p:cNvSpPr txBox="1"/>
          <p:nvPr/>
        </p:nvSpPr>
        <p:spPr>
          <a:xfrm>
            <a:off x="1747520" y="698500"/>
            <a:ext cx="8793480" cy="1198880"/>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3. Chọn câu ở cột A phù hợp với ý ở cột B. Nói tên dấu câu đặt cuối mỗi câu.</a:t>
            </a:r>
          </a:p>
        </p:txBody>
      </p:sp>
      <p:pic>
        <p:nvPicPr>
          <p:cNvPr id="6" name="Content Placeholder 5"/>
          <p:cNvPicPr>
            <a:picLocks noGrp="1" noChangeAspect="1"/>
          </p:cNvPicPr>
          <p:nvPr>
            <p:ph sz="half" idx="1"/>
          </p:nvPr>
        </p:nvPicPr>
        <p:blipFill>
          <a:blip r:embed="rId3"/>
          <a:stretch>
            <a:fillRect/>
          </a:stretch>
        </p:blipFill>
        <p:spPr>
          <a:xfrm>
            <a:off x="838200" y="3021330"/>
            <a:ext cx="5181600" cy="1959610"/>
          </a:xfrm>
          <a:prstGeom prst="rect">
            <a:avLst/>
          </a:prstGeom>
        </p:spPr>
      </p:pic>
      <p:pic>
        <p:nvPicPr>
          <p:cNvPr id="8" name="Picture 7"/>
          <p:cNvPicPr>
            <a:picLocks noChangeAspect="1"/>
          </p:cNvPicPr>
          <p:nvPr/>
        </p:nvPicPr>
        <p:blipFill>
          <a:blip r:embed="rId3"/>
          <a:stretch>
            <a:fillRect/>
          </a:stretch>
        </p:blipFill>
        <p:spPr>
          <a:xfrm>
            <a:off x="1673225" y="2152015"/>
            <a:ext cx="8845550" cy="3711575"/>
          </a:xfrm>
          <a:prstGeom prst="rect">
            <a:avLst/>
          </a:prstGeom>
        </p:spPr>
      </p:pic>
      <p:cxnSp>
        <p:nvCxnSpPr>
          <p:cNvPr id="10" name="Straight Arrow Connector 9"/>
          <p:cNvCxnSpPr/>
          <p:nvPr/>
        </p:nvCxnSpPr>
        <p:spPr>
          <a:xfrm>
            <a:off x="5800090" y="3133725"/>
            <a:ext cx="1470660" cy="121666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759450" y="3113405"/>
            <a:ext cx="1531620" cy="1227455"/>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779770" y="5385435"/>
            <a:ext cx="1501140" cy="4064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0F63017-FAEC-4FAE-B6EB-2A70B25954A8}"/>
              </a:ext>
            </a:extLst>
          </p:cNvPr>
          <p:cNvSpPr>
            <a:spLocks noGrp="1"/>
          </p:cNvSpPr>
          <p:nvPr>
            <p:ph sz="half" idx="2"/>
          </p:nvPr>
        </p:nvSpPr>
        <p:spPr/>
        <p:txBody>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5 + 6</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02639BF0-D98A-4D8D-8F12-BE92B049D2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2537" y="0"/>
            <a:ext cx="1179463" cy="11738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52401"/>
            <a:ext cx="6400800"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tretch>
            <a:fillRect/>
          </a:stretch>
        </p:blipFill>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259784" y="81742"/>
            <a:ext cx="1578429" cy="2053744"/>
          </a:xfrm>
          <a:prstGeom prst="rect">
            <a:avLst/>
          </a:prstGeom>
        </p:spPr>
      </p:pic>
      <p:sp>
        <p:nvSpPr>
          <p:cNvPr id="15" name="TextBox 14"/>
          <p:cNvSpPr txBox="1"/>
          <p:nvPr/>
        </p:nvSpPr>
        <p:spPr>
          <a:xfrm>
            <a:off x="3962400" y="1066206"/>
            <a:ext cx="6400799" cy="1198880"/>
          </a:xfrm>
          <a:prstGeom prst="rect">
            <a:avLst/>
          </a:prstGeom>
          <a:noFill/>
        </p:spPr>
        <p:txBody>
          <a:bodyPr wrap="square" rtlCol="0">
            <a:spAutoFit/>
          </a:bodyP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 hôm trước các em đã học là bài gì?</a:t>
            </a:r>
            <a:endParaRPr lang="en-US" sz="6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0" y="4648200"/>
            <a:ext cx="4419600" cy="2209800"/>
          </a:xfrm>
          <a:prstGeom prst="wedgeRectCallout">
            <a:avLst>
              <a:gd name="adj1" fmla="val 73576"/>
              <a:gd name="adj2" fmla="val -31846"/>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Gọi bạn</a:t>
            </a:r>
          </a:p>
        </p:txBody>
      </p:sp>
      <p:sp>
        <p:nvSpPr>
          <p:cNvPr id="18" name="Right Arrow 17">
            <a:hlinkClick r:id="rId8" action="ppaction://hlinksldjump"/>
          </p:cNvPr>
          <p:cNvSpPr/>
          <p:nvPr/>
        </p:nvSpPr>
        <p:spPr>
          <a:xfrm>
            <a:off x="10515601" y="6009247"/>
            <a:ext cx="167640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prstClr val="white"/>
                </a:solidFill>
                <a:latin typeface="Times New Roman" panose="02020603050405020304" pitchFamily="18" charset="0"/>
                <a:cs typeface="Times New Roman" panose="02020603050405020304" pitchFamily="18" charset="0"/>
              </a:rPr>
              <a:t>Trở</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về</a:t>
            </a:r>
            <a:endParaRPr lang="en-US" sz="2800" b="1" dirty="0">
              <a:solidFill>
                <a:prstClr val="white"/>
              </a:solidFill>
              <a:latin typeface="Times New Roman" panose="02020603050405020304" pitchFamily="18" charset="0"/>
              <a:cs typeface="Times New Roman" panose="02020603050405020304" pitchFamily="18" charset="0"/>
            </a:endParaRPr>
          </a:p>
        </p:txBody>
      </p:sp>
      <p:pic>
        <p:nvPicPr>
          <p:cNvPr id="19"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9"/>
                                        </p:tgtEl>
                                        <p:attrNameLst>
                                          <p:attrName>r</p:attrName>
                                        </p:attrNameLst>
                                      </p:cBhvr>
                                    </p:animRot>
                                    <p:animRot by="-240000">
                                      <p:cBhvr>
                                        <p:cTn id="15" dur="650" fill="hold">
                                          <p:stCondLst>
                                            <p:cond delay="650"/>
                                          </p:stCondLst>
                                        </p:cTn>
                                        <p:tgtEl>
                                          <p:spTgt spid="19"/>
                                        </p:tgtEl>
                                        <p:attrNameLst>
                                          <p:attrName>r</p:attrName>
                                        </p:attrNameLst>
                                      </p:cBhvr>
                                    </p:animRot>
                                    <p:animRot by="240000">
                                      <p:cBhvr>
                                        <p:cTn id="16" dur="650" fill="hold">
                                          <p:stCondLst>
                                            <p:cond delay="1300"/>
                                          </p:stCondLst>
                                        </p:cTn>
                                        <p:tgtEl>
                                          <p:spTgt spid="19"/>
                                        </p:tgtEl>
                                        <p:attrNameLst>
                                          <p:attrName>r</p:attrName>
                                        </p:attrNameLst>
                                      </p:cBhvr>
                                    </p:animRot>
                                    <p:animRot by="-240000">
                                      <p:cBhvr>
                                        <p:cTn id="17" dur="650" fill="hold">
                                          <p:stCondLst>
                                            <p:cond delay="1950"/>
                                          </p:stCondLst>
                                        </p:cTn>
                                        <p:tgtEl>
                                          <p:spTgt spid="19"/>
                                        </p:tgtEl>
                                        <p:attrNameLst>
                                          <p:attrName>r</p:attrName>
                                        </p:attrNameLst>
                                      </p:cBhvr>
                                    </p:animRot>
                                    <p:animRot by="120000">
                                      <p:cBhvr>
                                        <p:cTn id="18" dur="650" fill="hold">
                                          <p:stCondLst>
                                            <p:cond delay="26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sz="2400">
              <a:latin typeface="Arial-Rounded" panose="020B0500000000000000" pitchFamily="34" charset="0"/>
              <a:cs typeface="Arial-Rounded" panose="020B0500000000000000" pitchFamily="34" charset="0"/>
            </a:endParaRPr>
          </a:p>
        </p:txBody>
      </p:sp>
      <p:pic>
        <p:nvPicPr>
          <p:cNvPr id="5" name="Content Placeholder 4"/>
          <p:cNvPicPr>
            <a:picLocks noGrp="1" noChangeAspect="1"/>
          </p:cNvPicPr>
          <p:nvPr>
            <p:ph idx="1"/>
          </p:nvPr>
        </p:nvPicPr>
        <p:blipFill>
          <a:blip r:embed="rId3"/>
          <a:stretch>
            <a:fillRect/>
          </a:stretch>
        </p:blipFill>
        <p:spPr>
          <a:xfrm>
            <a:off x="0" y="0"/>
            <a:ext cx="0" cy="0"/>
          </a:xfrm>
          <a:prstGeom prst="rect">
            <a:avLst/>
          </a:prstGeom>
        </p:spPr>
      </p:pic>
      <p:pic>
        <p:nvPicPr>
          <p:cNvPr id="7" name="Picture 6"/>
          <p:cNvPicPr>
            <a:picLocks noChangeAspect="1"/>
          </p:cNvPicPr>
          <p:nvPr/>
        </p:nvPicPr>
        <p:blipFill>
          <a:blip r:embed="rId3"/>
          <a:stretch>
            <a:fillRect/>
          </a:stretch>
        </p:blipFill>
        <p:spPr>
          <a:xfrm>
            <a:off x="1256030" y="951230"/>
            <a:ext cx="9679305" cy="3615690"/>
          </a:xfrm>
          <a:prstGeom prst="rect">
            <a:avLst/>
          </a:prstGeom>
        </p:spPr>
      </p:pic>
      <p:sp>
        <p:nvSpPr>
          <p:cNvPr id="9" name="Rounded Rectangle 8"/>
          <p:cNvSpPr/>
          <p:nvPr/>
        </p:nvSpPr>
        <p:spPr>
          <a:xfrm>
            <a:off x="1742440" y="4684395"/>
            <a:ext cx="3347720" cy="12985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latin typeface="Arial-Rounded" panose="020B0500000000000000" pitchFamily="34" charset="0"/>
                <a:cs typeface="Arial-Rounded" panose="020B0500000000000000" pitchFamily="34" charset="0"/>
              </a:rPr>
              <a:t>2 bạn nhỏ đang đi học, phía xa có 2 mẹ con dắt tay nhau</a:t>
            </a:r>
          </a:p>
        </p:txBody>
      </p:sp>
      <p:sp>
        <p:nvSpPr>
          <p:cNvPr id="10" name="Rounded Rectangle 9"/>
          <p:cNvSpPr/>
          <p:nvPr/>
        </p:nvSpPr>
        <p:spPr>
          <a:xfrm>
            <a:off x="5292725" y="4754880"/>
            <a:ext cx="2840990" cy="122809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latin typeface="Arial-Rounded" panose="020B0500000000000000" pitchFamily="34" charset="0"/>
                <a:cs typeface="Arial-Rounded" panose="020B0500000000000000" pitchFamily="34" charset="0"/>
              </a:rPr>
              <a:t>3 bạn học sinh đang trao đổi bài</a:t>
            </a:r>
          </a:p>
        </p:txBody>
      </p:sp>
      <p:sp>
        <p:nvSpPr>
          <p:cNvPr id="11" name="Rounded Rectangle 10"/>
          <p:cNvSpPr/>
          <p:nvPr/>
        </p:nvSpPr>
        <p:spPr>
          <a:xfrm>
            <a:off x="8305165" y="4744720"/>
            <a:ext cx="2840990" cy="123825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latin typeface="Arial-Rounded" panose="020B0500000000000000" pitchFamily="34" charset="0"/>
                <a:cs typeface="Arial-Rounded" panose="020B0500000000000000" pitchFamily="34" charset="0"/>
              </a:rPr>
              <a:t>các bạn học sinh đang chơi trên sân trường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0"/>
            <a:ext cx="0" cy="0"/>
          </a:xfrm>
          <a:prstGeom prst="rect">
            <a:avLst/>
          </a:prstGeom>
        </p:spPr>
      </p:pic>
      <p:pic>
        <p:nvPicPr>
          <p:cNvPr id="5" name="Picture 4"/>
          <p:cNvPicPr>
            <a:picLocks noChangeAspect="1"/>
          </p:cNvPicPr>
          <p:nvPr/>
        </p:nvPicPr>
        <p:blipFill>
          <a:blip r:embed="rId3"/>
          <a:stretch>
            <a:fillRect/>
          </a:stretch>
        </p:blipFill>
        <p:spPr>
          <a:xfrm>
            <a:off x="1821180" y="440055"/>
            <a:ext cx="9157970" cy="2589530"/>
          </a:xfrm>
          <a:prstGeom prst="rect">
            <a:avLst/>
          </a:prstGeom>
        </p:spPr>
      </p:pic>
      <p:sp>
        <p:nvSpPr>
          <p:cNvPr id="7" name="Rounded Rectangle 6"/>
          <p:cNvSpPr/>
          <p:nvPr/>
        </p:nvSpPr>
        <p:spPr>
          <a:xfrm>
            <a:off x="1989455" y="3552190"/>
            <a:ext cx="8559800" cy="24339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latin typeface="Arial-Rounded" panose="020B0500000000000000" pitchFamily="34" charset="0"/>
                <a:cs typeface="Arial-Rounded" panose="020B0500000000000000" pitchFamily="34" charset="0"/>
              </a:rPr>
              <a:t>Cứ vào giờ ra chơi là nhóm lớp em sẽ xuống sân trường chơi nhảy dây. Nhóm của em chơi thường có năm đến mười bạn, chia ra làm hai nhóm. Một nhóm sẽ đảm nhận nhiệm vụ quất dây. Một nhóm sẽ nhảy dây. Khi sợi dây thừng được quất lên sẽ tạo thành một vòng cung, các bạn sẽ lần lượt vào nhảy. Em rất vui khi chơi nhảy dây cùng các bạn.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Đọc mở rộng</a:t>
            </a:r>
          </a:p>
        </p:txBody>
      </p:sp>
      <p:pic>
        <p:nvPicPr>
          <p:cNvPr id="6" name="Picture 5">
            <a:extLst>
              <a:ext uri="{FF2B5EF4-FFF2-40B4-BE49-F238E27FC236}">
                <a16:creationId xmlns:a16="http://schemas.microsoft.com/office/drawing/2014/main" id="{0E13558C-22BD-450C-8367-6549D6486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2537" y="0"/>
            <a:ext cx="1179463" cy="1173846"/>
          </a:xfrm>
          <a:prstGeom prst="rect">
            <a:avLst/>
          </a:prstGeom>
        </p:spPr>
      </p:pic>
    </p:spTree>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6700" y="109855"/>
            <a:ext cx="6435090" cy="94678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a:latin typeface="Arial-Rounded" panose="020B0500000000000000" pitchFamily="34" charset="0"/>
                <a:cs typeface="Arial-Rounded" panose="020B0500000000000000" pitchFamily="34" charset="0"/>
              </a:rPr>
              <a:t>1. Tìm đọc 1 bài thơ về tình bạn</a:t>
            </a:r>
          </a:p>
        </p:txBody>
      </p:sp>
      <p:pic>
        <p:nvPicPr>
          <p:cNvPr id="3" name="Picture 2" descr="Chúng ta đều là bạn"/>
          <p:cNvPicPr>
            <a:picLocks noChangeAspect="1"/>
          </p:cNvPicPr>
          <p:nvPr/>
        </p:nvPicPr>
        <p:blipFill>
          <a:blip r:embed="rId2"/>
          <a:stretch>
            <a:fillRect/>
          </a:stretch>
        </p:blipFill>
        <p:spPr>
          <a:xfrm>
            <a:off x="1562735" y="1519555"/>
            <a:ext cx="3586480" cy="5097145"/>
          </a:xfrm>
          <a:prstGeom prst="rect">
            <a:avLst/>
          </a:prstGeom>
        </p:spPr>
      </p:pic>
      <p:pic>
        <p:nvPicPr>
          <p:cNvPr id="4" name="Picture 3" descr="1"/>
          <p:cNvPicPr>
            <a:picLocks noChangeAspect="1"/>
          </p:cNvPicPr>
          <p:nvPr/>
        </p:nvPicPr>
        <p:blipFill>
          <a:blip r:embed="rId3"/>
          <a:stretch>
            <a:fillRect/>
          </a:stretch>
        </p:blipFill>
        <p:spPr>
          <a:xfrm>
            <a:off x="5678170" y="1710690"/>
            <a:ext cx="6130290" cy="45980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6700" y="109855"/>
            <a:ext cx="10552430" cy="94678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a:latin typeface="Arial-Rounded" panose="020B0500000000000000" pitchFamily="34" charset="0"/>
                <a:cs typeface="Arial-Rounded" panose="020B0500000000000000" pitchFamily="34" charset="0"/>
              </a:rPr>
              <a:t>2. Nói về những điều em thích trong bài thơ đó</a:t>
            </a:r>
          </a:p>
        </p:txBody>
      </p:sp>
      <p:pic>
        <p:nvPicPr>
          <p:cNvPr id="3" name="Picture 2"/>
          <p:cNvPicPr>
            <a:picLocks noChangeAspect="1"/>
          </p:cNvPicPr>
          <p:nvPr/>
        </p:nvPicPr>
        <p:blipFill>
          <a:blip r:embed="rId2"/>
          <a:stretch>
            <a:fillRect/>
          </a:stretch>
        </p:blipFill>
        <p:spPr>
          <a:xfrm>
            <a:off x="2457450" y="1721485"/>
            <a:ext cx="7277100" cy="3764280"/>
          </a:xfrm>
          <a:prstGeom prst="rect">
            <a:avLst/>
          </a:prstGeom>
        </p:spPr>
      </p:pic>
      <p:pic>
        <p:nvPicPr>
          <p:cNvPr id="4" name="Picture 3">
            <a:extLst>
              <a:ext uri="{FF2B5EF4-FFF2-40B4-BE49-F238E27FC236}">
                <a16:creationId xmlns:a16="http://schemas.microsoft.com/office/drawing/2014/main" id="{C1A6D161-9DAC-4DE6-A923-99E740081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2537" y="0"/>
            <a:ext cx="1179463" cy="11738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03" y="0"/>
            <a:ext cx="12192000" cy="6858000"/>
          </a:xfrm>
          <a:prstGeom prst="rect">
            <a:avLst/>
          </a:prstGeom>
          <a:solidFill>
            <a:srgbClr val="FFFF00"/>
          </a:solidFill>
        </p:spPr>
      </p:pic>
      <p:sp>
        <p:nvSpPr>
          <p:cNvPr id="5" name="Rounded Rectangle 4"/>
          <p:cNvSpPr/>
          <p:nvPr/>
        </p:nvSpPr>
        <p:spPr>
          <a:xfrm>
            <a:off x="3741490" y="1383283"/>
            <a:ext cx="6937695" cy="31001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009938" y="1507517"/>
            <a:ext cx="6065240" cy="2800767"/>
          </a:xfrm>
          <a:prstGeom prst="rect">
            <a:avLst/>
          </a:prstGeom>
          <a:noFill/>
        </p:spPr>
        <p:txBody>
          <a:bodyPr wrap="square" rtlCol="0">
            <a:spAutoFit/>
          </a:bodyPr>
          <a:lstStyle/>
          <a:p>
            <a:pPr algn="ctr"/>
            <a:r>
              <a:rPr lang="en-US" sz="8800" b="1" dirty="0">
                <a:solidFill>
                  <a:srgbClr val="FF0000"/>
                </a:solidFill>
              </a:rPr>
              <a:t>CỦNG CỐ BÀI HỌC</a:t>
            </a:r>
          </a:p>
        </p:txBody>
      </p:sp>
      <p:pic>
        <p:nvPicPr>
          <p:cNvPr id="7"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6970" y="4671704"/>
            <a:ext cx="1694696" cy="2161906"/>
          </a:xfrm>
          <a:prstGeom prst="rect">
            <a:avLst/>
          </a:prstGeom>
        </p:spPr>
      </p:pic>
      <p:pic>
        <p:nvPicPr>
          <p:cNvPr id="9"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1571" y="3987066"/>
            <a:ext cx="3188719" cy="267117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4540" y="0"/>
            <a:ext cx="1177459" cy="1171852"/>
          </a:xfrm>
          <a:prstGeom prst="rect">
            <a:avLst/>
          </a:prstGeom>
        </p:spPr>
      </p:pic>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2565085" y="469565"/>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321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250" fill="hold"/>
                                        <p:tgtEl>
                                          <p:spTgt spid="9"/>
                                        </p:tgtEl>
                                        <p:attrNameLst>
                                          <p:attrName>ppt_x</p:attrName>
                                        </p:attrNameLst>
                                      </p:cBhvr>
                                      <p:tavLst>
                                        <p:tav tm="0">
                                          <p:val>
                                            <p:strVal val="1+#ppt_w/2"/>
                                          </p:val>
                                        </p:tav>
                                        <p:tav tm="100000">
                                          <p:val>
                                            <p:strVal val="#ppt_x"/>
                                          </p:val>
                                        </p:tav>
                                      </p:tavLst>
                                    </p:anim>
                                    <p:anim calcmode="lin" valueType="num">
                                      <p:cBhvr additive="base">
                                        <p:cTn id="14" dur="1250" fill="hold"/>
                                        <p:tgtEl>
                                          <p:spTgt spid="9"/>
                                        </p:tgtEl>
                                        <p:attrNameLst>
                                          <p:attrName>ppt_y</p:attrName>
                                        </p:attrNameLst>
                                      </p:cBhvr>
                                      <p:tavLst>
                                        <p:tav tm="0">
                                          <p:val>
                                            <p:strVal val="#ppt_y"/>
                                          </p:val>
                                        </p:tav>
                                        <p:tav tm="100000">
                                          <p:val>
                                            <p:strVal val="#ppt_y"/>
                                          </p:val>
                                        </p:tav>
                                      </p:tavLst>
                                    </p:anim>
                                  </p:childTnLst>
                                </p:cTn>
                              </p:par>
                              <p:par>
                                <p:cTn id="15" presetID="42" presetClass="entr" presetSubtype="0" fill="hold" nodeType="withEffect">
                                  <p:stCondLst>
                                    <p:cond delay="156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52401"/>
            <a:ext cx="6881448"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4" cstate="print">
            <a:extLst>
              <a:ext uri="{BEBA8EAE-BF5A-486C-A8C5-ECC9F3942E4B}">
                <a14:imgProps xmlns:a14="http://schemas.microsoft.com/office/drawing/2010/main">
                  <a14:imgLayer r:embed="rId5">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304800" y="1969754"/>
            <a:ext cx="12573000" cy="4869196"/>
          </a:xfrm>
        </p:spPr>
      </p:pic>
      <p:pic>
        <p:nvPicPr>
          <p:cNvPr id="5" name="Content Placeholder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8" cstate="print">
            <a:extLst>
              <a:ext uri="{BEBA8EAE-BF5A-486C-A8C5-ECC9F3942E4B}">
                <a14:imgProps xmlns:a14="http://schemas.microsoft.com/office/drawing/2010/main">
                  <a14:imgLayer r:embed="rId5">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744200" y="-64940"/>
            <a:ext cx="1578429" cy="2053744"/>
          </a:xfrm>
          <a:prstGeom prst="rect">
            <a:avLst/>
          </a:prstGeom>
        </p:spPr>
      </p:pic>
      <p:sp>
        <p:nvSpPr>
          <p:cNvPr id="15" name="TextBox 14"/>
          <p:cNvSpPr txBox="1"/>
          <p:nvPr/>
        </p:nvSpPr>
        <p:spPr>
          <a:xfrm>
            <a:off x="4366848" y="195637"/>
            <a:ext cx="6781800" cy="1568450"/>
          </a:xfrm>
          <a:prstGeom prst="rect">
            <a:avLst/>
          </a:prstGeom>
          <a:noFill/>
        </p:spPr>
        <p:txBody>
          <a:bodyPr wrap="square" rtlCol="0">
            <a:spAutoFit/>
          </a:bodyPr>
          <a:lstStyle/>
          <a:p>
            <a:pPr algn="ctr"/>
            <a:r>
              <a:rPr lang="en-US"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 bài Gọi bạn kể về 2 bạn là Bê vàng và....</a:t>
            </a:r>
          </a:p>
        </p:txBody>
      </p:sp>
      <p:sp>
        <p:nvSpPr>
          <p:cNvPr id="16" name="Rectangular Callout 15"/>
          <p:cNvSpPr/>
          <p:nvPr/>
        </p:nvSpPr>
        <p:spPr>
          <a:xfrm>
            <a:off x="0" y="4825217"/>
            <a:ext cx="4114800" cy="1989920"/>
          </a:xfrm>
          <a:prstGeom prst="wedgeRectCallout">
            <a:avLst>
              <a:gd name="adj1" fmla="val 91352"/>
              <a:gd name="adj2" fmla="val -6026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Dê trắng</a:t>
            </a:r>
          </a:p>
        </p:txBody>
      </p:sp>
      <p:sp>
        <p:nvSpPr>
          <p:cNvPr id="18" name="Right Arrow 17">
            <a:hlinkClick r:id="rId9"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64770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457200" y="1988804"/>
            <a:ext cx="117348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2514600" y="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591800" y="-264871"/>
            <a:ext cx="1578429" cy="2053744"/>
          </a:xfrm>
          <a:prstGeom prst="rect">
            <a:avLst/>
          </a:prstGeom>
        </p:spPr>
      </p:pic>
      <p:sp>
        <p:nvSpPr>
          <p:cNvPr id="15" name="TextBox 14"/>
          <p:cNvSpPr txBox="1"/>
          <p:nvPr/>
        </p:nvSpPr>
        <p:spPr>
          <a:xfrm>
            <a:off x="4308764" y="861875"/>
            <a:ext cx="6019800" cy="2584450"/>
          </a:xfrm>
          <a:prstGeom prst="rect">
            <a:avLst/>
          </a:prstGeom>
          <a:noFill/>
        </p:spPr>
        <p:txBody>
          <a:bodyPr wrap="square" rtlCol="0">
            <a:spAutoFit/>
          </a:bodyPr>
          <a:lstStyle/>
          <a:p>
            <a:pPr algn="ct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 bạn bê vàng và dê trắng sống ở đâu?</a:t>
            </a:r>
          </a:p>
        </p:txBody>
      </p:sp>
      <p:sp>
        <p:nvSpPr>
          <p:cNvPr id="16" name="Rectangular Callout 15"/>
          <p:cNvSpPr/>
          <p:nvPr/>
        </p:nvSpPr>
        <p:spPr>
          <a:xfrm>
            <a:off x="0" y="5050226"/>
            <a:ext cx="4488873" cy="1807774"/>
          </a:xfrm>
          <a:prstGeom prst="wedgeRectCallout">
            <a:avLst>
              <a:gd name="adj1" fmla="val 67267"/>
              <a:gd name="adj2" fmla="val -351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Rừng xanh</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4114800" y="978960"/>
            <a:ext cx="5486400" cy="1753235"/>
          </a:xfrm>
          <a:prstGeom prst="rect">
            <a:avLst/>
          </a:prstGeom>
          <a:noFill/>
        </p:spPr>
        <p:txBody>
          <a:bodyPr wrap="square" rtlCol="0">
            <a:spAutoFit/>
          </a:bodyPr>
          <a:lstStyle/>
          <a:p>
            <a:pPr algn="ct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Bê vàng đi tìm cái gì?</a:t>
            </a:r>
          </a:p>
        </p:txBody>
      </p:sp>
      <p:sp>
        <p:nvSpPr>
          <p:cNvPr id="16" name="Rectangular Callout 15"/>
          <p:cNvSpPr/>
          <p:nvPr/>
        </p:nvSpPr>
        <p:spPr>
          <a:xfrm>
            <a:off x="0" y="4240313"/>
            <a:ext cx="5638800" cy="2631542"/>
          </a:xfrm>
          <a:prstGeom prst="wedgeRectCallout">
            <a:avLst>
              <a:gd name="adj1" fmla="val 57525"/>
              <a:gd name="adj2" fmla="val -320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7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Đi tìm cỏ</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4080164" y="1094510"/>
            <a:ext cx="5410200" cy="1753235"/>
          </a:xfrm>
          <a:prstGeom prst="rect">
            <a:avLst/>
          </a:prstGeom>
          <a:noFill/>
        </p:spPr>
        <p:txBody>
          <a:bodyPr wrap="square" rtlCol="0">
            <a:spAutoFit/>
          </a:bodyPr>
          <a:lstStyle/>
          <a:p>
            <a:pPr algn="ctr" defTabSz="913130" fontAlgn="base">
              <a:spcBef>
                <a:spcPct val="0"/>
              </a:spcBef>
              <a:spcAft>
                <a:spcPct val="0"/>
              </a:spcAft>
              <a:defRPr/>
            </a:pPr>
            <a:r>
              <a:rPr lang="en-US" altLang="vi-VN" sz="36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sym typeface="+mn-lt"/>
              </a:rPr>
              <a:t>Tình trạng thiếu nước do nắng lâu, không mưa gây ra gọi là gì?</a:t>
            </a:r>
            <a:endParaRPr lang="en-US" altLang="vi-VN" sz="36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Rectangular Callout 15"/>
          <p:cNvSpPr/>
          <p:nvPr/>
        </p:nvSpPr>
        <p:spPr>
          <a:xfrm>
            <a:off x="0" y="5095368"/>
            <a:ext cx="3657600" cy="1762632"/>
          </a:xfrm>
          <a:prstGeom prst="wedgeRectCallout">
            <a:avLst>
              <a:gd name="adj1" fmla="val 55694"/>
              <a:gd name="adj2" fmla="val -15040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Hạn hán</a:t>
            </a:r>
          </a:p>
        </p:txBody>
      </p:sp>
      <p:sp>
        <p:nvSpPr>
          <p:cNvPr id="18" name="Right Arrow 17">
            <a:hlinkClick r:id="" action="ppaction://noaction"/>
          </p:cNvPr>
          <p:cNvSpPr/>
          <p:nvPr/>
        </p:nvSpPr>
        <p:spPr>
          <a:xfrm>
            <a:off x="11127867"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87627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0" y="-52660"/>
            <a:ext cx="12209799" cy="207204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862E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240012" y="-636299"/>
            <a:ext cx="12047502" cy="256490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659635" y="-848744"/>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77717" y="-123709"/>
            <a:ext cx="12365231" cy="1754278"/>
          </a:xfrm>
          <a:prstGeom prst="rect">
            <a:avLst/>
          </a:prstGeom>
          <a:noFill/>
        </p:spPr>
        <p:txBody>
          <a:bodyPr wrap="square" lIns="91391" tIns="45696" rIns="91391" bIns="45696" rtlCol="0">
            <a:spAutoFit/>
          </a:bodyPr>
          <a:lstStyle/>
          <a:p>
            <a:pPr algn="ctr"/>
            <a:r>
              <a:rPr lang="vi-VN" sz="3600" b="1">
                <a:ln w="3175">
                  <a:solidFill>
                    <a:schemeClr val="bg1"/>
                  </a:solidFill>
                </a:ln>
                <a:solidFill>
                  <a:schemeClr val="bg1"/>
                </a:solidFill>
                <a:latin typeface="HP001 4 hàng" panose="020B0603050302020204" pitchFamily="34" charset="0"/>
                <a:ea typeface="Arial-Rounded" panose="020B0500000000000000" pitchFamily="34" charset="0"/>
                <a:cs typeface="Arial-Rounded" panose="020B0500000000000000" pitchFamily="34" charset="0"/>
              </a:rPr>
              <a:t>Thứ Tư,ngày   tháng 11 năm 2023</a:t>
            </a:r>
          </a:p>
          <a:p>
            <a:pPr algn="ctr"/>
            <a:r>
              <a:rPr lang="vi-VN" sz="3600" b="1" u="sng">
                <a:ln w="3175">
                  <a:solidFill>
                    <a:schemeClr val="bg1"/>
                  </a:solidFill>
                </a:ln>
                <a:solidFill>
                  <a:schemeClr val="bg1"/>
                </a:solidFill>
                <a:latin typeface="HP001 4 hàng" panose="020B0603050302020204" pitchFamily="34" charset="0"/>
                <a:ea typeface="Arial-Rounded" panose="020B0500000000000000" pitchFamily="34" charset="0"/>
                <a:cs typeface="Arial-Rounded" panose="020B0500000000000000" pitchFamily="34" charset="0"/>
              </a:rPr>
              <a:t>Tiếng Việt</a:t>
            </a:r>
          </a:p>
          <a:p>
            <a:pPr algn="ctr"/>
            <a:r>
              <a:rPr lang="vi-VN" sz="3600" b="1">
                <a:ln w="3175">
                  <a:solidFill>
                    <a:schemeClr val="bg1"/>
                  </a:solidFill>
                </a:ln>
                <a:solidFill>
                  <a:schemeClr val="bg1"/>
                </a:solidFill>
                <a:latin typeface="HP001 4 hàng" panose="020B0603050302020204" pitchFamily="34" charset="0"/>
                <a:ea typeface="Arial-Rounded" panose="020B0500000000000000" pitchFamily="34" charset="0"/>
                <a:cs typeface="Arial-Rounded" panose="020B0500000000000000" pitchFamily="34" charset="0"/>
              </a:rPr>
              <a:t>Bài 18 : Tớ nhớ cậu (Tiết 1+2)</a:t>
            </a:r>
            <a:endParaRPr lang="en-US" sz="3600" b="1" dirty="0">
              <a:ln w="3175">
                <a:solidFill>
                  <a:schemeClr val="bg1"/>
                </a:solidFill>
              </a:ln>
              <a:solidFill>
                <a:schemeClr val="bg1"/>
              </a:solidFill>
              <a:latin typeface="HP001 4 hàng" panose="020B0603050302020204" pitchFamily="34" charset="0"/>
              <a:ea typeface="Arial-Rounded" panose="020B0500000000000000" pitchFamily="34" charset="0"/>
              <a:cs typeface="Arial-Rounded" panose="020B0500000000000000" pitchFamily="34" charset="0"/>
            </a:endParaRPr>
          </a:p>
        </p:txBody>
      </p:sp>
      <p:pic>
        <p:nvPicPr>
          <p:cNvPr id="23" name="Picture 22">
            <a:extLst>
              <a:ext uri="{FF2B5EF4-FFF2-40B4-BE49-F238E27FC236}">
                <a16:creationId xmlns:a16="http://schemas.microsoft.com/office/drawing/2014/main" id="{86730E46-8730-4763-A4AF-39E1B5A9C2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95945" y="5855930"/>
            <a:ext cx="996055" cy="99131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1 + 2</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639EB48E-1F28-46B8-8EE8-CD16F6B6EA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801</Words>
  <Application>Microsoft Office PowerPoint</Application>
  <PresentationFormat>Widescreen</PresentationFormat>
  <Paragraphs>99</Paragraphs>
  <Slides>35</Slides>
  <Notes>6</Notes>
  <HiddenSlides>0</HiddenSlides>
  <MMClips>1</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35</vt:i4>
      </vt:variant>
    </vt:vector>
  </HeadingPairs>
  <TitlesOfParts>
    <vt:vector size="54" baseType="lpstr">
      <vt:lpstr>Microsoft YaHei</vt:lpstr>
      <vt:lpstr>Arial</vt:lpstr>
      <vt:lpstr>Arial Rounded MT Bold</vt:lpstr>
      <vt:lpstr>Arial-Rounded</vt:lpstr>
      <vt:lpstr>Britannic Bold</vt:lpstr>
      <vt:lpstr>Calibri</vt:lpstr>
      <vt:lpstr>Calibri Light</vt:lpstr>
      <vt:lpstr>Franklin Gothic Book</vt:lpstr>
      <vt:lpstr>Franklin Gothic Medium</vt:lpstr>
      <vt:lpstr>HP001 4 hàng</vt:lpstr>
      <vt:lpstr>Times New Roman</vt:lpstr>
      <vt:lpstr>Wingdings 2</vt:lpstr>
      <vt:lpstr>3_Office Theme</vt:lpstr>
      <vt:lpstr>4_Office Theme</vt:lpstr>
      <vt:lpstr>5_Office Theme</vt:lpstr>
      <vt:lpstr>Trek</vt:lpstr>
      <vt:lpstr>7_Office Theme</vt:lpstr>
      <vt:lpstr>6_Office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Khi vui chơi cùng bạn em cảm thấy thế nào? 2. Khi xa bạn em cảm thấy thế nào?</vt:lpstr>
      <vt:lpstr>PowerPoint Presentation</vt:lpstr>
      <vt:lpstr>PowerPoint Presentation</vt:lpstr>
      <vt:lpstr>PowerPoint Presentation</vt:lpstr>
      <vt:lpstr>Luyện đọc câu dài</vt:lpstr>
      <vt:lpstr>PowerPoint Presentation</vt:lpstr>
      <vt:lpstr>PowerPoint Presentation</vt:lpstr>
      <vt:lpstr>2. Đóng vai sóc và kiến để nói và đáp lời chào khi chia tay.</vt:lpstr>
      <vt:lpstr>2. Em sẽ nói với bạn thế nào khi - Bạn chuyển đến 1 ngôi trường khác - Tan học, em về trước còn bạn ở lại chờ bố mẹ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HUNG</dc:creator>
  <cp:lastModifiedBy>dung Dũng</cp:lastModifiedBy>
  <cp:revision>7</cp:revision>
  <dcterms:created xsi:type="dcterms:W3CDTF">2021-05-26T07:40:58Z</dcterms:created>
  <dcterms:modified xsi:type="dcterms:W3CDTF">2024-06-30T14:47:26Z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