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338" r:id="rId3"/>
    <p:sldId id="257" r:id="rId4"/>
    <p:sldId id="292" r:id="rId5"/>
    <p:sldId id="258" r:id="rId6"/>
    <p:sldId id="259" r:id="rId7"/>
    <p:sldId id="261" r:id="rId8"/>
    <p:sldId id="262" r:id="rId9"/>
    <p:sldId id="263" r:id="rId10"/>
    <p:sldId id="264" r:id="rId11"/>
    <p:sldId id="286" r:id="rId12"/>
    <p:sldId id="312" r:id="rId13"/>
    <p:sldId id="291" r:id="rId14"/>
    <p:sldId id="313" r:id="rId15"/>
    <p:sldId id="334" r:id="rId16"/>
    <p:sldId id="335" r:id="rId17"/>
    <p:sldId id="316" r:id="rId18"/>
    <p:sldId id="315" r:id="rId19"/>
    <p:sldId id="336" r:id="rId20"/>
    <p:sldId id="337" r:id="rId21"/>
    <p:sldId id="300" r:id="rId22"/>
    <p:sldId id="30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7" d="100"/>
          <a:sy n="57" d="100"/>
        </p:scale>
        <p:origin x="9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79E43D-C5D0-4D0B-9B4E-0A015D19D26A}" type="datetimeFigureOut">
              <a:rPr lang="en-US" smtClean="0"/>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A1CE0-790D-42EA-8795-50D7E2DFE4D2}" type="slidenum">
              <a:rPr lang="en-US" smtClean="0"/>
              <a:t>‹#›</a:t>
            </a:fld>
            <a:endParaRPr lang="en-US"/>
          </a:p>
        </p:txBody>
      </p:sp>
    </p:spTree>
    <p:extLst>
      <p:ext uri="{BB962C8B-B14F-4D97-AF65-F5344CB8AC3E}">
        <p14:creationId xmlns:p14="http://schemas.microsoft.com/office/powerpoint/2010/main" val="466126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3923379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220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474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220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8890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lá</a:t>
            </a:r>
            <a:r>
              <a:rPr lang="en-US" dirty="0"/>
              <a:t> </a:t>
            </a:r>
            <a:r>
              <a:rPr lang="en-US" dirty="0" err="1"/>
              <a:t>cờ</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45EA2-A71E-43FB-8545-8066D4856C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142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8868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4136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1898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9752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8606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p:txBody>
          <a:bodyPr/>
          <a:lstStyle/>
          <a:p>
            <a:fld id="{AD83F081-F403-4045-ACE1-DDD665069667}" type="datetimeFigureOut">
              <a:rPr lang="zh-CN" altLang="en-US" smtClean="0"/>
              <a:t>2024/6/28</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181142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p:txBody>
          <a:bodyPr/>
          <a:lstStyle/>
          <a:p>
            <a:fld id="{AD83F081-F403-4045-ACE1-DDD665069667}" type="datetimeFigureOut">
              <a:rPr lang="zh-CN" altLang="en-US" smtClean="0"/>
              <a:t>2024/6/28</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9939953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p:txBody>
          <a:bodyPr/>
          <a:lstStyle/>
          <a:p>
            <a:fld id="{AD83F081-F403-4045-ACE1-DDD665069667}" type="datetimeFigureOut">
              <a:rPr lang="zh-CN" altLang="en-US" smtClean="0"/>
              <a:t>2024/6/28</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06613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816865"/>
      </p:ext>
    </p:extLst>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6/28/2024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963529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6/28/2024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315257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6/28/2024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185795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6/28/2024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879504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6/28/2024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941719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6/28/2024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362763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6/28/2024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7817913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p:txBody>
          <a:bodyPr/>
          <a:lstStyle/>
          <a:p>
            <a:fld id="{AD83F081-F403-4045-ACE1-DDD665069667}" type="datetimeFigureOut">
              <a:rPr lang="zh-CN" altLang="en-US" smtClean="0"/>
              <a:t>2024/6/28</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73620" y="202557"/>
            <a:ext cx="11747385" cy="6655443"/>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02" y="-16856"/>
            <a:ext cx="12192000" cy="3766457"/>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855759" y="6056773"/>
            <a:ext cx="13218777" cy="1116671"/>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70995" y="5184545"/>
            <a:ext cx="936738" cy="13716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756269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6/28/2024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83557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6/28/2024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591199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6/28/2024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137686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6/28/2024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038038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p:txBody>
          <a:bodyPr/>
          <a:lstStyle/>
          <a:p>
            <a:fld id="{AD83F081-F403-4045-ACE1-DDD665069667}" type="datetimeFigureOut">
              <a:rPr lang="zh-CN" altLang="en-US" smtClean="0"/>
              <a:t>2024/6/28</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388825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p:txBody>
          <a:bodyPr/>
          <a:lstStyle/>
          <a:p>
            <a:fld id="{AD83F081-F403-4045-ACE1-DDD665069667}" type="datetimeFigureOut">
              <a:rPr lang="zh-CN" altLang="en-US" smtClean="0"/>
              <a:t>2024/6/28</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359511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p:txBody>
          <a:bodyPr/>
          <a:lstStyle/>
          <a:p>
            <a:fld id="{AD83F081-F403-4045-ACE1-DDD665069667}" type="datetimeFigureOut">
              <a:rPr lang="zh-CN" altLang="en-US" smtClean="0"/>
              <a:t>2024/6/28</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125333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p:txBody>
          <a:bodyPr/>
          <a:lstStyle/>
          <a:p>
            <a:fld id="{AD83F081-F403-4045-ACE1-DDD665069667}" type="datetimeFigureOut">
              <a:rPr lang="zh-CN" altLang="en-US" smtClean="0"/>
              <a:t>2024/6/28</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70753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p:txBody>
          <a:bodyPr/>
          <a:lstStyle/>
          <a:p>
            <a:fld id="{AD83F081-F403-4045-ACE1-DDD665069667}" type="datetimeFigureOut">
              <a:rPr lang="zh-CN" altLang="en-US" smtClean="0"/>
              <a:t>2024/6/28</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84844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p:txBody>
          <a:bodyPr/>
          <a:lstStyle/>
          <a:p>
            <a:fld id="{AD83F081-F403-4045-ACE1-DDD665069667}" type="datetimeFigureOut">
              <a:rPr lang="zh-CN" altLang="en-US" smtClean="0"/>
              <a:t>2024/6/28</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0661227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p:txBody>
          <a:bodyPr/>
          <a:lstStyle/>
          <a:p>
            <a:fld id="{AD83F081-F403-4045-ACE1-DDD665069667}" type="datetimeFigureOut">
              <a:rPr lang="zh-CN" altLang="en-US" smtClean="0"/>
              <a:t>2024/6/28</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850965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666AF7-8D3F-4CD7-8A66-36CF4407EC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0F4898-ECE6-4F28-BA41-E1917ECB8A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B3E05-DAAF-42A9-80D6-ED4214F3C8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83F081-F403-4045-ACE1-DDD665069667}" type="datetimeFigureOut">
              <a:rPr lang="zh-CN" altLang="en-US" smtClean="0"/>
              <a:t>2024/6/28</a:t>
            </a:fld>
            <a:endParaRPr lang="zh-CN" altLang="en-US"/>
          </a:p>
        </p:txBody>
      </p:sp>
      <p:sp>
        <p:nvSpPr>
          <p:cNvPr id="5" name="页脚占位符 4">
            <a:extLst>
              <a:ext uri="{FF2B5EF4-FFF2-40B4-BE49-F238E27FC236}">
                <a16:creationId xmlns:a16="http://schemas.microsoft.com/office/drawing/2014/main" id="{76F6348C-9538-40DB-9767-680AEB4837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B5E6EFC-A6DD-4494-8D19-343B29E114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25B49-230A-417B-96C6-7EF7D9A5207F}"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F52B781-0017-0590-8446-72BF8831DF5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334874" y="85725"/>
            <a:ext cx="1343025" cy="1343025"/>
          </a:xfrm>
          <a:prstGeom prst="rect">
            <a:avLst/>
          </a:prstGeom>
        </p:spPr>
      </p:pic>
    </p:spTree>
    <p:extLst>
      <p:ext uri="{BB962C8B-B14F-4D97-AF65-F5344CB8AC3E}">
        <p14:creationId xmlns:p14="http://schemas.microsoft.com/office/powerpoint/2010/main" val="2074889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2720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12.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audio" Target="../media/audio1.wav"/><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 Id="rId14" Type="http://schemas.openxmlformats.org/officeDocument/2006/relationships/image" Target="../media/image15.gi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png"/><Relationship Id="rId15" Type="http://schemas.openxmlformats.org/officeDocument/2006/relationships/image" Target="../media/image23.png"/><Relationship Id="rId10"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18.pn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Layout" Target="../slideLayouts/slideLayout19.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slide" Target="slide6.xml"/><Relationship Id="rId26" Type="http://schemas.openxmlformats.org/officeDocument/2006/relationships/slide" Target="slide10.xml"/><Relationship Id="rId3" Type="http://schemas.openxmlformats.org/officeDocument/2006/relationships/audio" Target="../media/audio2.wav"/><Relationship Id="rId21" Type="http://schemas.openxmlformats.org/officeDocument/2006/relationships/slide" Target="slide9.xml"/><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47.gif"/><Relationship Id="rId2" Type="http://schemas.openxmlformats.org/officeDocument/2006/relationships/notesSlide" Target="../notesSlides/notesSlide4.xml"/><Relationship Id="rId16" Type="http://schemas.openxmlformats.org/officeDocument/2006/relationships/image" Target="../media/image41.png"/><Relationship Id="rId20" Type="http://schemas.openxmlformats.org/officeDocument/2006/relationships/slide" Target="slide8.xml"/><Relationship Id="rId1" Type="http://schemas.openxmlformats.org/officeDocument/2006/relationships/slideLayout" Target="../slideLayouts/slideLayout19.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hyperlink" Target="https://www.facebook.com/nkpowerskills" TargetMode="External"/><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6.png"/><Relationship Id="rId10" Type="http://schemas.openxmlformats.org/officeDocument/2006/relationships/image" Target="../media/image35.png"/><Relationship Id="rId19"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5.wav"/><Relationship Id="rId7" Type="http://schemas.openxmlformats.org/officeDocument/2006/relationships/image" Target="../media/image50.png"/><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slide" Target="slide5.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5.wav"/><Relationship Id="rId7" Type="http://schemas.openxmlformats.org/officeDocument/2006/relationships/image" Target="../media/image50.png"/><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slide" Target="slide5.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5.wav"/><Relationship Id="rId7" Type="http://schemas.openxmlformats.org/officeDocument/2006/relationships/image" Target="../media/image50.png"/><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slide" Target="slide5.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5.wav"/><Relationship Id="rId7" Type="http://schemas.openxmlformats.org/officeDocument/2006/relationships/image" Target="../media/image50.png"/><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slide" Target="slide5.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4170"/>
            <a:ext cx="12192000" cy="6902172"/>
          </a:xfrm>
          <a:prstGeom prst="rect">
            <a:avLst/>
          </a:prstGeom>
        </p:spPr>
      </p:pic>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197718">
            <a:off x="-774839" y="-252464"/>
            <a:ext cx="14287248" cy="7143624"/>
          </a:xfrm>
          <a:prstGeom prst="rect">
            <a:avLst/>
          </a:prstGeom>
        </p:spPr>
      </p:pic>
      <p:pic>
        <p:nvPicPr>
          <p:cNvPr id="6" name="图片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182191"/>
            <a:ext cx="12192000" cy="3655880"/>
          </a:xfrm>
          <a:prstGeom prst="rect">
            <a:avLst/>
          </a:prstGeom>
        </p:spPr>
      </p:pic>
      <p:pic>
        <p:nvPicPr>
          <p:cNvPr id="5" name="图片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95803" y="644698"/>
            <a:ext cx="1743460" cy="801863"/>
          </a:xfrm>
          <a:prstGeom prst="rect">
            <a:avLst/>
          </a:prstGeom>
        </p:spPr>
      </p:pic>
      <p:pic>
        <p:nvPicPr>
          <p:cNvPr id="11" name="图片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68607"/>
            <a:ext cx="2031915" cy="841263"/>
          </a:xfrm>
          <a:prstGeom prst="rect">
            <a:avLst/>
          </a:prstGeom>
        </p:spPr>
      </p:pic>
      <p:sp>
        <p:nvSpPr>
          <p:cNvPr id="37" name="TextBox 71"/>
          <p:cNvSpPr txBox="1"/>
          <p:nvPr/>
        </p:nvSpPr>
        <p:spPr>
          <a:xfrm>
            <a:off x="3460299" y="2574050"/>
            <a:ext cx="5271401" cy="800169"/>
          </a:xfrm>
          <a:prstGeom prst="rect">
            <a:avLst/>
          </a:prstGeom>
          <a:noFill/>
        </p:spPr>
        <p:txBody>
          <a:bodyPr wrap="none" lIns="121867" tIns="60935" rIns="121867" bIns="60935" rtlCol="0">
            <a:spAutoFit/>
          </a:bodyPr>
          <a:lstStyle/>
          <a:p>
            <a:pPr defTabSz="1218642"/>
            <a:r>
              <a:rPr lang="vi-VN" altLang="zh-CN" sz="4400" b="1">
                <a:solidFill>
                  <a:srgbClr val="0000FF"/>
                </a:solidFill>
                <a:latin typeface="Arial" panose="020B0604020202020204" pitchFamily="34" charset="0"/>
                <a:ea typeface="inpin heiti" charset="-122"/>
                <a:cs typeface="Arial" panose="020B0604020202020204" pitchFamily="34" charset="0"/>
              </a:rPr>
              <a:t>LỊCH SỬ</a:t>
            </a:r>
            <a:r>
              <a:rPr lang="en-US" altLang="zh-CN" sz="4400" b="1">
                <a:solidFill>
                  <a:srgbClr val="0000FF"/>
                </a:solidFill>
                <a:latin typeface="Arial" panose="020B0604020202020204" pitchFamily="34" charset="0"/>
                <a:ea typeface="inpin heiti" charset="-122"/>
                <a:cs typeface="Arial" panose="020B0604020202020204" pitchFamily="34" charset="0"/>
              </a:rPr>
              <a:t> VÀ ĐỊA LÍ</a:t>
            </a:r>
            <a:endParaRPr lang="zh-CN" altLang="en-US" sz="4400" b="1" dirty="0">
              <a:solidFill>
                <a:srgbClr val="0000FF"/>
              </a:solidFill>
              <a:latin typeface="Arial" panose="020B0604020202020204" pitchFamily="34" charset="0"/>
              <a:ea typeface="inpin heiti" charset="-122"/>
              <a:cs typeface="Arial" panose="020B0604020202020204" pitchFamily="34" charset="0"/>
            </a:endParaRPr>
          </a:p>
        </p:txBody>
      </p:sp>
      <p:pic>
        <p:nvPicPr>
          <p:cNvPr id="8" name="图片 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42524" y="3067305"/>
            <a:ext cx="3053120" cy="3053120"/>
          </a:xfrm>
          <a:prstGeom prst="rect">
            <a:avLst/>
          </a:prstGeom>
        </p:spPr>
      </p:pic>
      <p:pic>
        <p:nvPicPr>
          <p:cNvPr id="9" name="图片 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371831">
            <a:off x="-1149326" y="1703350"/>
            <a:ext cx="4517251" cy="6389725"/>
          </a:xfrm>
          <a:prstGeom prst="rect">
            <a:avLst/>
          </a:prstGeom>
        </p:spPr>
      </p:pic>
      <p:sp>
        <p:nvSpPr>
          <p:cNvPr id="13" name="椭圆 12"/>
          <p:cNvSpPr/>
          <p:nvPr/>
        </p:nvSpPr>
        <p:spPr>
          <a:xfrm>
            <a:off x="3881850" y="3566248"/>
            <a:ext cx="1156301" cy="1118717"/>
          </a:xfrm>
          <a:prstGeom prst="ellipse">
            <a:avLst/>
          </a:prstGeom>
          <a:solidFill>
            <a:srgbClr val="F6D857"/>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dirty="0">
                <a:solidFill>
                  <a:srgbClr val="FFFFFF"/>
                </a:solidFill>
                <a:latin typeface="Arial" panose="020B0604020202020204" pitchFamily="34" charset="0"/>
                <a:ea typeface="inpin heiti" charset="-122"/>
                <a:cs typeface="Arial" panose="020B0604020202020204" pitchFamily="34" charset="0"/>
              </a:rPr>
              <a:t>L</a:t>
            </a:r>
            <a:endParaRPr lang="zh-CN" altLang="en-US" sz="6000" dirty="0">
              <a:solidFill>
                <a:srgbClr val="FFFFFF"/>
              </a:solidFill>
              <a:latin typeface="Arial" panose="020B0604020202020204" pitchFamily="34" charset="0"/>
              <a:ea typeface="inpin heiti" charset="-122"/>
              <a:cs typeface="Arial" panose="020B0604020202020204" pitchFamily="34" charset="0"/>
            </a:endParaRPr>
          </a:p>
        </p:txBody>
      </p:sp>
      <p:sp>
        <p:nvSpPr>
          <p:cNvPr id="16" name="椭圆 15"/>
          <p:cNvSpPr/>
          <p:nvPr/>
        </p:nvSpPr>
        <p:spPr>
          <a:xfrm>
            <a:off x="5035770" y="3566248"/>
            <a:ext cx="1156301" cy="1118717"/>
          </a:xfrm>
          <a:prstGeom prst="ellipse">
            <a:avLst/>
          </a:prstGeom>
          <a:solidFill>
            <a:srgbClr val="A7CD6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a:solidFill>
                  <a:srgbClr val="FFFFFF"/>
                </a:solidFill>
                <a:latin typeface="Arial" panose="020B0604020202020204" pitchFamily="34" charset="0"/>
                <a:ea typeface="inpin heiti" charset="-122"/>
                <a:cs typeface="Arial" panose="020B0604020202020204" pitchFamily="34" charset="0"/>
              </a:rPr>
              <a:t>Ớ</a:t>
            </a:r>
            <a:endParaRPr lang="zh-CN" altLang="en-US" sz="6000" dirty="0">
              <a:solidFill>
                <a:srgbClr val="FFFFFF"/>
              </a:solidFill>
              <a:latin typeface="Arial" panose="020B0604020202020204" pitchFamily="34" charset="0"/>
              <a:ea typeface="inpin heiti" charset="-122"/>
              <a:cs typeface="Arial" panose="020B0604020202020204" pitchFamily="34" charset="0"/>
            </a:endParaRPr>
          </a:p>
        </p:txBody>
      </p:sp>
      <p:sp>
        <p:nvSpPr>
          <p:cNvPr id="17" name="椭圆 16"/>
          <p:cNvSpPr/>
          <p:nvPr/>
        </p:nvSpPr>
        <p:spPr>
          <a:xfrm>
            <a:off x="6199358" y="3566248"/>
            <a:ext cx="1156301" cy="1118717"/>
          </a:xfrm>
          <a:prstGeom prst="ellipse">
            <a:avLst/>
          </a:prstGeom>
          <a:solidFill>
            <a:srgbClr val="E9895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a:solidFill>
                  <a:srgbClr val="FFFFFF"/>
                </a:solidFill>
                <a:latin typeface="Arial" panose="020B0604020202020204" pitchFamily="34" charset="0"/>
                <a:ea typeface="inpin heiti" charset="-122"/>
                <a:cs typeface="Arial" panose="020B0604020202020204" pitchFamily="34" charset="0"/>
              </a:rPr>
              <a:t>P</a:t>
            </a:r>
            <a:endParaRPr lang="zh-CN" altLang="en-US" sz="6000" dirty="0">
              <a:solidFill>
                <a:srgbClr val="FFFFFF"/>
              </a:solidFill>
              <a:latin typeface="Arial" panose="020B0604020202020204" pitchFamily="34" charset="0"/>
              <a:ea typeface="inpin heiti" charset="-122"/>
              <a:cs typeface="Arial" panose="020B0604020202020204" pitchFamily="34" charset="0"/>
            </a:endParaRPr>
          </a:p>
        </p:txBody>
      </p:sp>
      <p:sp>
        <p:nvSpPr>
          <p:cNvPr id="18" name="椭圆 17"/>
          <p:cNvSpPr/>
          <p:nvPr/>
        </p:nvSpPr>
        <p:spPr>
          <a:xfrm>
            <a:off x="7343610" y="3566248"/>
            <a:ext cx="1156301" cy="1118717"/>
          </a:xfrm>
          <a:prstGeom prst="ellipse">
            <a:avLst/>
          </a:prstGeom>
          <a:solidFill>
            <a:srgbClr val="2AB5E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b="1">
                <a:solidFill>
                  <a:srgbClr val="FFFFFF"/>
                </a:solidFill>
                <a:latin typeface="Arial" panose="020B0604020202020204" pitchFamily="34" charset="0"/>
                <a:ea typeface="inpin heiti" charset="-122"/>
                <a:cs typeface="Arial" panose="020B0604020202020204" pitchFamily="34" charset="0"/>
              </a:rPr>
              <a:t>4</a:t>
            </a:r>
            <a:endParaRPr lang="zh-CN" altLang="en-US" sz="6000" b="1" dirty="0">
              <a:solidFill>
                <a:srgbClr val="FFFFFF"/>
              </a:solidFill>
              <a:latin typeface="Arial" panose="020B0604020202020204" pitchFamily="34" charset="0"/>
              <a:ea typeface="inpin heiti" charset="-122"/>
              <a:cs typeface="Arial" panose="020B0604020202020204" pitchFamily="34" charset="0"/>
            </a:endParaRPr>
          </a:p>
        </p:txBody>
      </p:sp>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15785" y="-2145804"/>
            <a:ext cx="1083733" cy="1083733"/>
          </a:xfrm>
          <a:prstGeom prst="rect">
            <a:avLst/>
          </a:prstGeom>
        </p:spPr>
      </p:pic>
      <p:sp>
        <p:nvSpPr>
          <p:cNvPr id="20" name="Rectangle 19">
            <a:extLst>
              <a:ext uri="{FF2B5EF4-FFF2-40B4-BE49-F238E27FC236}">
                <a16:creationId xmlns:a16="http://schemas.microsoft.com/office/drawing/2014/main" id="{9BE4E4EC-E102-4D09-9155-E27E4ADE073F}"/>
              </a:ext>
            </a:extLst>
          </p:cNvPr>
          <p:cNvSpPr/>
          <p:nvPr/>
        </p:nvSpPr>
        <p:spPr>
          <a:xfrm>
            <a:off x="353962" y="2674134"/>
            <a:ext cx="11484077" cy="3077453"/>
          </a:xfrm>
          <a:prstGeom prst="rect">
            <a:avLst/>
          </a:prstGeom>
          <a:noFill/>
        </p:spPr>
        <p:txBody>
          <a:bodyPr wrap="square">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09585">
              <a:lnSpc>
                <a:spcPct val="150000"/>
              </a:lnSpc>
              <a:defRPr/>
            </a:pPr>
            <a:r>
              <a:rPr lang="en-US" sz="7200" b="1" spc="67" dirty="0">
                <a:ln w="11430"/>
                <a:solidFill>
                  <a:srgbClr val="C00000"/>
                </a:solidFill>
                <a:effectLst>
                  <a:outerShdw blurRad="76200" dist="50800" dir="5400000" algn="tl" rotWithShape="0">
                    <a:srgbClr val="000000">
                      <a:alpha val="65000"/>
                    </a:srgbClr>
                  </a:outerShdw>
                </a:effectLst>
                <a:latin typeface="+mj-lt"/>
              </a:rPr>
              <a:t>NHIỆT LIỆT CHÀO MỪNG CÁC THẦY CÔ GIÁO VỀ DỰ GIỜ </a:t>
            </a:r>
          </a:p>
          <a:p>
            <a:pPr algn="ctr" defTabSz="609585">
              <a:lnSpc>
                <a:spcPct val="150000"/>
              </a:lnSpc>
              <a:defRPr/>
            </a:pPr>
            <a:r>
              <a:rPr lang="en-US" sz="7200" b="1" spc="67" dirty="0">
                <a:ln w="11430"/>
                <a:solidFill>
                  <a:srgbClr val="C00000"/>
                </a:solidFill>
                <a:effectLst>
                  <a:outerShdw blurRad="76200" dist="50800" dir="5400000" algn="tl" rotWithShape="0">
                    <a:srgbClr val="000000">
                      <a:alpha val="65000"/>
                    </a:srgbClr>
                  </a:outerShdw>
                </a:effectLst>
                <a:latin typeface="+mj-lt"/>
              </a:rPr>
              <a:t>THĂM L</a:t>
            </a:r>
            <a:r>
              <a:rPr lang="vi-VN" sz="7200" b="1" spc="67" dirty="0">
                <a:ln w="11430"/>
                <a:solidFill>
                  <a:srgbClr val="C00000"/>
                </a:solidFill>
                <a:effectLst>
                  <a:outerShdw blurRad="76200" dist="50800" dir="5400000" algn="tl" rotWithShape="0">
                    <a:srgbClr val="000000">
                      <a:alpha val="65000"/>
                    </a:srgbClr>
                  </a:outerShdw>
                </a:effectLst>
                <a:latin typeface="+mj-lt"/>
              </a:rPr>
              <a:t>Ơ</a:t>
            </a:r>
            <a:r>
              <a:rPr lang="en-US" sz="7200" b="1" spc="67" dirty="0">
                <a:ln w="11430"/>
                <a:solidFill>
                  <a:srgbClr val="C00000"/>
                </a:solidFill>
                <a:effectLst>
                  <a:outerShdw blurRad="76200" dist="50800" dir="5400000" algn="tl" rotWithShape="0">
                    <a:srgbClr val="000000">
                      <a:alpha val="65000"/>
                    </a:srgbClr>
                  </a:outerShdw>
                </a:effectLst>
                <a:latin typeface="+mj-lt"/>
              </a:rPr>
              <a:t>P </a:t>
            </a:r>
            <a:r>
              <a:rPr lang="en-US" sz="7200" b="1" spc="67" dirty="0" smtClean="0">
                <a:ln w="11430"/>
                <a:solidFill>
                  <a:srgbClr val="C00000"/>
                </a:solidFill>
                <a:effectLst>
                  <a:outerShdw blurRad="76200" dist="50800" dir="5400000" algn="tl" rotWithShape="0">
                    <a:srgbClr val="000000">
                      <a:alpha val="65000"/>
                    </a:srgbClr>
                  </a:outerShdw>
                </a:effectLst>
                <a:latin typeface="+mj-lt"/>
              </a:rPr>
              <a:t>4</a:t>
            </a:r>
            <a:r>
              <a:rPr lang="vi-VN" sz="7200" b="1" spc="67" dirty="0">
                <a:ln w="11430"/>
                <a:solidFill>
                  <a:srgbClr val="C00000"/>
                </a:solidFill>
                <a:effectLst>
                  <a:outerShdw blurRad="76200" dist="50800" dir="5400000" algn="tl" rotWithShape="0">
                    <a:srgbClr val="000000">
                      <a:alpha val="65000"/>
                    </a:srgbClr>
                  </a:outerShdw>
                </a:effectLst>
                <a:latin typeface="+mj-lt"/>
              </a:rPr>
              <a:t>C</a:t>
            </a:r>
            <a:endParaRPr lang="en-US" sz="7200" b="1" spc="67" dirty="0">
              <a:ln w="11430"/>
              <a:solidFill>
                <a:srgbClr val="C00000"/>
              </a:solidFill>
              <a:effectLst>
                <a:outerShdw blurRad="76200" dist="50800" dir="5400000" algn="tl" rotWithShape="0">
                  <a:srgbClr val="000000">
                    <a:alpha val="65000"/>
                  </a:srgbClr>
                </a:outerShdw>
              </a:effectLst>
              <a:latin typeface="+mj-lt"/>
            </a:endParaRPr>
          </a:p>
          <a:p>
            <a:pPr algn="ctr" defTabSz="609585">
              <a:lnSpc>
                <a:spcPct val="150000"/>
              </a:lnSpc>
              <a:defRPr/>
            </a:pPr>
            <a:r>
              <a:rPr lang="en-US" sz="4267" b="1" spc="67" dirty="0">
                <a:ln w="11430"/>
                <a:solidFill>
                  <a:srgbClr val="1F07CF"/>
                </a:solidFill>
                <a:effectLst>
                  <a:outerShdw blurRad="76200" dist="50800" dir="5400000" algn="tl" rotWithShape="0">
                    <a:srgbClr val="000000">
                      <a:alpha val="65000"/>
                    </a:srgbClr>
                  </a:outerShdw>
                </a:effectLst>
              </a:rPr>
              <a:t>                       </a:t>
            </a:r>
            <a:endParaRPr lang="en-US" sz="3733" b="1" i="1" spc="67" dirty="0">
              <a:ln w="11430"/>
              <a:solidFill>
                <a:srgbClr val="1F07CF"/>
              </a:solidFill>
              <a:effectLst>
                <a:outerShdw blurRad="76200" dist="50800" dir="5400000" algn="tl" rotWithShape="0">
                  <a:srgbClr val="000000">
                    <a:alpha val="65000"/>
                  </a:srgbClr>
                </a:outerShdw>
              </a:effectLst>
            </a:endParaRPr>
          </a:p>
        </p:txBody>
      </p:sp>
      <p:pic>
        <p:nvPicPr>
          <p:cNvPr id="22" name="Picture 6" descr="Vo_tay">
            <a:extLst>
              <a:ext uri="{FF2B5EF4-FFF2-40B4-BE49-F238E27FC236}">
                <a16:creationId xmlns:a16="http://schemas.microsoft.com/office/drawing/2014/main" id="{C0882C75-975A-4C69-9422-6B2FEF9997BE}"/>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0993201" y="6031604"/>
            <a:ext cx="1052652" cy="70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3D77399-FA77-4026-B167-B085E03477CB}"/>
              </a:ext>
            </a:extLst>
          </p:cNvPr>
          <p:cNvSpPr txBox="1"/>
          <p:nvPr/>
        </p:nvSpPr>
        <p:spPr>
          <a:xfrm>
            <a:off x="3001263" y="6194450"/>
            <a:ext cx="6396189" cy="523220"/>
          </a:xfrm>
          <a:prstGeom prst="rect">
            <a:avLst/>
          </a:prstGeom>
          <a:noFill/>
        </p:spPr>
        <p:txBody>
          <a:bodyPr wrap="square" rtlCol="0">
            <a:spAutoFit/>
          </a:bodyPr>
          <a:lstStyle/>
          <a:p>
            <a:r>
              <a:rPr lang="en-US" sz="2800" b="1" dirty="0">
                <a:solidFill>
                  <a:srgbClr val="FF0000"/>
                </a:solidFill>
              </a:rPr>
              <a:t>GIÁO VIÊN: </a:t>
            </a:r>
            <a:r>
              <a:rPr lang="vi-VN" sz="2800" b="1" dirty="0" smtClean="0">
                <a:solidFill>
                  <a:srgbClr val="FF0000"/>
                </a:solidFill>
              </a:rPr>
              <a:t>TRẦN THỊ KIM OANH</a:t>
            </a:r>
            <a:endParaRPr lang="en-US" sz="2800" b="1" dirty="0">
              <a:solidFill>
                <a:srgbClr val="FF0000"/>
              </a:solidFill>
            </a:endParaRPr>
          </a:p>
        </p:txBody>
      </p:sp>
    </p:spTree>
    <p:extLst>
      <p:ext uri="{BB962C8B-B14F-4D97-AF65-F5344CB8AC3E}">
        <p14:creationId xmlns:p14="http://schemas.microsoft.com/office/powerpoint/2010/main" val="30735517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60680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sp>
        <p:nvSpPr>
          <p:cNvPr id="8" name="Rectangle 7">
            <a:extLst>
              <a:ext uri="{FF2B5EF4-FFF2-40B4-BE49-F238E27FC236}">
                <a16:creationId xmlns:a16="http://schemas.microsoft.com/office/drawing/2014/main" id="{9FFEBAC8-F4AE-4A35-B4C9-C587667F564E}"/>
              </a:ext>
            </a:extLst>
          </p:cNvPr>
          <p:cNvSpPr/>
          <p:nvPr/>
        </p:nvSpPr>
        <p:spPr>
          <a:xfrm>
            <a:off x="3292685" y="2042678"/>
            <a:ext cx="617348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rPr>
              <a:t>KHÁM PHÁ</a:t>
            </a:r>
          </a:p>
        </p:txBody>
      </p:sp>
      <p:pic>
        <p:nvPicPr>
          <p:cNvPr id="9" name="图片 2">
            <a:extLst>
              <a:ext uri="{FF2B5EF4-FFF2-40B4-BE49-F238E27FC236}">
                <a16:creationId xmlns:a16="http://schemas.microsoft.com/office/drawing/2014/main" id="{3FCB7021-1A36-4B3F-91CC-26BC335208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4795" y="3802073"/>
            <a:ext cx="7312776" cy="3655072"/>
          </a:xfrm>
          <a:prstGeom prst="rect">
            <a:avLst/>
          </a:prstGeom>
        </p:spPr>
      </p:pic>
    </p:spTree>
    <p:extLst>
      <p:ext uri="{BB962C8B-B14F-4D97-AF65-F5344CB8AC3E}">
        <p14:creationId xmlns:p14="http://schemas.microsoft.com/office/powerpoint/2010/main" val="1349372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49F7D44-A05E-6758-4217-28E8BEC0E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a:extLst>
              <a:ext uri="{FF2B5EF4-FFF2-40B4-BE49-F238E27FC236}">
                <a16:creationId xmlns:a16="http://schemas.microsoft.com/office/drawing/2014/main" id="{CA89A058-3D65-488D-1DA9-9D5EB566CA6B}"/>
              </a:ext>
            </a:extLst>
          </p:cNvPr>
          <p:cNvSpPr/>
          <p:nvPr/>
        </p:nvSpPr>
        <p:spPr>
          <a:xfrm>
            <a:off x="5171845" y="1771910"/>
            <a:ext cx="6015107" cy="2123658"/>
          </a:xfrm>
          <a:prstGeom prst="rect">
            <a:avLst/>
          </a:prstGeom>
        </p:spPr>
        <p:txBody>
          <a:bodyPr wrap="square">
            <a:spAutoFit/>
          </a:bodyPr>
          <a:lstStyle/>
          <a:p>
            <a:pPr lvl="0" algn="ctr"/>
            <a:r>
              <a:rPr lang="en-US" sz="4400" b="1" dirty="0" err="1">
                <a:solidFill>
                  <a:srgbClr val="0070C0"/>
                </a:solidFill>
                <a:latin typeface="Cambria" panose="02040503050406030204" pitchFamily="18" charset="0"/>
                <a:ea typeface="Cambria" panose="02040503050406030204" pitchFamily="18" charset="0"/>
              </a:rPr>
              <a:t>Hoạt</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động</a:t>
            </a:r>
            <a:r>
              <a:rPr lang="en-US" sz="4400" b="1" dirty="0">
                <a:solidFill>
                  <a:srgbClr val="0070C0"/>
                </a:solidFill>
                <a:latin typeface="Cambria" panose="02040503050406030204" pitchFamily="18" charset="0"/>
                <a:ea typeface="Cambria" panose="02040503050406030204" pitchFamily="18" charset="0"/>
              </a:rPr>
              <a:t> 3: </a:t>
            </a:r>
            <a:r>
              <a:rPr lang="en-US" sz="4400" b="1" dirty="0" err="1">
                <a:solidFill>
                  <a:srgbClr val="0070C0"/>
                </a:solidFill>
                <a:latin typeface="Cambria" panose="02040503050406030204" pitchFamily="18" charset="0"/>
                <a:ea typeface="Cambria" panose="02040503050406030204" pitchFamily="18" charset="0"/>
              </a:rPr>
              <a:t>Biện</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pháp</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để</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giữ</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gìn</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các</a:t>
            </a:r>
            <a:r>
              <a:rPr lang="en-US" sz="4400" b="1" dirty="0">
                <a:solidFill>
                  <a:srgbClr val="0070C0"/>
                </a:solidFill>
                <a:latin typeface="Cambria" panose="02040503050406030204" pitchFamily="18" charset="0"/>
                <a:ea typeface="Cambria" panose="02040503050406030204" pitchFamily="18" charset="0"/>
              </a:rPr>
              <a:t> di </a:t>
            </a:r>
            <a:r>
              <a:rPr lang="en-US" sz="4400" b="1" dirty="0" err="1">
                <a:solidFill>
                  <a:srgbClr val="0070C0"/>
                </a:solidFill>
                <a:latin typeface="Cambria" panose="02040503050406030204" pitchFamily="18" charset="0"/>
                <a:ea typeface="Cambria" panose="02040503050406030204" pitchFamily="18" charset="0"/>
              </a:rPr>
              <a:t>tích</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lịch</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sử</a:t>
            </a:r>
            <a:endPar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6" name="Picture 5" descr="A red and grey structure with a green circle&#10;&#10;Description automatically generated">
            <a:extLst>
              <a:ext uri="{FF2B5EF4-FFF2-40B4-BE49-F238E27FC236}">
                <a16:creationId xmlns:a16="http://schemas.microsoft.com/office/drawing/2014/main" id="{8F9113DD-1E98-9CC4-E82C-1EC47F22E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3176584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30"/>
            <a:ext cx="11349233" cy="1260796"/>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709829" y="782667"/>
              <a:ext cx="5932594" cy="161783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Đọc thông tin và quan sát hình 4, hãy cho biết những biện pháp nào đã được thực hiện để giữ gìn khu di tích Văn Miếu - Quốc Tử Giám.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 name="Picture 9">
            <a:extLst>
              <a:ext uri="{FF2B5EF4-FFF2-40B4-BE49-F238E27FC236}">
                <a16:creationId xmlns:a16="http://schemas.microsoft.com/office/drawing/2014/main" id="{D92F823A-410C-5867-57B3-50C3565C5024}"/>
              </a:ext>
            </a:extLst>
          </p:cNvPr>
          <p:cNvPicPr>
            <a:picLocks noChangeAspect="1"/>
          </p:cNvPicPr>
          <p:nvPr/>
        </p:nvPicPr>
        <p:blipFill>
          <a:blip r:embed="rId3"/>
          <a:stretch>
            <a:fillRect/>
          </a:stretch>
        </p:blipFill>
        <p:spPr>
          <a:xfrm>
            <a:off x="2790825" y="1818211"/>
            <a:ext cx="6629400" cy="5039789"/>
          </a:xfrm>
          <a:prstGeom prst="rect">
            <a:avLst/>
          </a:prstGeom>
        </p:spPr>
      </p:pic>
    </p:spTree>
    <p:extLst>
      <p:ext uri="{BB962C8B-B14F-4D97-AF65-F5344CB8AC3E}">
        <p14:creationId xmlns:p14="http://schemas.microsoft.com/office/powerpoint/2010/main" val="1796252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C04B2C-B1B0-19D4-839A-27A84780C73D}"/>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cxnSp>
        <p:nvCxnSpPr>
          <p:cNvPr id="11" name="Straight Connector 10">
            <a:extLst>
              <a:ext uri="{FF2B5EF4-FFF2-40B4-BE49-F238E27FC236}">
                <a16:creationId xmlns:a16="http://schemas.microsoft.com/office/drawing/2014/main" id="{10A0CE06-C74A-3BAB-96E5-676FC1865A74}"/>
              </a:ext>
            </a:extLst>
          </p:cNvPr>
          <p:cNvCxnSpPr>
            <a:cxnSpLocks/>
            <a:endCxn id="12" idx="0"/>
          </p:cNvCxnSpPr>
          <p:nvPr/>
        </p:nvCxnSpPr>
        <p:spPr>
          <a:xfrm flipH="1">
            <a:off x="2009775" y="1800438"/>
            <a:ext cx="3705274" cy="79047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23F03520-0D21-7137-DD31-D9BDCCAED9B4}"/>
              </a:ext>
            </a:extLst>
          </p:cNvPr>
          <p:cNvSpPr/>
          <p:nvPr/>
        </p:nvSpPr>
        <p:spPr>
          <a:xfrm>
            <a:off x="1133475" y="2590912"/>
            <a:ext cx="1752600" cy="189536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defTabSz="914309"/>
            <a:r>
              <a:rPr lang="en-US" sz="3600" b="1" dirty="0" err="1">
                <a:solidFill>
                  <a:prstClr val="black"/>
                </a:solidFill>
                <a:latin typeface="Cambria" panose="02040503050406030204" pitchFamily="18" charset="0"/>
                <a:ea typeface="Cambria" panose="02040503050406030204" pitchFamily="18" charset="0"/>
              </a:rPr>
              <a:t>Trùng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tôn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tạo</a:t>
            </a:r>
            <a:endParaRPr lang="vi-VN" sz="3600" b="1" dirty="0">
              <a:solidFill>
                <a:prstClr val="black"/>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7ADF4A2-6692-A438-C1BB-F45C77D39D63}"/>
              </a:ext>
            </a:extLst>
          </p:cNvPr>
          <p:cNvSpPr/>
          <p:nvPr/>
        </p:nvSpPr>
        <p:spPr>
          <a:xfrm>
            <a:off x="3943350" y="2638532"/>
            <a:ext cx="4143374" cy="257164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defTabSz="914309"/>
            <a:r>
              <a:rPr lang="en-US" sz="3000" b="1" dirty="0">
                <a:solidFill>
                  <a:prstClr val="black"/>
                </a:solidFill>
                <a:latin typeface="Cambria" panose="02040503050406030204" pitchFamily="18" charset="0"/>
                <a:ea typeface="Cambria" panose="02040503050406030204" pitchFamily="18" charset="0"/>
              </a:rPr>
              <a:t>T</a:t>
            </a:r>
            <a:r>
              <a:rPr lang="vi-VN" sz="3000" b="1" dirty="0">
                <a:solidFill>
                  <a:prstClr val="black"/>
                </a:solidFill>
                <a:latin typeface="Cambria" panose="02040503050406030204" pitchFamily="18" charset="0"/>
                <a:ea typeface="Cambria" panose="02040503050406030204" pitchFamily="18" charset="0"/>
              </a:rPr>
              <a:t>uyên truyền đến khách tham quan có trách nhiệm bảo vệ môi trường, không xâm phạm hiện vật</a:t>
            </a:r>
            <a:r>
              <a:rPr lang="en-US" sz="3000" b="1" dirty="0">
                <a:solidFill>
                  <a:prstClr val="black"/>
                </a:solidFill>
                <a:latin typeface="Cambria" panose="02040503050406030204" pitchFamily="18" charset="0"/>
                <a:ea typeface="Cambria" panose="02040503050406030204" pitchFamily="18" charset="0"/>
              </a:rPr>
              <a:t>.</a:t>
            </a:r>
            <a:endParaRPr lang="vi-VN" sz="3000" b="1" dirty="0">
              <a:solidFill>
                <a:prstClr val="black"/>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9A9941EB-7CC2-A11D-964E-AC888E0E3D63}"/>
              </a:ext>
            </a:extLst>
          </p:cNvPr>
          <p:cNvCxnSpPr>
            <a:cxnSpLocks/>
          </p:cNvCxnSpPr>
          <p:nvPr/>
        </p:nvCxnSpPr>
        <p:spPr>
          <a:xfrm>
            <a:off x="6034095" y="1809962"/>
            <a:ext cx="0" cy="83809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6603B51-6710-CD60-0F50-52B36CAC7FEF}"/>
              </a:ext>
            </a:extLst>
          </p:cNvPr>
          <p:cNvCxnSpPr>
            <a:cxnSpLocks/>
          </p:cNvCxnSpPr>
          <p:nvPr/>
        </p:nvCxnSpPr>
        <p:spPr>
          <a:xfrm>
            <a:off x="6429331" y="1829009"/>
            <a:ext cx="4199978" cy="78094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88A07E27-D5EE-DBBE-9B51-1E217DB8798C}"/>
              </a:ext>
            </a:extLst>
          </p:cNvPr>
          <p:cNvSpPr/>
          <p:nvPr/>
        </p:nvSpPr>
        <p:spPr>
          <a:xfrm>
            <a:off x="8638843" y="2629006"/>
            <a:ext cx="2714273" cy="248591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defTabSz="914309"/>
            <a:r>
              <a:rPr lang="en-US" sz="3600" b="1" dirty="0" err="1">
                <a:solidFill>
                  <a:prstClr val="black"/>
                </a:solidFill>
                <a:latin typeface="Cambria" panose="02040503050406030204" pitchFamily="18" charset="0"/>
                <a:ea typeface="Cambria" panose="02040503050406030204" pitchFamily="18" charset="0"/>
              </a:rPr>
              <a:t>Giáo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dục</a:t>
            </a:r>
            <a:r>
              <a:rPr lang="en-US" sz="3600" b="1" dirty="0">
                <a:solidFill>
                  <a:prstClr val="black"/>
                </a:solidFill>
                <a:latin typeface="Cambria" panose="02040503050406030204" pitchFamily="18" charset="0"/>
                <a:ea typeface="Cambria" panose="02040503050406030204" pitchFamily="18" charset="0"/>
              </a:rPr>
              <a:t> di </a:t>
            </a:r>
            <a:r>
              <a:rPr lang="en-US" sz="3600" b="1" dirty="0" err="1">
                <a:solidFill>
                  <a:prstClr val="black"/>
                </a:solidFill>
                <a:latin typeface="Cambria" panose="02040503050406030204" pitchFamily="18" charset="0"/>
                <a:ea typeface="Cambria" panose="02040503050406030204" pitchFamily="18" charset="0"/>
              </a:rPr>
              <a:t>sản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sinh</a:t>
            </a:r>
            <a:r>
              <a:rPr lang="en-US" sz="3600" b="1" dirty="0">
                <a:solidFill>
                  <a:prstClr val="black"/>
                </a:solidFill>
                <a:latin typeface="Cambria" panose="02040503050406030204" pitchFamily="18" charset="0"/>
                <a:ea typeface="Cambria" panose="02040503050406030204" pitchFamily="18" charset="0"/>
              </a:rPr>
              <a:t>.</a:t>
            </a:r>
          </a:p>
        </p:txBody>
      </p:sp>
      <p:sp>
        <p:nvSpPr>
          <p:cNvPr id="23" name="Rectangle: Rounded Corners 22">
            <a:extLst>
              <a:ext uri="{FF2B5EF4-FFF2-40B4-BE49-F238E27FC236}">
                <a16:creationId xmlns:a16="http://schemas.microsoft.com/office/drawing/2014/main" id="{EA705D6C-A056-2ED5-2B66-EA74558DDD0F}"/>
              </a:ext>
            </a:extLst>
          </p:cNvPr>
          <p:cNvSpPr/>
          <p:nvPr/>
        </p:nvSpPr>
        <p:spPr>
          <a:xfrm>
            <a:off x="3067051" y="686148"/>
            <a:ext cx="5943600" cy="1133329"/>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defTabSz="914309"/>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B</a:t>
            </a: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iện pháp để giữ gìn khu di tích Văn Miếu - Quốc Tử Giám</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755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8" name="Picture 7">
            <a:extLst>
              <a:ext uri="{FF2B5EF4-FFF2-40B4-BE49-F238E27FC236}">
                <a16:creationId xmlns:a16="http://schemas.microsoft.com/office/drawing/2014/main" id="{CCF1935A-D307-F3D2-A5E6-0E248C9D23C2}"/>
              </a:ext>
            </a:extLst>
          </p:cNvPr>
          <p:cNvPicPr>
            <a:picLocks noChangeAspect="1"/>
          </p:cNvPicPr>
          <p:nvPr/>
        </p:nvPicPr>
        <p:blipFill>
          <a:blip r:embed="rId7"/>
          <a:stretch>
            <a:fillRect/>
          </a:stretch>
        </p:blipFill>
        <p:spPr>
          <a:xfrm>
            <a:off x="2613341" y="2021856"/>
            <a:ext cx="7346317" cy="2566638"/>
          </a:xfrm>
          <a:prstGeom prst="rect">
            <a:avLst/>
          </a:prstGeom>
        </p:spPr>
      </p:pic>
    </p:spTree>
    <p:extLst>
      <p:ext uri="{BB962C8B-B14F-4D97-AF65-F5344CB8AC3E}">
        <p14:creationId xmlns:p14="http://schemas.microsoft.com/office/powerpoint/2010/main" val="3082956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228600" y="348930"/>
            <a:ext cx="11811000" cy="870270"/>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440899" y="994827"/>
              <a:ext cx="6303719" cy="188703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Chức năng của Quốc Tử Giám khác Văn Miếu ở những điểm nào?</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5590A2F2-A012-8AF0-0B1B-7F7CAC8EFA39}"/>
              </a:ext>
            </a:extLst>
          </p:cNvPr>
          <p:cNvSpPr/>
          <p:nvPr/>
        </p:nvSpPr>
        <p:spPr>
          <a:xfrm>
            <a:off x="1143714" y="2143236"/>
            <a:ext cx="10000536" cy="264783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defTabSz="914309">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rPr>
              <a:t>Quốc Tử Giám là</a:t>
            </a:r>
            <a:r>
              <a:rPr lang="en-US" sz="3600" b="1" dirty="0">
                <a:solidFill>
                  <a:prstClr val="black"/>
                </a:solidFill>
                <a:latin typeface="Cambria" panose="02040503050406030204" pitchFamily="18" charset="0"/>
                <a:ea typeface="Cambria" panose="02040503050406030204" pitchFamily="18" charset="0"/>
              </a:rPr>
              <a:t>:</a:t>
            </a:r>
            <a:r>
              <a:rPr lang="vi-VN" sz="3600" b="1"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trường dạy học cho các hoàng tử và con của các quan đại thần</a:t>
            </a:r>
            <a:endParaRPr lang="en-US" sz="3600" b="1" dirty="0">
              <a:solidFill>
                <a:prstClr val="black"/>
              </a:solidFill>
              <a:latin typeface="Cambria" panose="02040503050406030204" pitchFamily="18" charset="0"/>
              <a:ea typeface="Cambria" panose="02040503050406030204" pitchFamily="18" charset="0"/>
            </a:endParaRPr>
          </a:p>
          <a:p>
            <a:pPr marL="571500" indent="-571500" algn="just" defTabSz="914309">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rPr>
              <a:t>Văn Miếu</a:t>
            </a:r>
            <a:r>
              <a:rPr lang="en-US" sz="3600" b="1" dirty="0">
                <a:solidFill>
                  <a:prstClr val="black"/>
                </a:solidFill>
                <a:latin typeface="Cambria" panose="02040503050406030204" pitchFamily="18" charset="0"/>
                <a:ea typeface="Cambria" panose="02040503050406030204" pitchFamily="18" charset="0"/>
              </a:rPr>
              <a:t>:</a:t>
            </a:r>
            <a:r>
              <a:rPr lang="vi-VN" sz="3600" b="1"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là nơi thờ Khổng Tử và các nhà nho có công trong việc phát triển Nho giáo. </a:t>
            </a:r>
          </a:p>
        </p:txBody>
      </p:sp>
    </p:spTree>
    <p:extLst>
      <p:ext uri="{BB962C8B-B14F-4D97-AF65-F5344CB8AC3E}">
        <p14:creationId xmlns:p14="http://schemas.microsoft.com/office/powerpoint/2010/main" val="2031087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1403671"/>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590533" y="611158"/>
              <a:ext cx="6085916" cy="26477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Hãy đề xuất một số biện pháp để giữ gìn các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di tích lịch sử.</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E7CAB205-46F0-0EC9-51F3-AFA4A0D25E38}"/>
              </a:ext>
            </a:extLst>
          </p:cNvPr>
          <p:cNvSpPr/>
          <p:nvPr/>
        </p:nvSpPr>
        <p:spPr>
          <a:xfrm>
            <a:off x="1258014" y="2276586"/>
            <a:ext cx="10000536" cy="264783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defTabSz="914309">
              <a:buFont typeface="Arial" panose="020B0604020202020204" pitchFamily="34" charset="0"/>
              <a:buChar char="•"/>
            </a:pP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hu gom rác trong khu di tích;</a:t>
            </a:r>
            <a:endParaRPr lang="en-US" sz="3600" b="1" dirty="0">
              <a:solidFill>
                <a:prstClr val="black"/>
              </a:solidFill>
              <a:latin typeface="Cambria" panose="02040503050406030204" pitchFamily="18" charset="0"/>
              <a:ea typeface="Cambria" panose="02040503050406030204" pitchFamily="18" charset="0"/>
            </a:endParaRPr>
          </a:p>
          <a:p>
            <a:pPr marL="571500" indent="-571500" algn="just" defTabSz="914309">
              <a:buFont typeface="Arial" panose="020B0604020202020204" pitchFamily="34" charset="0"/>
              <a:buChar char="•"/>
            </a:pP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ổ chức cuộc thi tìm hiểu về di tích lịch sử</a:t>
            </a:r>
            <a:endParaRPr lang="en-US" sz="3600" b="1" dirty="0">
              <a:solidFill>
                <a:prstClr val="black"/>
              </a:solidFill>
              <a:latin typeface="Cambria" panose="02040503050406030204" pitchFamily="18" charset="0"/>
              <a:ea typeface="Cambria" panose="02040503050406030204" pitchFamily="18" charset="0"/>
            </a:endParaRPr>
          </a:p>
          <a:p>
            <a:pPr marL="571500" indent="-571500" algn="just" defTabSz="914309">
              <a:buFont typeface="Arial" panose="020B0604020202020204" pitchFamily="34" charset="0"/>
              <a:buChar char="•"/>
            </a:pPr>
            <a:r>
              <a:rPr lang="en-US" sz="3600" b="1" dirty="0">
                <a:solidFill>
                  <a:prstClr val="black"/>
                </a:solidFill>
                <a:latin typeface="Cambria" panose="02040503050406030204" pitchFamily="18" charset="0"/>
                <a:ea typeface="Cambria" panose="02040503050406030204" pitchFamily="18" charset="0"/>
              </a:rPr>
              <a:t>V</a:t>
            </a:r>
            <a:r>
              <a:rPr lang="vi-VN" sz="3600" b="1" dirty="0">
                <a:solidFill>
                  <a:prstClr val="black"/>
                </a:solidFill>
                <a:latin typeface="Cambria" panose="02040503050406030204" pitchFamily="18" charset="0"/>
                <a:ea typeface="Cambria" panose="02040503050406030204" pitchFamily="18" charset="0"/>
              </a:rPr>
              <a:t>iết thư giới thiệu về di tích lịch sử cho bạn bè,…</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4408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4" name="Picture 3">
            <a:extLst>
              <a:ext uri="{FF2B5EF4-FFF2-40B4-BE49-F238E27FC236}">
                <a16:creationId xmlns:a16="http://schemas.microsoft.com/office/drawing/2014/main" id="{C514FCBE-373F-D6BC-B59A-0DE0424B1B1D}"/>
              </a:ext>
            </a:extLst>
          </p:cNvPr>
          <p:cNvPicPr>
            <a:picLocks noChangeAspect="1"/>
          </p:cNvPicPr>
          <p:nvPr/>
        </p:nvPicPr>
        <p:blipFill>
          <a:blip r:embed="rId7"/>
          <a:stretch>
            <a:fillRect/>
          </a:stretch>
        </p:blipFill>
        <p:spPr>
          <a:xfrm>
            <a:off x="1946413" y="1704691"/>
            <a:ext cx="8504657" cy="3078747"/>
          </a:xfrm>
          <a:prstGeom prst="rect">
            <a:avLst/>
          </a:prstGeom>
        </p:spPr>
      </p:pic>
    </p:spTree>
    <p:extLst>
      <p:ext uri="{BB962C8B-B14F-4D97-AF65-F5344CB8AC3E}">
        <p14:creationId xmlns:p14="http://schemas.microsoft.com/office/powerpoint/2010/main" val="4079895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2219610"/>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590533" y="782667"/>
              <a:ext cx="6085916" cy="221962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Hãy nêu cảm nghĩ của em về truyền thống hiếu học của dân tộc Việt Nam sau khi tìm hiểu về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Văn Miếu - Quốc Tử Giám.</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descr="A picture containing toy, vector graphics&#10;&#10;Description automatically generated">
            <a:extLst>
              <a:ext uri="{FF2B5EF4-FFF2-40B4-BE49-F238E27FC236}">
                <a16:creationId xmlns:a16="http://schemas.microsoft.com/office/drawing/2014/main" id="{834C7D79-332E-41FF-B748-501865A8D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326" y="2931579"/>
            <a:ext cx="3926421" cy="3926421"/>
          </a:xfrm>
          <a:prstGeom prst="rect">
            <a:avLst/>
          </a:prstGeom>
        </p:spPr>
      </p:pic>
    </p:spTree>
    <p:extLst>
      <p:ext uri="{BB962C8B-B14F-4D97-AF65-F5344CB8AC3E}">
        <p14:creationId xmlns:p14="http://schemas.microsoft.com/office/powerpoint/2010/main" val="15377051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DF7074-C322-9090-7F26-6323B03E781D}"/>
              </a:ext>
            </a:extLst>
          </p:cNvPr>
          <p:cNvGrpSpPr/>
          <p:nvPr/>
        </p:nvGrpSpPr>
        <p:grpSpPr>
          <a:xfrm>
            <a:off x="476250" y="476250"/>
            <a:ext cx="11004680" cy="5848350"/>
            <a:chOff x="986208" y="774700"/>
            <a:chExt cx="10219585" cy="5308600"/>
          </a:xfrm>
        </p:grpSpPr>
        <p:sp>
          <p:nvSpPr>
            <p:cNvPr id="7" name="Rectangle: Rounded Corners 6">
              <a:extLst>
                <a:ext uri="{FF2B5EF4-FFF2-40B4-BE49-F238E27FC236}">
                  <a16:creationId xmlns:a16="http://schemas.microsoft.com/office/drawing/2014/main" id="{41E506C0-9D89-5435-AAEF-4ED15B7D9028}"/>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90F1DD6B-8E6D-2291-59E9-1818A80929CA}"/>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33F8ECC7-50EB-537C-8B16-C3E2A1658923}"/>
              </a:ext>
            </a:extLst>
          </p:cNvPr>
          <p:cNvSpPr txBox="1"/>
          <p:nvPr/>
        </p:nvSpPr>
        <p:spPr>
          <a:xfrm>
            <a:off x="1038225" y="1104900"/>
            <a:ext cx="9963150" cy="440120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Truyền thống hiếu học là một trong những truyền thống văn hóa lâu đời của người Việt Nam ta. Trong đó thời Lý là giai đoạn giáo dục Việt Nam phát triển nhất trong các thời đại vua chúa phong kiến và công trình Quốc Tử Giám chính là minh chứng rõ nét nhất cho quyết tâm nâng cao học thức của vua Lý Nhân Tông. Đây là công trình được xây nên nhằm cổ vũ tinh thần hiếu học của nhân dân cũng như tìm kiếm nhân tài phục vụ đất nước. Tinh thần hiếu học là một trong những truyền thống đáng quý của dân tộc ta, nó nêu cao tinh thần học hỏi, phát triển tri thức của cá nhân, nâng cao được triết lý nhân sinh của xã hội. </a:t>
            </a:r>
          </a:p>
        </p:txBody>
      </p:sp>
    </p:spTree>
    <p:extLst>
      <p:ext uri="{BB962C8B-B14F-4D97-AF65-F5344CB8AC3E}">
        <p14:creationId xmlns:p14="http://schemas.microsoft.com/office/powerpoint/2010/main" val="3538080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9789"/>
            <a:ext cx="4049257" cy="3831220"/>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 y="4388109"/>
            <a:ext cx="12192000" cy="2838450"/>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4044342" y="4294209"/>
            <a:ext cx="936738" cy="13716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9401" y="5179950"/>
            <a:ext cx="13218776" cy="1834337"/>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562100" y="-18399"/>
            <a:ext cx="9553575" cy="722759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6245788" y="5034987"/>
            <a:ext cx="5962014" cy="2138458"/>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7161" y="4579399"/>
            <a:ext cx="3903508" cy="2629797"/>
          </a:xfrm>
          <a:prstGeom prst="rect">
            <a:avLst/>
          </a:prstGeom>
        </p:spPr>
      </p:pic>
      <p:pic>
        <p:nvPicPr>
          <p:cNvPr id="2" name="Picture 1">
            <a:extLst>
              <a:ext uri="{FF2B5EF4-FFF2-40B4-BE49-F238E27FC236}">
                <a16:creationId xmlns:a16="http://schemas.microsoft.com/office/drawing/2014/main" id="{956DEA4C-9DFF-9236-B75C-B3CF18579EC6}"/>
              </a:ext>
            </a:extLst>
          </p:cNvPr>
          <p:cNvPicPr>
            <a:picLocks noChangeAspect="1"/>
          </p:cNvPicPr>
          <p:nvPr/>
        </p:nvPicPr>
        <p:blipFill>
          <a:blip r:embed="rId13"/>
          <a:stretch>
            <a:fillRect/>
          </a:stretch>
        </p:blipFill>
        <p:spPr>
          <a:xfrm>
            <a:off x="4247598" y="252166"/>
            <a:ext cx="3944454" cy="1286367"/>
          </a:xfrm>
          <a:prstGeom prst="rect">
            <a:avLst/>
          </a:prstGeom>
        </p:spPr>
      </p:pic>
      <p:pic>
        <p:nvPicPr>
          <p:cNvPr id="4" name="Picture 3">
            <a:extLst>
              <a:ext uri="{FF2B5EF4-FFF2-40B4-BE49-F238E27FC236}">
                <a16:creationId xmlns:a16="http://schemas.microsoft.com/office/drawing/2014/main" id="{A578A7D9-F5AE-AE18-B47E-5B5A01060ADE}"/>
              </a:ext>
            </a:extLst>
          </p:cNvPr>
          <p:cNvPicPr>
            <a:picLocks noChangeAspect="1"/>
          </p:cNvPicPr>
          <p:nvPr/>
        </p:nvPicPr>
        <p:blipFill>
          <a:blip r:embed="rId14"/>
          <a:stretch>
            <a:fillRect/>
          </a:stretch>
        </p:blipFill>
        <p:spPr>
          <a:xfrm>
            <a:off x="2945406" y="835006"/>
            <a:ext cx="6639119" cy="3359187"/>
          </a:xfrm>
          <a:prstGeom prst="rect">
            <a:avLst/>
          </a:prstGeom>
        </p:spPr>
      </p:pic>
      <p:pic>
        <p:nvPicPr>
          <p:cNvPr id="12" name="Picture 11">
            <a:extLst>
              <a:ext uri="{FF2B5EF4-FFF2-40B4-BE49-F238E27FC236}">
                <a16:creationId xmlns:a16="http://schemas.microsoft.com/office/drawing/2014/main" id="{5083D46B-D9C0-1428-DC94-D991920878AD}"/>
              </a:ext>
            </a:extLst>
          </p:cNvPr>
          <p:cNvPicPr>
            <a:picLocks noChangeAspect="1"/>
          </p:cNvPicPr>
          <p:nvPr/>
        </p:nvPicPr>
        <p:blipFill>
          <a:blip r:embed="rId15"/>
          <a:stretch>
            <a:fillRect/>
          </a:stretch>
        </p:blipFill>
        <p:spPr>
          <a:xfrm>
            <a:off x="8488331" y="3337124"/>
            <a:ext cx="1914310" cy="859611"/>
          </a:xfrm>
          <a:prstGeom prst="rect">
            <a:avLst/>
          </a:prstGeom>
        </p:spPr>
      </p:pic>
      <p:pic>
        <p:nvPicPr>
          <p:cNvPr id="6" name="Picture 5">
            <a:extLst>
              <a:ext uri="{FF2B5EF4-FFF2-40B4-BE49-F238E27FC236}">
                <a16:creationId xmlns:a16="http://schemas.microsoft.com/office/drawing/2014/main" id="{B76B648A-E8E0-1D85-1FF7-4940B30773FD}"/>
              </a:ext>
            </a:extLst>
          </p:cNvPr>
          <p:cNvPicPr>
            <a:picLocks noChangeAspect="1"/>
          </p:cNvPicPr>
          <p:nvPr/>
        </p:nvPicPr>
        <p:blipFill>
          <a:blip r:embed="rId16"/>
          <a:stretch>
            <a:fillRect/>
          </a:stretch>
        </p:blipFill>
        <p:spPr>
          <a:xfrm>
            <a:off x="834298" y="914400"/>
            <a:ext cx="2643045" cy="1218099"/>
          </a:xfrm>
          <a:prstGeom prst="rect">
            <a:avLst/>
          </a:prstGeom>
        </p:spPr>
      </p:pic>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AF5C29-451C-400A-90CB-D6D07A641965}"/>
              </a:ext>
            </a:extLst>
          </p:cNvPr>
          <p:cNvSpPr/>
          <p:nvPr/>
        </p:nvSpPr>
        <p:spPr>
          <a:xfrm>
            <a:off x="4140977" y="628683"/>
            <a:ext cx="391004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DẶN DÒ </a:t>
            </a:r>
          </a:p>
        </p:txBody>
      </p:sp>
      <p:sp>
        <p:nvSpPr>
          <p:cNvPr id="3" name="Rectangle 2">
            <a:extLst>
              <a:ext uri="{FF2B5EF4-FFF2-40B4-BE49-F238E27FC236}">
                <a16:creationId xmlns:a16="http://schemas.microsoft.com/office/drawing/2014/main" id="{F138F724-38FE-4AD8-8579-CF53D53A5E95}"/>
              </a:ext>
            </a:extLst>
          </p:cNvPr>
          <p:cNvSpPr/>
          <p:nvPr/>
        </p:nvSpPr>
        <p:spPr>
          <a:xfrm>
            <a:off x="2204415" y="2402017"/>
            <a:ext cx="8994627"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n-ea"/>
                <a:cs typeface="Calibri" panose="020F0502020204030204" pitchFamily="34" charset="0"/>
              </a:rPr>
              <a:t>Ôn</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n-ea"/>
                <a:cs typeface="Calibri" panose="020F0502020204030204" pitchFamily="34" charset="0"/>
              </a:rPr>
              <a:t>lại</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n-ea"/>
                <a:cs typeface="Calibri" panose="020F0502020204030204" pitchFamily="34" charset="0"/>
              </a:rPr>
              <a:t>nội</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n-ea"/>
                <a:cs typeface="Calibri" panose="020F0502020204030204" pitchFamily="34" charset="0"/>
              </a:rPr>
              <a:t> dung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n-ea"/>
                <a:cs typeface="Calibri" panose="020F0502020204030204" pitchFamily="34" charset="0"/>
              </a:rPr>
              <a:t>bài</a:t>
            </a:r>
            <a:endParaRPr kumimoji="0" lang="en-US" sz="4800" b="1" i="0" u="none" strike="noStrike" kern="1200" cap="none" spc="0" normalizeH="0" baseline="0" noProof="0" dirty="0">
              <a:ln w="0"/>
              <a:solidFill>
                <a:srgbClr val="E55827"/>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55F97300-B7F7-4711-A641-412E8A2D8656}"/>
              </a:ext>
            </a:extLst>
          </p:cNvPr>
          <p:cNvSpPr txBox="1"/>
          <p:nvPr/>
        </p:nvSpPr>
        <p:spPr>
          <a:xfrm>
            <a:off x="2204415" y="3522090"/>
            <a:ext cx="984066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icrosoft YaHei"/>
                <a:cs typeface="Calibri" panose="020F0502020204030204" pitchFamily="34" charset="0"/>
              </a:rPr>
              <a:t>Chuẩn</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icrosoft YaHei"/>
                <a:cs typeface="Calibri" panose="020F0502020204030204" pitchFamily="34" charset="0"/>
              </a:rPr>
              <a:t>bị</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icrosoft YaHei"/>
                <a:cs typeface="Calibri" panose="020F0502020204030204" pitchFamily="34" charset="0"/>
              </a:rPr>
              <a:t>bài</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icrosoft YaHei"/>
                <a:cs typeface="Calibri" panose="020F0502020204030204" pitchFamily="34" charset="0"/>
              </a:rPr>
              <a:t> 11</a:t>
            </a:r>
            <a:endParaRPr kumimoji="0" lang="en-US" sz="36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endParaRPr>
          </a:p>
        </p:txBody>
      </p:sp>
      <p:pic>
        <p:nvPicPr>
          <p:cNvPr id="6146" name="Picture 2">
            <a:extLst>
              <a:ext uri="{FF2B5EF4-FFF2-40B4-BE49-F238E27FC236}">
                <a16:creationId xmlns:a16="http://schemas.microsoft.com/office/drawing/2014/main" id="{B1CBDD47-4808-4F9F-9010-A5958A7D09B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59411" y="2224013"/>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83A62BB-5559-4240-818C-4F6912AA7F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59411" y="3411017"/>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vector graphics, toy, doll&#10;&#10;Description automatically generated">
            <a:extLst>
              <a:ext uri="{FF2B5EF4-FFF2-40B4-BE49-F238E27FC236}">
                <a16:creationId xmlns:a16="http://schemas.microsoft.com/office/drawing/2014/main" id="{A648F847-90CE-4A68-AA3E-7B49A3DB87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79638" y="4143983"/>
            <a:ext cx="3906920" cy="3180543"/>
          </a:xfrm>
          <a:prstGeom prst="rect">
            <a:avLst/>
          </a:prstGeom>
        </p:spPr>
      </p:pic>
    </p:spTree>
    <p:extLst>
      <p:ext uri="{BB962C8B-B14F-4D97-AF65-F5344CB8AC3E}">
        <p14:creationId xmlns:p14="http://schemas.microsoft.com/office/powerpoint/2010/main" val="3368183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00"/>
                            </p:stCondLst>
                            <p:childTnLst>
                              <p:par>
                                <p:cTn id="13" presetID="14" presetClass="entr" presetSubtype="10" fill="hold" nodeType="after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randombar(horizontal)">
                                      <p:cBhvr>
                                        <p:cTn id="15" dur="500"/>
                                        <p:tgtEl>
                                          <p:spTgt spid="6146"/>
                                        </p:tgtEl>
                                      </p:cBhvr>
                                    </p:animEffect>
                                  </p:childTnLst>
                                </p:cTn>
                              </p:par>
                            </p:childTnLst>
                          </p:cTn>
                        </p:par>
                        <p:par>
                          <p:cTn id="16" fill="hold">
                            <p:stCondLst>
                              <p:cond delay="12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17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2200"/>
                            </p:stCondLst>
                            <p:childTnLst>
                              <p:par>
                                <p:cTn id="25" presetID="14" presetClass="entr" presetSubtype="1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id="{9BC8EAF5-84CF-4FE2-A34F-F4594717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060" y="2950590"/>
            <a:ext cx="10297946" cy="4284159"/>
          </a:xfrm>
          <a:prstGeom prst="rect">
            <a:avLst/>
          </a:prstGeom>
        </p:spPr>
      </p:pic>
      <p:pic>
        <p:nvPicPr>
          <p:cNvPr id="4" name="Picture 3">
            <a:extLst>
              <a:ext uri="{FF2B5EF4-FFF2-40B4-BE49-F238E27FC236}">
                <a16:creationId xmlns:a16="http://schemas.microsoft.com/office/drawing/2014/main" id="{46CF91FE-95A3-CC70-A1D2-E62F95CB9E9E}"/>
              </a:ext>
            </a:extLst>
          </p:cNvPr>
          <p:cNvPicPr>
            <a:picLocks noChangeAspect="1"/>
          </p:cNvPicPr>
          <p:nvPr/>
        </p:nvPicPr>
        <p:blipFill>
          <a:blip r:embed="rId4"/>
          <a:stretch>
            <a:fillRect/>
          </a:stretch>
        </p:blipFill>
        <p:spPr>
          <a:xfrm>
            <a:off x="113016" y="1403963"/>
            <a:ext cx="12192000" cy="1645920"/>
          </a:xfrm>
          <a:prstGeom prst="rect">
            <a:avLst/>
          </a:prstGeom>
        </p:spPr>
      </p:pic>
    </p:spTree>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a:extLst>
              <a:ext uri="{FF2B5EF4-FFF2-40B4-BE49-F238E27FC236}">
                <a16:creationId xmlns:a16="http://schemas.microsoft.com/office/drawing/2014/main" id="{B85CB8D3-1BCC-83C3-BE03-58357F866939}"/>
              </a:ext>
            </a:extLst>
          </p:cNvPr>
          <p:cNvPicPr>
            <a:picLocks noChangeAspect="1"/>
          </p:cNvPicPr>
          <p:nvPr/>
        </p:nvPicPr>
        <p:blipFill>
          <a:blip r:embed="rId7"/>
          <a:stretch>
            <a:fillRect/>
          </a:stretch>
        </p:blipFill>
        <p:spPr>
          <a:xfrm>
            <a:off x="2333350" y="1959200"/>
            <a:ext cx="8260796" cy="3078747"/>
          </a:xfrm>
          <a:prstGeom prst="rect">
            <a:avLst/>
          </a:prstGeom>
        </p:spPr>
      </p:pic>
    </p:spTree>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b="21821"/>
          <a:stretch/>
        </p:blipFill>
        <p:spPr>
          <a:xfrm>
            <a:off x="-16598" y="-70294"/>
            <a:ext cx="12191999" cy="635310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4">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7">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8">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1">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2">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3">
            <a:clrChange>
              <a:clrFrom>
                <a:srgbClr val="FFFFFF"/>
              </a:clrFrom>
              <a:clrTo>
                <a:srgbClr val="FFFFFF">
                  <a:alpha val="0"/>
                </a:srgbClr>
              </a:clrTo>
            </a:clrChange>
          </a:blip>
          <a:srcRect b="51415"/>
          <a:stretch/>
        </p:blipFill>
        <p:spPr>
          <a:xfrm flipH="1">
            <a:off x="10130981" y="5406600"/>
            <a:ext cx="1267409" cy="1349850"/>
          </a:xfrm>
          <a:prstGeom prst="rect">
            <a:avLst/>
          </a:prstGeom>
        </p:spPr>
      </p:pic>
      <p:pic>
        <p:nvPicPr>
          <p:cNvPr id="49" name="Picture 48"/>
          <p:cNvPicPr>
            <a:picLocks noChangeAspect="1"/>
          </p:cNvPicPr>
          <p:nvPr/>
        </p:nvPicPr>
        <p:blipFill>
          <a:blip r:embed="rId14">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5">
            <a:clrChange>
              <a:clrFrom>
                <a:srgbClr val="FFFFFF"/>
              </a:clrFrom>
              <a:clrTo>
                <a:srgbClr val="FFFFFF">
                  <a:alpha val="0"/>
                </a:srgbClr>
              </a:clrTo>
            </a:clrChange>
          </a:blip>
          <a:srcRect b="29545"/>
          <a:stretch/>
        </p:blipFill>
        <p:spPr>
          <a:xfrm>
            <a:off x="770441" y="5294110"/>
            <a:ext cx="1398590" cy="1770605"/>
          </a:xfrm>
          <a:prstGeom prst="rect">
            <a:avLst/>
          </a:prstGeom>
        </p:spPr>
      </p:pic>
      <p:pic>
        <p:nvPicPr>
          <p:cNvPr id="2" name="Picture 1">
            <a:extLst>
              <a:ext uri="{FF2B5EF4-FFF2-40B4-BE49-F238E27FC236}">
                <a16:creationId xmlns:a16="http://schemas.microsoft.com/office/drawing/2014/main" id="{23C9F936-B432-47D9-AD6E-5E0A1C46212E}"/>
              </a:ext>
            </a:extLst>
          </p:cNvPr>
          <p:cNvPicPr>
            <a:picLocks noChangeAspect="1"/>
          </p:cNvPicPr>
          <p:nvPr/>
        </p:nvPicPr>
        <p:blipFill>
          <a:blip r:embed="rId16"/>
          <a:stretch>
            <a:fillRect/>
          </a:stretch>
        </p:blipFill>
        <p:spPr>
          <a:xfrm>
            <a:off x="1125971" y="1698286"/>
            <a:ext cx="9906859" cy="1774090"/>
          </a:xfrm>
          <a:prstGeom prst="rect">
            <a:avLst/>
          </a:prstGeom>
        </p:spPr>
      </p:pic>
    </p:spTree>
    <p:extLst>
      <p:ext uri="{BB962C8B-B14F-4D97-AF65-F5344CB8AC3E}">
        <p14:creationId xmlns:p14="http://schemas.microsoft.com/office/powerpoint/2010/main" val="1491872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5"/>
          <a:srcRect b="21821"/>
          <a:stretch/>
        </p:blipFill>
        <p:spPr>
          <a:xfrm>
            <a:off x="-16598" y="-70294"/>
            <a:ext cx="12191999" cy="6353108"/>
          </a:xfrm>
          <a:prstGeom prst="rect">
            <a:avLst/>
          </a:prstGeom>
        </p:spPr>
      </p:pic>
      <p:pic>
        <p:nvPicPr>
          <p:cNvPr id="6" name="16 NK PowerSkills"/>
          <p:cNvPicPr>
            <a:picLocks noChangeAspect="1"/>
          </p:cNvPicPr>
          <p:nvPr/>
        </p:nvPicPr>
        <p:blipFill>
          <a:blip r:embed="rId6">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7">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8">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9">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10">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1">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2">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3">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4">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5">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6">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413068" y="5891402"/>
            <a:ext cx="1547820" cy="1112678"/>
          </a:xfrm>
          <a:prstGeom prst="rect">
            <a:avLst/>
          </a:prstGeom>
        </p:spPr>
      </p:pic>
      <p:sp>
        <p:nvSpPr>
          <p:cNvPr id="98" name="Ghé thăm Fb.com/nkpowerskills">
            <a:hlinkClick r:id="rId18"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19"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0"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1"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pic>
        <p:nvPicPr>
          <p:cNvPr id="2" name="05 NK PowerSkills"/>
          <p:cNvPicPr>
            <a:picLocks noChangeAspect="1"/>
          </p:cNvPicPr>
          <p:nvPr/>
        </p:nvPicPr>
        <p:blipFill rotWithShape="1">
          <a:blip r:embed="rId22">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2">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2">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3">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27" name="01 NK PowerSkills" descr="Káº¿t quáº£ hÃ¬nh áº£nh cho win text gif">
            <a:hlinkClick r:id="rId24"/>
            <a:extLst>
              <a:ext uri="{FF2B5EF4-FFF2-40B4-BE49-F238E27FC236}">
                <a16:creationId xmlns:a16="http://schemas.microsoft.com/office/drawing/2014/main" id="{96A564DA-35E5-46ED-9A5A-811B594927F4}"/>
              </a:ext>
            </a:extLst>
          </p:cNvPr>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6" action="ppaction://hlinksldjump"/>
            <a:extLst>
              <a:ext uri="{FF2B5EF4-FFF2-40B4-BE49-F238E27FC236}">
                <a16:creationId xmlns:a16="http://schemas.microsoft.com/office/drawing/2014/main" id="{3B302028-8141-2388-F4E2-F9D6D4B77C8E}"/>
              </a:ext>
            </a:extLst>
          </p:cNvPr>
          <p:cNvSpPr/>
          <p:nvPr/>
        </p:nvSpPr>
        <p:spPr>
          <a:xfrm>
            <a:off x="10335802" y="102742"/>
            <a:ext cx="1304818" cy="523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tiếp</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840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subTnLst>
                                    <p:audio>
                                      <p:cMediaNode>
                                        <p:cTn display="0" masterRel="sameClick">
                                          <p:stCondLst>
                                            <p:cond evt="begin" delay="0">
                                              <p:tn val="36"/>
                                            </p:cond>
                                          </p:stCondLst>
                                          <p:endCondLst>
                                            <p:cond evt="onStopAudio" delay="0">
                                              <p:tgtEl>
                                                <p:sldTgt/>
                                              </p:tgtEl>
                                            </p:cond>
                                          </p:endCondLst>
                                        </p:cTn>
                                        <p:tgtEl>
                                          <p:sndTgt r:embed="rId3" name="Am-thanh-phep-thuat-www_nhacchuongvui_com.wav"/>
                                        </p:tgtEl>
                                      </p:cMediaNode>
                                    </p:audio>
                                  </p:subTnLst>
                                </p:cTn>
                              </p:par>
                              <p:par>
                                <p:cTn id="39" presetID="32" presetClass="emph" presetSubtype="0" repeatCount="indefinite" fill="hold" nodeType="withEffect">
                                  <p:stCondLst>
                                    <p:cond delay="0"/>
                                  </p:stCondLst>
                                  <p:childTnLst>
                                    <p:animRot by="120000">
                                      <p:cBhvr>
                                        <p:cTn id="40" dur="200" fill="hold">
                                          <p:stCondLst>
                                            <p:cond delay="0"/>
                                          </p:stCondLst>
                                        </p:cTn>
                                        <p:tgtEl>
                                          <p:spTgt spid="55"/>
                                        </p:tgtEl>
                                        <p:attrNameLst>
                                          <p:attrName>r</p:attrName>
                                        </p:attrNameLst>
                                      </p:cBhvr>
                                    </p:animRot>
                                    <p:animRot by="-240000">
                                      <p:cBhvr>
                                        <p:cTn id="41" dur="400" fill="hold">
                                          <p:stCondLst>
                                            <p:cond delay="400"/>
                                          </p:stCondLst>
                                        </p:cTn>
                                        <p:tgtEl>
                                          <p:spTgt spid="55"/>
                                        </p:tgtEl>
                                        <p:attrNameLst>
                                          <p:attrName>r</p:attrName>
                                        </p:attrNameLst>
                                      </p:cBhvr>
                                    </p:animRot>
                                    <p:animRot by="240000">
                                      <p:cBhvr>
                                        <p:cTn id="42" dur="400" fill="hold">
                                          <p:stCondLst>
                                            <p:cond delay="800"/>
                                          </p:stCondLst>
                                        </p:cTn>
                                        <p:tgtEl>
                                          <p:spTgt spid="55"/>
                                        </p:tgtEl>
                                        <p:attrNameLst>
                                          <p:attrName>r</p:attrName>
                                        </p:attrNameLst>
                                      </p:cBhvr>
                                    </p:animRot>
                                    <p:animRot by="-240000">
                                      <p:cBhvr>
                                        <p:cTn id="43" dur="400" fill="hold">
                                          <p:stCondLst>
                                            <p:cond delay="1200"/>
                                          </p:stCondLst>
                                        </p:cTn>
                                        <p:tgtEl>
                                          <p:spTgt spid="55"/>
                                        </p:tgtEl>
                                        <p:attrNameLst>
                                          <p:attrName>r</p:attrName>
                                        </p:attrNameLst>
                                      </p:cBhvr>
                                    </p:animRot>
                                    <p:animRot by="120000">
                                      <p:cBhvr>
                                        <p:cTn id="44" dur="400" fill="hold">
                                          <p:stCondLst>
                                            <p:cond delay="1600"/>
                                          </p:stCondLst>
                                        </p:cTn>
                                        <p:tgtEl>
                                          <p:spTgt spid="55"/>
                                        </p:tgtEl>
                                        <p:attrNameLst>
                                          <p:attrName>r</p:attrName>
                                        </p:attrNameLst>
                                      </p:cBhvr>
                                    </p:animRot>
                                  </p:childTnLst>
                                </p:cTn>
                              </p:par>
                              <p:par>
                                <p:cTn id="45" presetID="10" presetClass="exit" presetSubtype="0" fill="hold" grpId="0" nodeType="withEffect">
                                  <p:stCondLst>
                                    <p:cond delay="0"/>
                                  </p:stCondLst>
                                  <p:childTnLst>
                                    <p:animEffect transition="out" filter="fade">
                                      <p:cBhvr>
                                        <p:cTn id="46" dur="500"/>
                                        <p:tgtEl>
                                          <p:spTgt spid="98"/>
                                        </p:tgtEl>
                                      </p:cBhvr>
                                    </p:animEffect>
                                    <p:set>
                                      <p:cBhvr>
                                        <p:cTn id="47"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48" restart="whenNotActive" fill="hold" evtFilter="cancelBubble" nodeType="interactiveSeq">
                <p:stCondLst>
                  <p:cond evt="onClick" delay="0">
                    <p:tgtEl>
                      <p:spTgt spid="9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withEffect">
                                  <p:stCondLst>
                                    <p:cond delay="0"/>
                                  </p:stCondLst>
                                  <p:childTnLst>
                                    <p:animEffect transition="out" filter="fade">
                                      <p:cBhvr>
                                        <p:cTn id="52" dur="500"/>
                                        <p:tgtEl>
                                          <p:spTgt spid="37"/>
                                        </p:tgtEl>
                                      </p:cBhvr>
                                    </p:animEffect>
                                    <p:set>
                                      <p:cBhvr>
                                        <p:cTn id="53" dur="1" fill="hold">
                                          <p:stCondLst>
                                            <p:cond delay="499"/>
                                          </p:stCondLst>
                                        </p:cTn>
                                        <p:tgtEl>
                                          <p:spTgt spid="37"/>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phep-thuat-www_nhacchuongvui_com.wav"/>
                                        </p:tgtEl>
                                      </p:cMediaNode>
                                    </p:audio>
                                  </p:subTnLst>
                                </p:cTn>
                              </p:par>
                              <p:par>
                                <p:cTn id="58" presetID="32" presetClass="emph" presetSubtype="0" repeatCount="indefinite" fill="hold" nodeType="withEffect">
                                  <p:stCondLst>
                                    <p:cond delay="0"/>
                                  </p:stCondLst>
                                  <p:childTnLst>
                                    <p:animRot by="120000">
                                      <p:cBhvr>
                                        <p:cTn id="59" dur="200" fill="hold">
                                          <p:stCondLst>
                                            <p:cond delay="0"/>
                                          </p:stCondLst>
                                        </p:cTn>
                                        <p:tgtEl>
                                          <p:spTgt spid="20"/>
                                        </p:tgtEl>
                                        <p:attrNameLst>
                                          <p:attrName>r</p:attrName>
                                        </p:attrNameLst>
                                      </p:cBhvr>
                                    </p:animRot>
                                    <p:animRot by="-240000">
                                      <p:cBhvr>
                                        <p:cTn id="60" dur="400" fill="hold">
                                          <p:stCondLst>
                                            <p:cond delay="400"/>
                                          </p:stCondLst>
                                        </p:cTn>
                                        <p:tgtEl>
                                          <p:spTgt spid="20"/>
                                        </p:tgtEl>
                                        <p:attrNameLst>
                                          <p:attrName>r</p:attrName>
                                        </p:attrNameLst>
                                      </p:cBhvr>
                                    </p:animRot>
                                    <p:animRot by="240000">
                                      <p:cBhvr>
                                        <p:cTn id="61" dur="400" fill="hold">
                                          <p:stCondLst>
                                            <p:cond delay="800"/>
                                          </p:stCondLst>
                                        </p:cTn>
                                        <p:tgtEl>
                                          <p:spTgt spid="20"/>
                                        </p:tgtEl>
                                        <p:attrNameLst>
                                          <p:attrName>r</p:attrName>
                                        </p:attrNameLst>
                                      </p:cBhvr>
                                    </p:animRot>
                                    <p:animRot by="-240000">
                                      <p:cBhvr>
                                        <p:cTn id="62" dur="400" fill="hold">
                                          <p:stCondLst>
                                            <p:cond delay="1200"/>
                                          </p:stCondLst>
                                        </p:cTn>
                                        <p:tgtEl>
                                          <p:spTgt spid="20"/>
                                        </p:tgtEl>
                                        <p:attrNameLst>
                                          <p:attrName>r</p:attrName>
                                        </p:attrNameLst>
                                      </p:cBhvr>
                                    </p:animRot>
                                    <p:animRot by="120000">
                                      <p:cBhvr>
                                        <p:cTn id="63" dur="400" fill="hold">
                                          <p:stCondLst>
                                            <p:cond delay="1600"/>
                                          </p:stCondLst>
                                        </p:cTn>
                                        <p:tgtEl>
                                          <p:spTgt spid="20"/>
                                        </p:tgtEl>
                                        <p:attrNameLst>
                                          <p:attrName>r</p:attrName>
                                        </p:attrNameLst>
                                      </p:cBhvr>
                                    </p:animRot>
                                  </p:childTnLst>
                                </p:cTn>
                              </p:par>
                              <p:par>
                                <p:cTn id="64" presetID="10" presetClass="exit" presetSubtype="0" fill="hold" grpId="0" nodeType="withEffect">
                                  <p:stCondLst>
                                    <p:cond delay="0"/>
                                  </p:stCondLst>
                                  <p:childTnLst>
                                    <p:animEffect transition="out" filter="fade">
                                      <p:cBhvr>
                                        <p:cTn id="65" dur="500"/>
                                        <p:tgtEl>
                                          <p:spTgt spid="99"/>
                                        </p:tgtEl>
                                      </p:cBhvr>
                                    </p:animEffect>
                                    <p:set>
                                      <p:cBhvr>
                                        <p:cTn id="66"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67" restart="whenNotActive" fill="hold" evtFilter="cancelBubble" nodeType="interactiveSeq">
                <p:stCondLst>
                  <p:cond evt="onClick" delay="0">
                    <p:tgtEl>
                      <p:spTgt spid="100"/>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4"/>
                                        </p:tgtEl>
                                      </p:cBhvr>
                                    </p:animEffect>
                                    <p:set>
                                      <p:cBhvr>
                                        <p:cTn id="72" dur="1" fill="hold">
                                          <p:stCondLst>
                                            <p:cond delay="499"/>
                                          </p:stCondLst>
                                        </p:cTn>
                                        <p:tgtEl>
                                          <p:spTgt spid="34"/>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par>
                                <p:cTn id="77" presetID="32" presetClass="emph" presetSubtype="0" repeatCount="indefinite" fill="hold" nodeType="withEffect">
                                  <p:stCondLst>
                                    <p:cond delay="0"/>
                                  </p:stCondLst>
                                  <p:childTnLst>
                                    <p:animRot by="120000">
                                      <p:cBhvr>
                                        <p:cTn id="78" dur="200" fill="hold">
                                          <p:stCondLst>
                                            <p:cond delay="0"/>
                                          </p:stCondLst>
                                        </p:cTn>
                                        <p:tgtEl>
                                          <p:spTgt spid="48"/>
                                        </p:tgtEl>
                                        <p:attrNameLst>
                                          <p:attrName>r</p:attrName>
                                        </p:attrNameLst>
                                      </p:cBhvr>
                                    </p:animRot>
                                    <p:animRot by="-240000">
                                      <p:cBhvr>
                                        <p:cTn id="79" dur="400" fill="hold">
                                          <p:stCondLst>
                                            <p:cond delay="400"/>
                                          </p:stCondLst>
                                        </p:cTn>
                                        <p:tgtEl>
                                          <p:spTgt spid="48"/>
                                        </p:tgtEl>
                                        <p:attrNameLst>
                                          <p:attrName>r</p:attrName>
                                        </p:attrNameLst>
                                      </p:cBhvr>
                                    </p:animRot>
                                    <p:animRot by="240000">
                                      <p:cBhvr>
                                        <p:cTn id="80" dur="400" fill="hold">
                                          <p:stCondLst>
                                            <p:cond delay="800"/>
                                          </p:stCondLst>
                                        </p:cTn>
                                        <p:tgtEl>
                                          <p:spTgt spid="48"/>
                                        </p:tgtEl>
                                        <p:attrNameLst>
                                          <p:attrName>r</p:attrName>
                                        </p:attrNameLst>
                                      </p:cBhvr>
                                    </p:animRot>
                                    <p:animRot by="-240000">
                                      <p:cBhvr>
                                        <p:cTn id="81" dur="400" fill="hold">
                                          <p:stCondLst>
                                            <p:cond delay="1200"/>
                                          </p:stCondLst>
                                        </p:cTn>
                                        <p:tgtEl>
                                          <p:spTgt spid="48"/>
                                        </p:tgtEl>
                                        <p:attrNameLst>
                                          <p:attrName>r</p:attrName>
                                        </p:attrNameLst>
                                      </p:cBhvr>
                                    </p:animRot>
                                    <p:animRot by="120000">
                                      <p:cBhvr>
                                        <p:cTn id="82" dur="400" fill="hold">
                                          <p:stCondLst>
                                            <p:cond delay="1600"/>
                                          </p:stCondLst>
                                        </p:cTn>
                                        <p:tgtEl>
                                          <p:spTgt spid="48"/>
                                        </p:tgtEl>
                                        <p:attrNameLst>
                                          <p:attrName>r</p:attrName>
                                        </p:attrNameLst>
                                      </p:cBhvr>
                                    </p:animRot>
                                  </p:childTnLst>
                                </p:cTn>
                              </p:par>
                              <p:par>
                                <p:cTn id="83" presetID="10" presetClass="exit" presetSubtype="0" fill="hold" grpId="0" nodeType="withEffect">
                                  <p:stCondLst>
                                    <p:cond delay="0"/>
                                  </p:stCondLst>
                                  <p:childTnLst>
                                    <p:animEffect transition="out" filter="fade">
                                      <p:cBhvr>
                                        <p:cTn id="84" dur="500"/>
                                        <p:tgtEl>
                                          <p:spTgt spid="100"/>
                                        </p:tgtEl>
                                      </p:cBhvr>
                                    </p:animEffect>
                                    <p:set>
                                      <p:cBhvr>
                                        <p:cTn id="85"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86" restart="whenNotActive" fill="hold" evtFilter="cancelBubble" nodeType="interactiveSeq">
                <p:stCondLst>
                  <p:cond evt="onClick" delay="0">
                    <p:tgtEl>
                      <p:spTgt spid="10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withEffect">
                                  <p:stCondLst>
                                    <p:cond delay="0"/>
                                  </p:stCondLst>
                                  <p:childTnLst>
                                    <p:animEffect transition="out" filter="fade">
                                      <p:cBhvr>
                                        <p:cTn id="90" dur="500"/>
                                        <p:tgtEl>
                                          <p:spTgt spid="3"/>
                                        </p:tgtEl>
                                      </p:cBhvr>
                                    </p:animEffect>
                                    <p:set>
                                      <p:cBhvr>
                                        <p:cTn id="91" dur="1" fill="hold">
                                          <p:stCondLst>
                                            <p:cond delay="499"/>
                                          </p:stCondLst>
                                        </p:cTn>
                                        <p:tgtEl>
                                          <p:spTgt spid="3"/>
                                        </p:tgtEl>
                                        <p:attrNameLst>
                                          <p:attrName>style.visibility</p:attrName>
                                        </p:attrNameLst>
                                      </p:cBhvr>
                                      <p:to>
                                        <p:strVal val="hidden"/>
                                      </p:to>
                                    </p:se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3" name="Am-thanh-phep-thuat-www_nhacchuongvui_com.wav"/>
                                        </p:tgtEl>
                                      </p:cMediaNode>
                                    </p:audio>
                                  </p:subTnLst>
                                </p:cTn>
                              </p:par>
                              <p:par>
                                <p:cTn id="96" presetID="32" presetClass="emph" presetSubtype="0" repeatCount="indefinite" fill="hold" nodeType="withEffect">
                                  <p:stCondLst>
                                    <p:cond delay="0"/>
                                  </p:stCondLst>
                                  <p:childTnLst>
                                    <p:animRot by="120000">
                                      <p:cBhvr>
                                        <p:cTn id="97" dur="200" fill="hold">
                                          <p:stCondLst>
                                            <p:cond delay="0"/>
                                          </p:stCondLst>
                                        </p:cTn>
                                        <p:tgtEl>
                                          <p:spTgt spid="17"/>
                                        </p:tgtEl>
                                        <p:attrNameLst>
                                          <p:attrName>r</p:attrName>
                                        </p:attrNameLst>
                                      </p:cBhvr>
                                    </p:animRot>
                                    <p:animRot by="-240000">
                                      <p:cBhvr>
                                        <p:cTn id="98" dur="400" fill="hold">
                                          <p:stCondLst>
                                            <p:cond delay="400"/>
                                          </p:stCondLst>
                                        </p:cTn>
                                        <p:tgtEl>
                                          <p:spTgt spid="17"/>
                                        </p:tgtEl>
                                        <p:attrNameLst>
                                          <p:attrName>r</p:attrName>
                                        </p:attrNameLst>
                                      </p:cBhvr>
                                    </p:animRot>
                                    <p:animRot by="240000">
                                      <p:cBhvr>
                                        <p:cTn id="99" dur="400" fill="hold">
                                          <p:stCondLst>
                                            <p:cond delay="800"/>
                                          </p:stCondLst>
                                        </p:cTn>
                                        <p:tgtEl>
                                          <p:spTgt spid="17"/>
                                        </p:tgtEl>
                                        <p:attrNameLst>
                                          <p:attrName>r</p:attrName>
                                        </p:attrNameLst>
                                      </p:cBhvr>
                                    </p:animRot>
                                    <p:animRot by="-240000">
                                      <p:cBhvr>
                                        <p:cTn id="100" dur="400" fill="hold">
                                          <p:stCondLst>
                                            <p:cond delay="1200"/>
                                          </p:stCondLst>
                                        </p:cTn>
                                        <p:tgtEl>
                                          <p:spTgt spid="17"/>
                                        </p:tgtEl>
                                        <p:attrNameLst>
                                          <p:attrName>r</p:attrName>
                                        </p:attrNameLst>
                                      </p:cBhvr>
                                    </p:animRot>
                                    <p:animRot by="120000">
                                      <p:cBhvr>
                                        <p:cTn id="101" dur="400" fill="hold">
                                          <p:stCondLst>
                                            <p:cond delay="1600"/>
                                          </p:stCondLst>
                                        </p:cTn>
                                        <p:tgtEl>
                                          <p:spTgt spid="17"/>
                                        </p:tgtEl>
                                        <p:attrNameLst>
                                          <p:attrName>r</p:attrName>
                                        </p:attrNameLst>
                                      </p:cBhvr>
                                    </p:animRot>
                                  </p:childTnLst>
                                </p:cTn>
                              </p:par>
                              <p:par>
                                <p:cTn id="102" presetID="10" presetClass="exit" presetSubtype="0" fill="hold" grpId="0" nodeType="withEffect">
                                  <p:stCondLst>
                                    <p:cond delay="0"/>
                                  </p:stCondLst>
                                  <p:childTnLst>
                                    <p:animEffect transition="out" filter="fade">
                                      <p:cBhvr>
                                        <p:cTn id="103" dur="500"/>
                                        <p:tgtEl>
                                          <p:spTgt spid="101"/>
                                        </p:tgtEl>
                                      </p:cBhvr>
                                    </p:animEffect>
                                    <p:set>
                                      <p:cBhvr>
                                        <p:cTn id="104"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05" restart="whenNotActive" fill="hold" evtFilter="cancelBubble" nodeType="interactiveSeq">
                <p:stCondLst>
                  <p:cond evt="onClick" delay="0">
                    <p:tgtEl>
                      <p:spTgt spid="13"/>
                    </p:tgtEl>
                  </p:cond>
                </p:stCondLst>
                <p:endSync evt="end" delay="0">
                  <p:rtn val="all"/>
                </p:endSync>
                <p:childTnLst>
                  <p:par>
                    <p:cTn id="106" fill="hold">
                      <p:stCondLst>
                        <p:cond delay="0"/>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childTnLst>
                                  <p:subTnLst>
                                    <p:audio>
                                      <p:cMediaNode>
                                        <p:cTn display="0" masterRel="sameClick">
                                          <p:stCondLst>
                                            <p:cond evt="begin" delay="0">
                                              <p:tn val="10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E2B3-6DF0-4A66-BCEC-3CE19C1A71E5}"/>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id="{F8A682AF-69BA-49FB-B3E4-649881AD9440}"/>
              </a:ext>
            </a:extLst>
          </p:cNvPr>
          <p:cNvSpPr txBox="1"/>
          <p:nvPr/>
        </p:nvSpPr>
        <p:spPr>
          <a:xfrm>
            <a:off x="1107462" y="307426"/>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Văn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47" name="Đ Ghé thăm Fb.com/nkpowerskills">
            <a:extLst>
              <a:ext uri="{FF2B5EF4-FFF2-40B4-BE49-F238E27FC236}">
                <a16:creationId xmlns:a16="http://schemas.microsoft.com/office/drawing/2014/main" id="{37952C6B-322B-4F29-8668-1B0D684EF079}"/>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1070</a:t>
            </a:r>
          </a:p>
        </p:txBody>
      </p:sp>
      <p:sp>
        <p:nvSpPr>
          <p:cNvPr id="52" name="Ghé thăm Fb.com/nkpowerskills">
            <a:extLst>
              <a:ext uri="{FF2B5EF4-FFF2-40B4-BE49-F238E27FC236}">
                <a16:creationId xmlns:a16="http://schemas.microsoft.com/office/drawing/2014/main" id="{25093EC3-7410-4B11-9735-09519E06518D}"/>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1078</a:t>
            </a:r>
          </a:p>
        </p:txBody>
      </p:sp>
      <p:sp>
        <p:nvSpPr>
          <p:cNvPr id="54" name="Ghé thăm Fb.com/nkpowerskills">
            <a:extLst>
              <a:ext uri="{FF2B5EF4-FFF2-40B4-BE49-F238E27FC236}">
                <a16:creationId xmlns:a16="http://schemas.microsoft.com/office/drawing/2014/main" id="{12DEA841-8E27-4BE2-9BA0-94582AEBB3F1}"/>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1075</a:t>
            </a:r>
          </a:p>
        </p:txBody>
      </p:sp>
      <p:sp>
        <p:nvSpPr>
          <p:cNvPr id="56" name="Ghé thăm Fb.com/nkpowerskills">
            <a:extLst>
              <a:ext uri="{FF2B5EF4-FFF2-40B4-BE49-F238E27FC236}">
                <a16:creationId xmlns:a16="http://schemas.microsoft.com/office/drawing/2014/main" id="{CDE08EC3-DD0E-4B9B-B270-A481BD92A48E}"/>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1076</a:t>
            </a:r>
          </a:p>
        </p:txBody>
      </p:sp>
      <p:pic>
        <p:nvPicPr>
          <p:cNvPr id="57" name="Picture 56">
            <a:hlinkClick r:id="rId5" action="ppaction://hlinksldjump"/>
            <a:extLst>
              <a:ext uri="{FF2B5EF4-FFF2-40B4-BE49-F238E27FC236}">
                <a16:creationId xmlns:a16="http://schemas.microsoft.com/office/drawing/2014/main" id="{54CE2411-F7F1-4C4E-95DD-378E46C8E6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id="{D5CEAC4E-0424-47C6-997D-DAF68EB3FC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Káº¿t quáº£ hÃ¬nh áº£nh cho wrong icon">
            <a:extLst>
              <a:ext uri="{FF2B5EF4-FFF2-40B4-BE49-F238E27FC236}">
                <a16:creationId xmlns:a16="http://schemas.microsoft.com/office/drawing/2014/main" id="{08BC5E87-68A7-4208-8897-B58BFE6CDB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wrong icon">
            <a:extLst>
              <a:ext uri="{FF2B5EF4-FFF2-40B4-BE49-F238E27FC236}">
                <a16:creationId xmlns:a16="http://schemas.microsoft.com/office/drawing/2014/main" id="{7ED3D50F-43BA-42C9-995B-59302F6DA9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D289848-D7CF-429F-8468-A124C59298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54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4"/>
                                        </p:tgtEl>
                                        <p:attrNameLst>
                                          <p:attrName>fillcolor</p:attrName>
                                        </p:attrNameLst>
                                      </p:cBhvr>
                                      <p:to>
                                        <a:srgbClr val="FF7C80"/>
                                      </p:to>
                                    </p:animClr>
                                    <p:set>
                                      <p:cBhvr>
                                        <p:cTn id="7" dur="200" fill="hold"/>
                                        <p:tgtEl>
                                          <p:spTgt spid="54"/>
                                        </p:tgtEl>
                                        <p:attrNameLst>
                                          <p:attrName>fill.type</p:attrName>
                                        </p:attrNameLst>
                                      </p:cBhvr>
                                      <p:to>
                                        <p:strVal val="solid"/>
                                      </p:to>
                                    </p:set>
                                    <p:set>
                                      <p:cBhvr>
                                        <p:cTn id="8" dur="200" fill="hold"/>
                                        <p:tgtEl>
                                          <p:spTgt spid="5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4"/>
                  </p:tgtEl>
                </p:cond>
              </p:nextCondLst>
            </p:seq>
            <p:seq concurrent="1" nextAc="seek">
              <p:cTn id="11" restart="whenNotActive" fill="hold" evtFilter="cancelBubble" nodeType="interactiveSeq">
                <p:stCondLst>
                  <p:cond evt="onClick" delay="0">
                    <p:tgtEl>
                      <p:spTgt spid="4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47"/>
                                        </p:tgtEl>
                                        <p:attrNameLst>
                                          <p:attrName>fillcolor</p:attrName>
                                        </p:attrNameLst>
                                      </p:cBhvr>
                                      <p:to>
                                        <a:srgbClr val="00FF00"/>
                                      </p:to>
                                    </p:animClr>
                                    <p:set>
                                      <p:cBhvr>
                                        <p:cTn id="16" dur="200" fill="hold"/>
                                        <p:tgtEl>
                                          <p:spTgt spid="47"/>
                                        </p:tgtEl>
                                        <p:attrNameLst>
                                          <p:attrName>fill.type</p:attrName>
                                        </p:attrNameLst>
                                      </p:cBhvr>
                                      <p:to>
                                        <p:strVal val="solid"/>
                                      </p:to>
                                    </p:set>
                                    <p:set>
                                      <p:cBhvr>
                                        <p:cTn id="17" dur="200" fill="hold"/>
                                        <p:tgtEl>
                                          <p:spTgt spid="4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7"/>
                                        </p:tgtEl>
                                      </p:cBhvr>
                                    </p:animEffect>
                                    <p:animScale>
                                      <p:cBhvr>
                                        <p:cTn id="22" dur="250" autoRev="1" fill="hold"/>
                                        <p:tgtEl>
                                          <p:spTgt spid="57"/>
                                        </p:tgtEl>
                                      </p:cBhvr>
                                      <p:by x="105000" y="105000"/>
                                    </p:animScale>
                                  </p:childTnLst>
                                </p:cTn>
                              </p:par>
                            </p:childTnLst>
                          </p:cTn>
                        </p:par>
                      </p:childTnLst>
                    </p:cTn>
                  </p:par>
                </p:childTnLst>
              </p:cTn>
              <p:nextCondLst>
                <p:cond evt="onClick" delay="0">
                  <p:tgtEl>
                    <p:spTgt spid="47"/>
                  </p:tgtEl>
                </p:cond>
              </p:nextCondLst>
            </p:seq>
            <p:seq concurrent="1" nextAc="seek">
              <p:cTn id="23" restart="whenNotActive" fill="hold" evtFilter="cancelBubble" nodeType="interactiveSeq">
                <p:stCondLst>
                  <p:cond evt="onClick" delay="0">
                    <p:tgtEl>
                      <p:spTgt spid="5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6"/>
                                        </p:tgtEl>
                                        <p:attrNameLst>
                                          <p:attrName>fillcolor</p:attrName>
                                        </p:attrNameLst>
                                      </p:cBhvr>
                                      <p:to>
                                        <a:srgbClr val="FF7C80"/>
                                      </p:to>
                                    </p:animClr>
                                    <p:set>
                                      <p:cBhvr>
                                        <p:cTn id="28" dur="200" fill="hold"/>
                                        <p:tgtEl>
                                          <p:spTgt spid="56"/>
                                        </p:tgtEl>
                                        <p:attrNameLst>
                                          <p:attrName>fill.type</p:attrName>
                                        </p:attrNameLst>
                                      </p:cBhvr>
                                      <p:to>
                                        <p:strVal val="solid"/>
                                      </p:to>
                                    </p:set>
                                    <p:set>
                                      <p:cBhvr>
                                        <p:cTn id="29" dur="200" fill="hold"/>
                                        <p:tgtEl>
                                          <p:spTgt spid="5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2"/>
                                        </p:tgtEl>
                                        <p:attrNameLst>
                                          <p:attrName>fillcolor</p:attrName>
                                        </p:attrNameLst>
                                      </p:cBhvr>
                                      <p:to>
                                        <a:srgbClr val="FF7C80"/>
                                      </p:to>
                                    </p:animClr>
                                    <p:set>
                                      <p:cBhvr>
                                        <p:cTn id="37" dur="200" fill="hold"/>
                                        <p:tgtEl>
                                          <p:spTgt spid="52"/>
                                        </p:tgtEl>
                                        <p:attrNameLst>
                                          <p:attrName>fill.type</p:attrName>
                                        </p:attrNameLst>
                                      </p:cBhvr>
                                      <p:to>
                                        <p:strVal val="solid"/>
                                      </p:to>
                                    </p:set>
                                    <p:set>
                                      <p:cBhvr>
                                        <p:cTn id="38" dur="200" fill="hold"/>
                                        <p:tgtEl>
                                          <p:spTgt spid="52"/>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EFAF510-7459-464A-83C7-F52B0D8E9A18}"/>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47" name="Rectangle: Rounded Corners 46">
            <a:extLst>
              <a:ext uri="{FF2B5EF4-FFF2-40B4-BE49-F238E27FC236}">
                <a16:creationId xmlns:a16="http://schemas.microsoft.com/office/drawing/2014/main" id="{F00A2642-0B3E-4498-9203-E67699A06E5B}"/>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2" name="06 NK PowerSkills">
            <a:extLst>
              <a:ext uri="{FF2B5EF4-FFF2-40B4-BE49-F238E27FC236}">
                <a16:creationId xmlns:a16="http://schemas.microsoft.com/office/drawing/2014/main" id="{BAAEEC2D-A556-4058-B562-5D6EE351C3DD}"/>
              </a:ext>
            </a:extLst>
          </p:cNvPr>
          <p:cNvSpPr txBox="1"/>
          <p:nvPr/>
        </p:nvSpPr>
        <p:spPr>
          <a:xfrm>
            <a:off x="1107462" y="307426"/>
            <a:ext cx="10176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2. Văn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vua</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54" name="Đ Ghé thăm Fb.com/nkpowerskills">
            <a:extLst>
              <a:ext uri="{FF2B5EF4-FFF2-40B4-BE49-F238E27FC236}">
                <a16:creationId xmlns:a16="http://schemas.microsoft.com/office/drawing/2014/main" id="{35BFA479-70E6-4D55-86F9-DD9D4572BD07}"/>
              </a:ext>
            </a:extLst>
          </p:cNvPr>
          <p:cNvSpPr/>
          <p:nvPr/>
        </p:nvSpPr>
        <p:spPr>
          <a:xfrm>
            <a:off x="6745382" y="312758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Lý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Thánh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6" name="Ghé thăm Fb.com/nkpowerskills">
            <a:extLst>
              <a:ext uri="{FF2B5EF4-FFF2-40B4-BE49-F238E27FC236}">
                <a16:creationId xmlns:a16="http://schemas.microsoft.com/office/drawing/2014/main" id="{0F5828FD-392F-4ABD-B618-72EC25B38A09}"/>
              </a:ext>
            </a:extLst>
          </p:cNvPr>
          <p:cNvSpPr/>
          <p:nvPr/>
        </p:nvSpPr>
        <p:spPr>
          <a:xfrm>
            <a:off x="1107462"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Lý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7" name="Ghé thăm Fb.com/nkpowerskills">
            <a:extLst>
              <a:ext uri="{FF2B5EF4-FFF2-40B4-BE49-F238E27FC236}">
                <a16:creationId xmlns:a16="http://schemas.microsoft.com/office/drawing/2014/main" id="{55CF9F98-F570-4CDA-B16C-5A892A56325F}"/>
              </a:ext>
            </a:extLst>
          </p:cNvPr>
          <p:cNvSpPr/>
          <p:nvPr/>
        </p:nvSpPr>
        <p:spPr>
          <a:xfrm>
            <a:off x="6736235"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Lý Thái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Tổ</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8" name="Ghé thăm Fb.com/nkpowerskills">
            <a:extLst>
              <a:ext uri="{FF2B5EF4-FFF2-40B4-BE49-F238E27FC236}">
                <a16:creationId xmlns:a16="http://schemas.microsoft.com/office/drawing/2014/main" id="{91B36A7F-503C-4412-8122-0A3911EDDF1C}"/>
              </a:ext>
            </a:extLst>
          </p:cNvPr>
          <p:cNvSpPr/>
          <p:nvPr/>
        </p:nvSpPr>
        <p:spPr>
          <a:xfrm>
            <a:off x="1107462" y="3139466"/>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Lý Thái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9" name="Picture 58">
            <a:hlinkClick r:id="rId5" action="ppaction://hlinksldjump"/>
            <a:extLst>
              <a:ext uri="{FF2B5EF4-FFF2-40B4-BE49-F238E27FC236}">
                <a16:creationId xmlns:a16="http://schemas.microsoft.com/office/drawing/2014/main" id="{C2E9631E-9A04-4168-AB71-FCC03DEA2D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60" name="Picture 4" descr="Káº¿t quáº£ hÃ¬nh áº£nh cho right icon">
            <a:extLst>
              <a:ext uri="{FF2B5EF4-FFF2-40B4-BE49-F238E27FC236}">
                <a16:creationId xmlns:a16="http://schemas.microsoft.com/office/drawing/2014/main" id="{2CBA9299-787C-443E-878A-488B77E553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66667" y="356862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52BB485-2679-4945-B56B-6E59F865CA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1152" y="493441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wrong icon">
            <a:extLst>
              <a:ext uri="{FF2B5EF4-FFF2-40B4-BE49-F238E27FC236}">
                <a16:creationId xmlns:a16="http://schemas.microsoft.com/office/drawing/2014/main" id="{20F63627-C7E8-4ADC-8B0A-4F30233496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5128" y="35544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Káº¿t quáº£ hÃ¬nh áº£nh cho wrong icon">
            <a:extLst>
              <a:ext uri="{FF2B5EF4-FFF2-40B4-BE49-F238E27FC236}">
                <a16:creationId xmlns:a16="http://schemas.microsoft.com/office/drawing/2014/main" id="{F79B237D-35C5-468C-900D-BC20F176F7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66699" y="4918904"/>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8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7"/>
                                        </p:tgtEl>
                                        <p:attrNameLst>
                                          <p:attrName>fillcolor</p:attrName>
                                        </p:attrNameLst>
                                      </p:cBhvr>
                                      <p:to>
                                        <a:srgbClr val="FF7C80"/>
                                      </p:to>
                                    </p:animClr>
                                    <p:set>
                                      <p:cBhvr>
                                        <p:cTn id="7" dur="200" fill="hold"/>
                                        <p:tgtEl>
                                          <p:spTgt spid="57"/>
                                        </p:tgtEl>
                                        <p:attrNameLst>
                                          <p:attrName>fill.type</p:attrName>
                                        </p:attrNameLst>
                                      </p:cBhvr>
                                      <p:to>
                                        <p:strVal val="solid"/>
                                      </p:to>
                                    </p:set>
                                    <p:set>
                                      <p:cBhvr>
                                        <p:cTn id="8" dur="200" fill="hold"/>
                                        <p:tgtEl>
                                          <p:spTgt spid="5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7"/>
                  </p:tgtEl>
                </p:cond>
              </p:nextCondLst>
            </p:seq>
            <p:seq concurrent="1" nextAc="seek">
              <p:cTn id="11" restart="whenNotActive" fill="hold" evtFilter="cancelBubble" nodeType="interactiveSeq">
                <p:stCondLst>
                  <p:cond evt="onClick" delay="0">
                    <p:tgtEl>
                      <p:spTgt spid="5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54"/>
                                        </p:tgtEl>
                                        <p:attrNameLst>
                                          <p:attrName>fillcolor</p:attrName>
                                        </p:attrNameLst>
                                      </p:cBhvr>
                                      <p:to>
                                        <a:srgbClr val="00FF00"/>
                                      </p:to>
                                    </p:animClr>
                                    <p:set>
                                      <p:cBhvr>
                                        <p:cTn id="16" dur="200" fill="hold"/>
                                        <p:tgtEl>
                                          <p:spTgt spid="54"/>
                                        </p:tgtEl>
                                        <p:attrNameLst>
                                          <p:attrName>fill.type</p:attrName>
                                        </p:attrNameLst>
                                      </p:cBhvr>
                                      <p:to>
                                        <p:strVal val="solid"/>
                                      </p:to>
                                    </p:set>
                                    <p:set>
                                      <p:cBhvr>
                                        <p:cTn id="17" dur="200" fill="hold"/>
                                        <p:tgtEl>
                                          <p:spTgt spid="5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9"/>
                                        </p:tgtEl>
                                      </p:cBhvr>
                                    </p:animEffect>
                                    <p:animScale>
                                      <p:cBhvr>
                                        <p:cTn id="22" dur="250" autoRev="1" fill="hold"/>
                                        <p:tgtEl>
                                          <p:spTgt spid="59"/>
                                        </p:tgtEl>
                                      </p:cBhvr>
                                      <p:by x="105000" y="105000"/>
                                    </p:animScale>
                                  </p:childTnLst>
                                </p:cTn>
                              </p:par>
                            </p:childTnLst>
                          </p:cTn>
                        </p:par>
                      </p:childTnLst>
                    </p:cTn>
                  </p:par>
                </p:childTnLst>
              </p:cTn>
              <p:nextCondLst>
                <p:cond evt="onClick" delay="0">
                  <p:tgtEl>
                    <p:spTgt spid="54"/>
                  </p:tgtEl>
                </p:cond>
              </p:nextCondLst>
            </p:seq>
            <p:seq concurrent="1" nextAc="seek">
              <p:cTn id="23" restart="whenNotActive" fill="hold" evtFilter="cancelBubble" nodeType="interactiveSeq">
                <p:stCondLst>
                  <p:cond evt="onClick" delay="0">
                    <p:tgtEl>
                      <p:spTgt spid="5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8"/>
                                        </p:tgtEl>
                                        <p:attrNameLst>
                                          <p:attrName>fillcolor</p:attrName>
                                        </p:attrNameLst>
                                      </p:cBhvr>
                                      <p:to>
                                        <a:srgbClr val="FF7C80"/>
                                      </p:to>
                                    </p:animClr>
                                    <p:set>
                                      <p:cBhvr>
                                        <p:cTn id="28" dur="200" fill="hold"/>
                                        <p:tgtEl>
                                          <p:spTgt spid="58"/>
                                        </p:tgtEl>
                                        <p:attrNameLst>
                                          <p:attrName>fill.type</p:attrName>
                                        </p:attrNameLst>
                                      </p:cBhvr>
                                      <p:to>
                                        <p:strVal val="solid"/>
                                      </p:to>
                                    </p:set>
                                    <p:set>
                                      <p:cBhvr>
                                        <p:cTn id="29" dur="200" fill="hold"/>
                                        <p:tgtEl>
                                          <p:spTgt spid="5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5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6"/>
                                        </p:tgtEl>
                                        <p:attrNameLst>
                                          <p:attrName>fillcolor</p:attrName>
                                        </p:attrNameLst>
                                      </p:cBhvr>
                                      <p:to>
                                        <a:srgbClr val="FF7C80"/>
                                      </p:to>
                                    </p:animClr>
                                    <p:set>
                                      <p:cBhvr>
                                        <p:cTn id="37" dur="200" fill="hold"/>
                                        <p:tgtEl>
                                          <p:spTgt spid="56"/>
                                        </p:tgtEl>
                                        <p:attrNameLst>
                                          <p:attrName>fill.type</p:attrName>
                                        </p:attrNameLst>
                                      </p:cBhvr>
                                      <p:to>
                                        <p:strVal val="solid"/>
                                      </p:to>
                                    </p:set>
                                    <p:set>
                                      <p:cBhvr>
                                        <p:cTn id="38" dur="200" fill="hold"/>
                                        <p:tgtEl>
                                          <p:spTgt spid="5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35CB1E1-56EC-41A8-9F0F-D3E91EFA9978}"/>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1FC59D1D-7FF8-49A3-9775-44D9881054C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D909548-850D-4ADC-B4FC-EC272939890B}"/>
              </a:ext>
            </a:extLst>
          </p:cNvPr>
          <p:cNvSpPr txBox="1"/>
          <p:nvPr/>
        </p:nvSpPr>
        <p:spPr>
          <a:xfrm>
            <a:off x="1631444" y="718392"/>
            <a:ext cx="978314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3. N</a:t>
            </a: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ơi học tập của các hoàng tử, con gia đình quý tộc, quan lại và những người giỏi trong nước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4D7B22B7-BDC6-4FC8-9C22-3BA617CB7EA1}"/>
              </a:ext>
            </a:extLst>
          </p:cNvPr>
          <p:cNvSpPr/>
          <p:nvPr/>
        </p:nvSpPr>
        <p:spPr>
          <a:xfrm>
            <a:off x="6765777"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Giám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946A6702-24C3-4A72-B4DD-1DC723045C02}"/>
              </a:ext>
            </a:extLst>
          </p:cNvPr>
          <p:cNvSpPr/>
          <p:nvPr/>
        </p:nvSpPr>
        <p:spPr>
          <a:xfrm>
            <a:off x="6765777" y="3100964"/>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Văn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EBC8B83C-6FA7-4E61-997C-9D935509B50D}"/>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Hoàng Thành</a:t>
            </a:r>
          </a:p>
        </p:txBody>
      </p:sp>
      <p:sp>
        <p:nvSpPr>
          <p:cNvPr id="39" name="Ghé thăm Fb.com/nkpowerskills">
            <a:extLst>
              <a:ext uri="{FF2B5EF4-FFF2-40B4-BE49-F238E27FC236}">
                <a16:creationId xmlns:a16="http://schemas.microsoft.com/office/drawing/2014/main" id="{70B7EE50-BD5F-4734-9D40-7788F40019D1}"/>
              </a:ext>
            </a:extLst>
          </p:cNvPr>
          <p:cNvSpPr/>
          <p:nvPr/>
        </p:nvSpPr>
        <p:spPr>
          <a:xfrm>
            <a:off x="1099410" y="458418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Bia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sĩ</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5" action="ppaction://hlinksldjump"/>
            <a:extLst>
              <a:ext uri="{FF2B5EF4-FFF2-40B4-BE49-F238E27FC236}">
                <a16:creationId xmlns:a16="http://schemas.microsoft.com/office/drawing/2014/main" id="{DAAA294E-45B8-4F3A-8A13-1B64777542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E8C7CC7C-493F-4533-9620-DBAA4E732F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87062"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F5F38AA9-7A05-430C-BA26-E707AB43DF7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89467" y="350656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3216A205-6FFD-4732-8474-1851409AE4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7076" y="49991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63D4A7B2-8B91-4C9D-9B5F-23FB5B802C3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98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FAA7391-3C52-423E-ACB0-6077664372AC}"/>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D48C63C2-3763-4FB2-BE2E-DE8C38079CAC}"/>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99DA8C1-76E2-42C5-A44B-34EDDC8A4A6C}"/>
              </a:ext>
            </a:extLst>
          </p:cNvPr>
          <p:cNvSpPr txBox="1"/>
          <p:nvPr/>
        </p:nvSpPr>
        <p:spPr>
          <a:xfrm>
            <a:off x="1107462" y="307426"/>
            <a:ext cx="1017638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4. </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ia</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sĩ</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tại</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Văn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Giám</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UNESCO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ghi</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danh</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Di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sản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tư</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liệu</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Thế</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giới</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03586F24-9CB2-47B2-8A73-D3B7C001DF83}"/>
              </a:ext>
            </a:extLst>
          </p:cNvPr>
          <p:cNvSpPr/>
          <p:nvPr/>
        </p:nvSpPr>
        <p:spPr>
          <a:xfrm>
            <a:off x="1124661"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Tháng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7-2011</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3D36A8EA-E5EC-4B9E-AF8A-4B5EA5291567}"/>
              </a:ext>
            </a:extLst>
          </p:cNvPr>
          <p:cNvSpPr/>
          <p:nvPr/>
        </p:nvSpPr>
        <p:spPr>
          <a:xfrm>
            <a:off x="6472107"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Tháng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1 - 2015</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AFC6A878-C3A4-421D-9507-FD31055113CA}"/>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Tháng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1 - 2011</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a:extLst>
              <a:ext uri="{FF2B5EF4-FFF2-40B4-BE49-F238E27FC236}">
                <a16:creationId xmlns:a16="http://schemas.microsoft.com/office/drawing/2014/main" id="{43A2DDAE-9ADD-4692-8996-744F5FDBE842}"/>
              </a:ext>
            </a:extLst>
          </p:cNvPr>
          <p:cNvSpPr/>
          <p:nvPr/>
        </p:nvSpPr>
        <p:spPr>
          <a:xfrm>
            <a:off x="6480159" y="460651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Tháng</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7 - 2015</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5" action="ppaction://hlinksldjump"/>
            <a:extLst>
              <a:ext uri="{FF2B5EF4-FFF2-40B4-BE49-F238E27FC236}">
                <a16:creationId xmlns:a16="http://schemas.microsoft.com/office/drawing/2014/main" id="{1FC5E2A0-12FD-4EA7-93F5-E00F11B4807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0B54BA80-B247-4525-B8D2-99EBE4D0BC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5946"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91B7F210-44A7-4B3A-AF86-7BD3743F40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95797" y="35473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BD27C6B0-A3CD-4C21-9DE4-DCD0897F88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07825" y="502150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078178D9-7968-4232-972A-F20820FCF4D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55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8"/>
                    </p:tgtEl>
                  </p:cond>
                </p:stCondLst>
                <p:endSync evt="end" delay="0">
                  <p:rtn val="all"/>
                </p:endSync>
                <p:childTnLst>
                  <p:par>
                    <p:cTn id="8" fill="hold">
                      <p:stCondLst>
                        <p:cond delay="0"/>
                      </p:stCondLst>
                      <p:childTnLst>
                        <p:par>
                          <p:cTn id="9" fill="hold">
                            <p:stCondLst>
                              <p:cond delay="0"/>
                            </p:stCondLst>
                            <p:childTnLst>
                              <p:par>
                                <p:cTn id="10" presetID="1" presetClass="emph" presetSubtype="2" repeatCount="4000" fill="hold" nodeType="clickEffect">
                                  <p:stCondLst>
                                    <p:cond delay="0"/>
                                  </p:stCondLst>
                                  <p:childTnLst>
                                    <p:animClr clrSpc="rgb" dir="cw">
                                      <p:cBhvr>
                                        <p:cTn id="11" dur="200" fill="hold"/>
                                        <p:tgtEl>
                                          <p:spTgt spid="38"/>
                                        </p:tgtEl>
                                        <p:attrNameLst>
                                          <p:attrName>fillcolor</p:attrName>
                                        </p:attrNameLst>
                                      </p:cBhvr>
                                      <p:to>
                                        <a:srgbClr val="FF7C80"/>
                                      </p:to>
                                    </p:animClr>
                                    <p:set>
                                      <p:cBhvr>
                                        <p:cTn id="12" dur="200" fill="hold"/>
                                        <p:tgtEl>
                                          <p:spTgt spid="38"/>
                                        </p:tgtEl>
                                        <p:attrNameLst>
                                          <p:attrName>fill.type</p:attrName>
                                        </p:attrNameLst>
                                      </p:cBhvr>
                                      <p:to>
                                        <p:strVal val="solid"/>
                                      </p:to>
                                    </p:set>
                                    <p:set>
                                      <p:cBhvr>
                                        <p:cTn id="13" dur="200" fill="hold"/>
                                        <p:tgtEl>
                                          <p:spTgt spid="38"/>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par>
                                <p:cTn id="14" presetID="1"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16" restart="whenNotActive" fill="hold" evtFilter="cancelBubble" nodeType="interactiveSeq">
                <p:stCondLst>
                  <p:cond evt="onClick" delay="0">
                    <p:tgtEl>
                      <p:spTgt spid="3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repeatCount="4000" fill="hold" nodeType="clickEffect">
                                  <p:stCondLst>
                                    <p:cond delay="0"/>
                                  </p:stCondLst>
                                  <p:childTnLst>
                                    <p:animClr clrSpc="rgb" dir="cw">
                                      <p:cBhvr>
                                        <p:cTn id="20" dur="200" fill="hold"/>
                                        <p:tgtEl>
                                          <p:spTgt spid="36"/>
                                        </p:tgtEl>
                                        <p:attrNameLst>
                                          <p:attrName>fillcolor</p:attrName>
                                        </p:attrNameLst>
                                      </p:cBhvr>
                                      <p:to>
                                        <a:srgbClr val="00FF00"/>
                                      </p:to>
                                    </p:animClr>
                                    <p:set>
                                      <p:cBhvr>
                                        <p:cTn id="21" dur="200" fill="hold"/>
                                        <p:tgtEl>
                                          <p:spTgt spid="36"/>
                                        </p:tgtEl>
                                        <p:attrNameLst>
                                          <p:attrName>fill.type</p:attrName>
                                        </p:attrNameLst>
                                      </p:cBhvr>
                                      <p:to>
                                        <p:strVal val="solid"/>
                                      </p:to>
                                    </p:set>
                                    <p:set>
                                      <p:cBhvr>
                                        <p:cTn id="22" dur="200" fill="hold"/>
                                        <p:tgtEl>
                                          <p:spTgt spid="3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Am-thanh-tra-loi-dung-www_nhacchuongvui_com.wav"/>
                                        </p:tgtEl>
                                      </p:cMediaNode>
                                    </p:audio>
                                  </p:subTnLst>
                                </p:cTn>
                              </p:par>
                              <p:par>
                                <p:cTn id="25" presetID="26" presetClass="emph" presetSubtype="0" repeatCount="indefinite" fill="hold" nodeType="withEffect">
                                  <p:stCondLst>
                                    <p:cond delay="0"/>
                                  </p:stCondLst>
                                  <p:childTnLst>
                                    <p:animEffect transition="out" filter="fade">
                                      <p:cBhvr>
                                        <p:cTn id="26" dur="500" tmFilter="0, 0; .2, .5; .8, .5; 1, 0"/>
                                        <p:tgtEl>
                                          <p:spTgt spid="40"/>
                                        </p:tgtEl>
                                      </p:cBhvr>
                                    </p:animEffect>
                                    <p:animScale>
                                      <p:cBhvr>
                                        <p:cTn id="27"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p:stCondLst>
                        <p:cond delay="0"/>
                      </p:stCondLst>
                      <p:childTnLst>
                        <p:par>
                          <p:cTn id="30" fill="hold">
                            <p:stCondLst>
                              <p:cond delay="0"/>
                            </p:stCondLst>
                            <p:childTnLst>
                              <p:par>
                                <p:cTn id="31" presetID="1" presetClass="emph" presetSubtype="2" repeatCount="4000" fill="hold" nodeType="clickEffect">
                                  <p:stCondLst>
                                    <p:cond delay="0"/>
                                  </p:stCondLst>
                                  <p:childTnLst>
                                    <p:animClr clrSpc="rgb" dir="cw">
                                      <p:cBhvr>
                                        <p:cTn id="32" dur="200" fill="hold"/>
                                        <p:tgtEl>
                                          <p:spTgt spid="39"/>
                                        </p:tgtEl>
                                        <p:attrNameLst>
                                          <p:attrName>fillcolor</p:attrName>
                                        </p:attrNameLst>
                                      </p:cBhvr>
                                      <p:to>
                                        <a:srgbClr val="FF7C80"/>
                                      </p:to>
                                    </p:animClr>
                                    <p:set>
                                      <p:cBhvr>
                                        <p:cTn id="33" dur="200" fill="hold"/>
                                        <p:tgtEl>
                                          <p:spTgt spid="39"/>
                                        </p:tgtEl>
                                        <p:attrNameLst>
                                          <p:attrName>fill.type</p:attrName>
                                        </p:attrNameLst>
                                      </p:cBhvr>
                                      <p:to>
                                        <p:strVal val="solid"/>
                                      </p:to>
                                    </p:set>
                                    <p:set>
                                      <p:cBhvr>
                                        <p:cTn id="34" dur="200" fill="hold"/>
                                        <p:tgtEl>
                                          <p:spTgt spid="3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repeatCount="4000" fill="hold" nodeType="clickEffect">
                                  <p:stCondLst>
                                    <p:cond delay="0"/>
                                  </p:stCondLst>
                                  <p:childTnLst>
                                    <p:animClr clrSpc="rgb" dir="cw">
                                      <p:cBhvr>
                                        <p:cTn id="41" dur="200" fill="hold"/>
                                        <p:tgtEl>
                                          <p:spTgt spid="37"/>
                                        </p:tgtEl>
                                        <p:attrNameLst>
                                          <p:attrName>fillcolor</p:attrName>
                                        </p:attrNameLst>
                                      </p:cBhvr>
                                      <p:to>
                                        <a:srgbClr val="FF7C80"/>
                                      </p:to>
                                    </p:animClr>
                                    <p:set>
                                      <p:cBhvr>
                                        <p:cTn id="42" dur="200" fill="hold"/>
                                        <p:tgtEl>
                                          <p:spTgt spid="37"/>
                                        </p:tgtEl>
                                        <p:attrNameLst>
                                          <p:attrName>fill.type</p:attrName>
                                        </p:attrNameLst>
                                      </p:cBhvr>
                                      <p:to>
                                        <p:strVal val="solid"/>
                                      </p:to>
                                    </p:set>
                                    <p:set>
                                      <p:cBhvr>
                                        <p:cTn id="43" dur="200" fill="hold"/>
                                        <p:tgtEl>
                                          <p:spTgt spid="3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par>
                                <p:cTn id="44" presetID="1" presetClass="entr" presetSubtype="0"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593</Words>
  <Application>Microsoft Office PowerPoint</Application>
  <PresentationFormat>Widescreen</PresentationFormat>
  <Paragraphs>70</Paragraphs>
  <Slides>21</Slides>
  <Notes>14</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21</vt:i4>
      </vt:variant>
    </vt:vector>
  </HeadingPairs>
  <TitlesOfParts>
    <vt:vector size="35" baseType="lpstr">
      <vt:lpstr>Microsoft YaHei</vt:lpstr>
      <vt:lpstr>宋体</vt:lpstr>
      <vt:lpstr>.VnBlack</vt:lpstr>
      <vt:lpstr>Arial</vt:lpstr>
      <vt:lpstr>Calibri</vt:lpstr>
      <vt:lpstr>Calibri Light</vt:lpstr>
      <vt:lpstr>Cambria</vt:lpstr>
      <vt:lpstr>等线</vt:lpstr>
      <vt:lpstr>等线 Light</vt:lpstr>
      <vt:lpstr>iCiel Cadena</vt:lpstr>
      <vt:lpstr>inpin heiti</vt:lpstr>
      <vt:lpstr>Times New Roman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13</cp:revision>
  <dcterms:created xsi:type="dcterms:W3CDTF">2023-11-25T09:24:04Z</dcterms:created>
  <dcterms:modified xsi:type="dcterms:W3CDTF">2024-06-28T14:19:55Z</dcterms:modified>
</cp:coreProperties>
</file>