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698" r:id="rId5"/>
  </p:sldMasterIdLst>
  <p:notesMasterIdLst>
    <p:notesMasterId r:id="rId37"/>
  </p:notesMasterIdLst>
  <p:sldIdLst>
    <p:sldId id="381" r:id="rId6"/>
    <p:sldId id="296" r:id="rId7"/>
    <p:sldId id="345" r:id="rId8"/>
    <p:sldId id="290" r:id="rId9"/>
    <p:sldId id="306" r:id="rId10"/>
    <p:sldId id="307" r:id="rId11"/>
    <p:sldId id="292" r:id="rId12"/>
    <p:sldId id="375" r:id="rId13"/>
    <p:sldId id="311" r:id="rId14"/>
    <p:sldId id="347" r:id="rId15"/>
    <p:sldId id="376" r:id="rId16"/>
    <p:sldId id="377" r:id="rId17"/>
    <p:sldId id="356" r:id="rId18"/>
    <p:sldId id="378" r:id="rId19"/>
    <p:sldId id="379" r:id="rId20"/>
    <p:sldId id="372" r:id="rId21"/>
    <p:sldId id="344" r:id="rId22"/>
    <p:sldId id="323" r:id="rId23"/>
    <p:sldId id="340" r:id="rId24"/>
    <p:sldId id="335" r:id="rId25"/>
    <p:sldId id="336" r:id="rId26"/>
    <p:sldId id="341" r:id="rId27"/>
    <p:sldId id="342" r:id="rId28"/>
    <p:sldId id="343" r:id="rId29"/>
    <p:sldId id="328" r:id="rId30"/>
    <p:sldId id="329" r:id="rId31"/>
    <p:sldId id="304" r:id="rId32"/>
    <p:sldId id="260" r:id="rId33"/>
    <p:sldId id="380" r:id="rId34"/>
    <p:sldId id="305" r:id="rId35"/>
    <p:sldId id="26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7" d="100"/>
          <a:sy n="57" d="100"/>
        </p:scale>
        <p:origin x="90"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0356D4-D688-4508-A336-3976A0F58779}" type="datetimeFigureOut">
              <a:rPr lang="en-US" smtClean="0"/>
              <a:t>6/28/2024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223B99-F81E-40B2-8C14-53169C860095}" type="slidenum">
              <a:rPr lang="en-US" smtClean="0"/>
              <a:t>‹#›</a:t>
            </a:fld>
            <a:endParaRPr lang="en-US"/>
          </a:p>
        </p:txBody>
      </p:sp>
    </p:spTree>
    <p:extLst>
      <p:ext uri="{BB962C8B-B14F-4D97-AF65-F5344CB8AC3E}">
        <p14:creationId xmlns:p14="http://schemas.microsoft.com/office/powerpoint/2010/main" val="2529534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solidFill>
                  <a:prstClr val="black"/>
                </a:solidFill>
                <a:ea typeface="宋体"/>
              </a:rPr>
              <a:pPr/>
              <a:t>1</a:t>
            </a:fld>
            <a:endParaRPr lang="zh-CN" altLang="en-US">
              <a:solidFill>
                <a:prstClr val="black"/>
              </a:solidFill>
              <a:ea typeface="宋体"/>
            </a:endParaRPr>
          </a:p>
        </p:txBody>
      </p:sp>
    </p:spTree>
    <p:extLst>
      <p:ext uri="{BB962C8B-B14F-4D97-AF65-F5344CB8AC3E}">
        <p14:creationId xmlns:p14="http://schemas.microsoft.com/office/powerpoint/2010/main" val="2276865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34226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1630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21497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149D8-4A70-41D9-AFC0-7E23B901CC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8618212-E8FF-4FD4-8FB3-883F299A75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AFE8F4-1019-42B5-A6B3-612BBE3D3AB2}"/>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2024/6/28</a:t>
            </a:fld>
            <a:endParaRPr lang="zh-CN" altLang="en-US"/>
          </a:p>
        </p:txBody>
      </p:sp>
      <p:sp>
        <p:nvSpPr>
          <p:cNvPr id="5" name="页脚占位符 4">
            <a:extLst>
              <a:ext uri="{FF2B5EF4-FFF2-40B4-BE49-F238E27FC236}">
                <a16:creationId xmlns:a16="http://schemas.microsoft.com/office/drawing/2014/main" id="{7A235BCB-8D1F-4843-9FAA-2115EFEF06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617B696-F410-4BA7-83D8-D542A6E01576}"/>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519020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BEB7-4804-41D2-8219-C0D3100ECFC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8551A-FC9F-4833-ADCF-BC0E3DB5F84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8F1E0-6EF5-422B-9288-511856459AA4}"/>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2024/6/28</a:t>
            </a:fld>
            <a:endParaRPr lang="zh-CN" altLang="en-US"/>
          </a:p>
        </p:txBody>
      </p:sp>
      <p:sp>
        <p:nvSpPr>
          <p:cNvPr id="5" name="页脚占位符 4">
            <a:extLst>
              <a:ext uri="{FF2B5EF4-FFF2-40B4-BE49-F238E27FC236}">
                <a16:creationId xmlns:a16="http://schemas.microsoft.com/office/drawing/2014/main" id="{78375309-7537-47FC-A314-7A4B8E9378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D98D3A5-D67E-463E-BA27-3FA798CCD11F}"/>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936218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C2305C-2EC2-43B5-917E-5154DC23C77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D0AD69-DC08-4FE7-8CD7-648111E3643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8B74BC-93C2-4207-BF2A-C09409280AF6}"/>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2024/6/28</a:t>
            </a:fld>
            <a:endParaRPr lang="zh-CN" altLang="en-US"/>
          </a:p>
        </p:txBody>
      </p:sp>
      <p:sp>
        <p:nvSpPr>
          <p:cNvPr id="5" name="页脚占位符 4">
            <a:extLst>
              <a:ext uri="{FF2B5EF4-FFF2-40B4-BE49-F238E27FC236}">
                <a16:creationId xmlns:a16="http://schemas.microsoft.com/office/drawing/2014/main" id="{95ACC8E8-97FB-43B0-827B-EA16A5A3A9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CA9E56-59A5-44BE-9935-48FDC4B081A1}"/>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02170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1902237"/>
      </p:ext>
    </p:extLst>
  </p:cSld>
  <p:clrMapOvr>
    <a:masterClrMapping/>
  </p:clrMapOvr>
  <p:transition spd="slow" advTm="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553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22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913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246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443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1257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21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79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135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632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4483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329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6/28/2024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2501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6/28/2024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0462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6/28/2024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03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6/28/2024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1317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6/28/2024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8076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6/28/2024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4649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075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6/28/2024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3181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6/28/2024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4542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6/28/2024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462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6/28/2024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9959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6/28/2024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9320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524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6/28/2024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98932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6/28/2024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74204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6/28/2024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35745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6/28/2024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05516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99128" y="-76153"/>
            <a:ext cx="1507435" cy="1507435"/>
          </a:xfrm>
          <a:prstGeom prst="rect">
            <a:avLst/>
          </a:prstGeom>
        </p:spPr>
      </p:pic>
    </p:spTree>
    <p:extLst>
      <p:ext uri="{BB962C8B-B14F-4D97-AF65-F5344CB8AC3E}">
        <p14:creationId xmlns:p14="http://schemas.microsoft.com/office/powerpoint/2010/main" val="1904163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6/28/2024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78021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6/28/2024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24671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6/28/2024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50150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6/28/2024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34629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6/28/2024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76669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6/28/2024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38534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6/28/2024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80605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94DF9B-4DDC-4A9D-AE46-83E81E0C322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21DAE1-3130-4567-9959-1110033E417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E645D6D-66F1-4517-B5B0-716AAC882D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46DA66-9A31-4633-AD4A-8904BEA8620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A0D373-F544-4F83-85E8-E2C833CCA18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C8F470D-5125-4233-87D4-D01D0D2D015F}"/>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2024/6/28</a:t>
            </a:fld>
            <a:endParaRPr lang="zh-CN" altLang="en-US"/>
          </a:p>
        </p:txBody>
      </p:sp>
      <p:sp>
        <p:nvSpPr>
          <p:cNvPr id="8" name="页脚占位符 7">
            <a:extLst>
              <a:ext uri="{FF2B5EF4-FFF2-40B4-BE49-F238E27FC236}">
                <a16:creationId xmlns:a16="http://schemas.microsoft.com/office/drawing/2014/main" id="{14E19AC3-6FBB-4C3D-9D53-67509A057B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1469FF4-7B35-435E-85AB-96DE8935ED63}"/>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418832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2024/6/28</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169713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87EAC2-5D80-4E77-8BCB-57453E02F861}"/>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2024/6/28</a:t>
            </a:fld>
            <a:endParaRPr lang="zh-CN" altLang="en-US"/>
          </a:p>
        </p:txBody>
      </p:sp>
      <p:sp>
        <p:nvSpPr>
          <p:cNvPr id="3" name="页脚占位符 2">
            <a:extLst>
              <a:ext uri="{FF2B5EF4-FFF2-40B4-BE49-F238E27FC236}">
                <a16:creationId xmlns:a16="http://schemas.microsoft.com/office/drawing/2014/main" id="{B1E4476F-7930-46FC-823F-70198CFEED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AA43651-7693-42D0-A475-A61039B817CC}"/>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pic>
        <p:nvPicPr>
          <p:cNvPr id="6" name="图片 5">
            <a:extLst>
              <a:ext uri="{FF2B5EF4-FFF2-40B4-BE49-F238E27FC236}">
                <a16:creationId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915" y="302746"/>
            <a:ext cx="1423425" cy="719544"/>
          </a:xfrm>
          <a:prstGeom prst="rect">
            <a:avLst/>
          </a:prstGeom>
        </p:spPr>
      </p:pic>
    </p:spTree>
    <p:extLst>
      <p:ext uri="{BB962C8B-B14F-4D97-AF65-F5344CB8AC3E}">
        <p14:creationId xmlns:p14="http://schemas.microsoft.com/office/powerpoint/2010/main" val="4241749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6CB70-C6B4-4C9D-8DC2-760BA5D234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F443CBD-EEAF-44D7-B930-E3573278EF3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D62AE-F125-406D-9BD0-93DBF06314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7BDD9C-730C-49F2-B16B-BCC609F053C0}"/>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2024/6/28</a:t>
            </a:fld>
            <a:endParaRPr lang="zh-CN" altLang="en-US"/>
          </a:p>
        </p:txBody>
      </p:sp>
      <p:sp>
        <p:nvSpPr>
          <p:cNvPr id="6" name="页脚占位符 5">
            <a:extLst>
              <a:ext uri="{FF2B5EF4-FFF2-40B4-BE49-F238E27FC236}">
                <a16:creationId xmlns:a16="http://schemas.microsoft.com/office/drawing/2014/main" id="{C5D68263-D753-4897-990E-A96046AED4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9A1FC13-685E-4773-990D-7617FA0F5225}"/>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907161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A1BD9-D675-4A79-887A-A9AD1DBA4A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F6178CA-313A-40CF-B776-01F3119D74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B6E2773-5C73-4F4E-AA73-F66D28D2FBC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CDA69B-A346-4098-97C9-EC40B0292A2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2024/6/28</a:t>
            </a:fld>
            <a:endParaRPr lang="zh-CN" altLang="en-US"/>
          </a:p>
        </p:txBody>
      </p:sp>
      <p:sp>
        <p:nvSpPr>
          <p:cNvPr id="6" name="页脚占位符 5">
            <a:extLst>
              <a:ext uri="{FF2B5EF4-FFF2-40B4-BE49-F238E27FC236}">
                <a16:creationId xmlns:a16="http://schemas.microsoft.com/office/drawing/2014/main" id="{4207FAB4-75BB-4E3B-A692-8D29E77F9A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82D7049-1EA6-448B-A6F1-F23FB7CFB00D}"/>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765397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4.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6554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0"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76C96322-0A62-4B45-81DE-9C8091D21D7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6338466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E9C9B08D-C043-4E32-BBE5-0A424B17B6C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148397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06C9EFB3-B2B9-9A48-2387-FE4845C3DB2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514475" y="257175"/>
            <a:ext cx="1295400" cy="1295400"/>
          </a:xfrm>
          <a:prstGeom prst="rect">
            <a:avLst/>
          </a:prstGeom>
        </p:spPr>
      </p:pic>
    </p:spTree>
    <p:extLst>
      <p:ext uri="{BB962C8B-B14F-4D97-AF65-F5344CB8AC3E}">
        <p14:creationId xmlns:p14="http://schemas.microsoft.com/office/powerpoint/2010/main" val="3779546464"/>
      </p:ext>
    </p:extLst>
  </p:cSld>
  <p:clrMap bg1="lt1" tx1="dk1" bg2="lt2" tx2="dk2" accent1="accent1" accent2="accent2" accent3="accent3" accent4="accent4" accent5="accent5" accent6="accent6" hlink="hlink" folHlink="folHlink"/>
  <p:sldLayoutIdLst>
    <p:sldLayoutId id="2147483697" r:id="rId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61401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12.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audio" Target="../media/audio1.wav"/><Relationship Id="rId10" Type="http://schemas.openxmlformats.org/officeDocument/2006/relationships/image" Target="../media/image12.png"/><Relationship Id="rId4" Type="http://schemas.openxmlformats.org/officeDocument/2006/relationships/notesSlide" Target="../notesSlides/notesSlide1.xml"/><Relationship Id="rId9" Type="http://schemas.openxmlformats.org/officeDocument/2006/relationships/image" Target="../media/image11.png"/><Relationship Id="rId14" Type="http://schemas.openxmlformats.org/officeDocument/2006/relationships/image" Target="../media/image16.gif"/></Relationships>
</file>

<file path=ppt/slides/_rels/slide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9.xml"/><Relationship Id="rId6" Type="http://schemas.openxmlformats.org/officeDocument/2006/relationships/image" Target="../media/image42.png"/><Relationship Id="rId11" Type="http://schemas.openxmlformats.org/officeDocument/2006/relationships/image" Target="../media/image40.svg"/><Relationship Id="rId5" Type="http://schemas.openxmlformats.org/officeDocument/2006/relationships/image" Target="../media/image34.svg"/><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image" Target="../media/image38.svg"/></Relationships>
</file>

<file path=ppt/slides/_rels/slide1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6.png"/><Relationship Id="rId1" Type="http://schemas.openxmlformats.org/officeDocument/2006/relationships/slideLayout" Target="../slideLayouts/slideLayout19.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7.sv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jpg"/><Relationship Id="rId12" Type="http://schemas.openxmlformats.org/officeDocument/2006/relationships/image" Target="../media/image57.png"/><Relationship Id="rId2" Type="http://schemas.openxmlformats.org/officeDocument/2006/relationships/image" Target="../media/image51.jpg"/><Relationship Id="rId1" Type="http://schemas.openxmlformats.org/officeDocument/2006/relationships/slideLayout" Target="../slideLayouts/slideLayout30.xml"/><Relationship Id="rId6" Type="http://schemas.openxmlformats.org/officeDocument/2006/relationships/image" Target="../media/image55.svg"/><Relationship Id="rId11" Type="http://schemas.microsoft.com/office/2007/relationships/hdphoto" Target="../media/hdphoto6.wdp"/><Relationship Id="rId5" Type="http://schemas.openxmlformats.org/officeDocument/2006/relationships/image" Target="../media/image53.png"/><Relationship Id="rId10" Type="http://schemas.openxmlformats.org/officeDocument/2006/relationships/image" Target="../media/image56.png"/><Relationship Id="rId4" Type="http://schemas.openxmlformats.org/officeDocument/2006/relationships/image" Target="../media/image53.svg"/><Relationship Id="rId9" Type="http://schemas.microsoft.com/office/2007/relationships/hdphoto" Target="../media/hdphoto5.wdp"/></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jpg"/><Relationship Id="rId12" Type="http://schemas.openxmlformats.org/officeDocument/2006/relationships/image" Target="../media/image58.png"/><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55.svg"/><Relationship Id="rId11" Type="http://schemas.microsoft.com/office/2007/relationships/hdphoto" Target="../media/hdphoto6.wdp"/><Relationship Id="rId5" Type="http://schemas.openxmlformats.org/officeDocument/2006/relationships/image" Target="../media/image53.png"/><Relationship Id="rId10" Type="http://schemas.openxmlformats.org/officeDocument/2006/relationships/image" Target="../media/image56.png"/><Relationship Id="rId4" Type="http://schemas.openxmlformats.org/officeDocument/2006/relationships/image" Target="../media/image53.svg"/><Relationship Id="rId9" Type="http://schemas.microsoft.com/office/2007/relationships/hdphoto" Target="../media/hdphoto5.wdp"/></Relationships>
</file>

<file path=ppt/slides/_rels/slide21.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59.png"/><Relationship Id="rId3" Type="http://schemas.openxmlformats.org/officeDocument/2006/relationships/image" Target="../media/image40.png"/><Relationship Id="rId7" Type="http://schemas.openxmlformats.org/officeDocument/2006/relationships/image" Target="../media/image42.png"/><Relationship Id="rId12" Type="http://schemas.openxmlformats.org/officeDocument/2006/relationships/image" Target="../media/image65.svg"/><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62.svg"/><Relationship Id="rId11" Type="http://schemas.openxmlformats.org/officeDocument/2006/relationships/image" Target="../media/image44.png"/><Relationship Id="rId5" Type="http://schemas.openxmlformats.org/officeDocument/2006/relationships/image" Target="../media/image41.png"/><Relationship Id="rId15" Type="http://schemas.openxmlformats.org/officeDocument/2006/relationships/image" Target="../media/image60.png"/><Relationship Id="rId10" Type="http://schemas.openxmlformats.org/officeDocument/2006/relationships/image" Target="../media/image64.svg"/><Relationship Id="rId4" Type="http://schemas.openxmlformats.org/officeDocument/2006/relationships/image" Target="../media/image61.svg"/><Relationship Id="rId9" Type="http://schemas.openxmlformats.org/officeDocument/2006/relationships/image" Target="../media/image43.png"/><Relationship Id="rId14" Type="http://schemas.microsoft.com/office/2007/relationships/hdphoto" Target="../media/hdphoto7.wdp"/></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jpg"/><Relationship Id="rId12" Type="http://schemas.openxmlformats.org/officeDocument/2006/relationships/image" Target="../media/image61.png"/><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55.svg"/><Relationship Id="rId11" Type="http://schemas.microsoft.com/office/2007/relationships/hdphoto" Target="../media/hdphoto6.wdp"/><Relationship Id="rId5" Type="http://schemas.openxmlformats.org/officeDocument/2006/relationships/image" Target="../media/image53.png"/><Relationship Id="rId10" Type="http://schemas.openxmlformats.org/officeDocument/2006/relationships/image" Target="../media/image56.png"/><Relationship Id="rId4" Type="http://schemas.openxmlformats.org/officeDocument/2006/relationships/image" Target="../media/image53.svg"/><Relationship Id="rId9" Type="http://schemas.microsoft.com/office/2007/relationships/hdphoto" Target="../media/hdphoto5.wdp"/></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jpg"/><Relationship Id="rId12" Type="http://schemas.openxmlformats.org/officeDocument/2006/relationships/image" Target="../media/image61.png"/><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55.svg"/><Relationship Id="rId11" Type="http://schemas.microsoft.com/office/2007/relationships/hdphoto" Target="../media/hdphoto6.wdp"/><Relationship Id="rId5" Type="http://schemas.openxmlformats.org/officeDocument/2006/relationships/image" Target="../media/image53.png"/><Relationship Id="rId10" Type="http://schemas.openxmlformats.org/officeDocument/2006/relationships/image" Target="../media/image56.png"/><Relationship Id="rId4" Type="http://schemas.openxmlformats.org/officeDocument/2006/relationships/image" Target="../media/image53.svg"/><Relationship Id="rId9" Type="http://schemas.microsoft.com/office/2007/relationships/hdphoto" Target="../media/hdphoto5.wdp"/></Relationships>
</file>

<file path=ppt/slides/_rels/slide24.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59.png"/><Relationship Id="rId3" Type="http://schemas.openxmlformats.org/officeDocument/2006/relationships/image" Target="../media/image40.png"/><Relationship Id="rId7" Type="http://schemas.openxmlformats.org/officeDocument/2006/relationships/image" Target="../media/image42.png"/><Relationship Id="rId12" Type="http://schemas.openxmlformats.org/officeDocument/2006/relationships/image" Target="../media/image65.svg"/><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62.svg"/><Relationship Id="rId11" Type="http://schemas.openxmlformats.org/officeDocument/2006/relationships/image" Target="../media/image44.png"/><Relationship Id="rId5" Type="http://schemas.openxmlformats.org/officeDocument/2006/relationships/image" Target="../media/image41.png"/><Relationship Id="rId15" Type="http://schemas.openxmlformats.org/officeDocument/2006/relationships/image" Target="../media/image60.png"/><Relationship Id="rId10" Type="http://schemas.openxmlformats.org/officeDocument/2006/relationships/image" Target="../media/image64.svg"/><Relationship Id="rId4" Type="http://schemas.openxmlformats.org/officeDocument/2006/relationships/image" Target="../media/image61.svg"/><Relationship Id="rId9" Type="http://schemas.openxmlformats.org/officeDocument/2006/relationships/image" Target="../media/image43.png"/><Relationship Id="rId1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72.sv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image" Target="../media/image64.jpg"/><Relationship Id="rId1" Type="http://schemas.openxmlformats.org/officeDocument/2006/relationships/slideLayout" Target="../slideLayouts/slideLayout2.xml"/><Relationship Id="rId6" Type="http://schemas.openxmlformats.org/officeDocument/2006/relationships/image" Target="../media/image76.svg"/><Relationship Id="rId5" Type="http://schemas.openxmlformats.org/officeDocument/2006/relationships/image" Target="../media/image66.png"/><Relationship Id="rId4" Type="http://schemas.microsoft.com/office/2007/relationships/hdphoto" Target="../media/hdphoto8.wdp"/></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2.xml"/><Relationship Id="rId4" Type="http://schemas.microsoft.com/office/2007/relationships/hdphoto" Target="../media/hdphoto6.wdp"/></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4.png"/><Relationship Id="rId2" Type="http://schemas.openxmlformats.org/officeDocument/2006/relationships/image" Target="../media/image17.jp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8.png"/><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72.png"/><Relationship Id="rId7" Type="http://schemas.openxmlformats.org/officeDocument/2006/relationships/image" Target="../media/image74.png"/><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86.svg"/><Relationship Id="rId5" Type="http://schemas.openxmlformats.org/officeDocument/2006/relationships/image" Target="../media/image73.png"/><Relationship Id="rId4" Type="http://schemas.openxmlformats.org/officeDocument/2006/relationships/image" Target="../media/image84.svg"/><Relationship Id="rId9"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3.png"/><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jpe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44170"/>
            <a:ext cx="12192000" cy="6902172"/>
          </a:xfrm>
          <a:prstGeom prst="rect">
            <a:avLst/>
          </a:prstGeom>
        </p:spPr>
      </p:pic>
      <p:pic>
        <p:nvPicPr>
          <p:cNvPr id="4" name="图片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1197718">
            <a:off x="-774839" y="-252464"/>
            <a:ext cx="14287248" cy="7143624"/>
          </a:xfrm>
          <a:prstGeom prst="rect">
            <a:avLst/>
          </a:prstGeom>
        </p:spPr>
      </p:pic>
      <p:pic>
        <p:nvPicPr>
          <p:cNvPr id="6" name="图片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3182191"/>
            <a:ext cx="12192000" cy="3655880"/>
          </a:xfrm>
          <a:prstGeom prst="rect">
            <a:avLst/>
          </a:prstGeom>
        </p:spPr>
      </p:pic>
      <p:pic>
        <p:nvPicPr>
          <p:cNvPr id="5" name="图片 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95803" y="644698"/>
            <a:ext cx="1743460" cy="801863"/>
          </a:xfrm>
          <a:prstGeom prst="rect">
            <a:avLst/>
          </a:prstGeom>
        </p:spPr>
      </p:pic>
      <p:pic>
        <p:nvPicPr>
          <p:cNvPr id="11" name="图片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68607"/>
            <a:ext cx="2031915" cy="841263"/>
          </a:xfrm>
          <a:prstGeom prst="rect">
            <a:avLst/>
          </a:prstGeom>
        </p:spPr>
      </p:pic>
      <p:sp>
        <p:nvSpPr>
          <p:cNvPr id="37" name="TextBox 71"/>
          <p:cNvSpPr txBox="1"/>
          <p:nvPr/>
        </p:nvSpPr>
        <p:spPr>
          <a:xfrm>
            <a:off x="3460299" y="2574050"/>
            <a:ext cx="7581456" cy="800169"/>
          </a:xfrm>
          <a:prstGeom prst="rect">
            <a:avLst/>
          </a:prstGeom>
          <a:noFill/>
        </p:spPr>
        <p:txBody>
          <a:bodyPr wrap="none" lIns="121867" tIns="60935" rIns="121867" bIns="60935" rtlCol="0">
            <a:spAutoFit/>
          </a:bodyPr>
          <a:lstStyle/>
          <a:p>
            <a:pPr defTabSz="1218642"/>
            <a:r>
              <a:rPr lang="vi-VN" altLang="zh-CN" sz="4400" b="1" dirty="0" smtClean="0">
                <a:solidFill>
                  <a:srgbClr val="0000FF"/>
                </a:solidFill>
                <a:latin typeface="Arial" panose="020B0604020202020204" pitchFamily="34" charset="0"/>
                <a:ea typeface="inpin heiti" charset="-122"/>
                <a:cs typeface="Arial" panose="020B0604020202020204" pitchFamily="34" charset="0"/>
              </a:rPr>
              <a:t>HOẠT ĐỘNG TRẢI NGHIỆM</a:t>
            </a:r>
            <a:endParaRPr lang="zh-CN" altLang="en-US" sz="4400" b="1" dirty="0">
              <a:solidFill>
                <a:srgbClr val="0000FF"/>
              </a:solidFill>
              <a:latin typeface="Arial" panose="020B0604020202020204" pitchFamily="34" charset="0"/>
              <a:ea typeface="inpin heiti" charset="-122"/>
              <a:cs typeface="Arial" panose="020B0604020202020204" pitchFamily="34" charset="0"/>
            </a:endParaRPr>
          </a:p>
        </p:txBody>
      </p:sp>
      <p:pic>
        <p:nvPicPr>
          <p:cNvPr id="8" name="图片 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142524" y="3067305"/>
            <a:ext cx="3053120" cy="3053120"/>
          </a:xfrm>
          <a:prstGeom prst="rect">
            <a:avLst/>
          </a:prstGeom>
        </p:spPr>
      </p:pic>
      <p:pic>
        <p:nvPicPr>
          <p:cNvPr id="9" name="图片 8"/>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371831">
            <a:off x="-1149326" y="1703350"/>
            <a:ext cx="4517251" cy="6389725"/>
          </a:xfrm>
          <a:prstGeom prst="rect">
            <a:avLst/>
          </a:prstGeom>
        </p:spPr>
      </p:pic>
      <p:sp>
        <p:nvSpPr>
          <p:cNvPr id="13" name="椭圆 12"/>
          <p:cNvSpPr/>
          <p:nvPr/>
        </p:nvSpPr>
        <p:spPr>
          <a:xfrm>
            <a:off x="3881850" y="3566248"/>
            <a:ext cx="1156301" cy="1118717"/>
          </a:xfrm>
          <a:prstGeom prst="ellipse">
            <a:avLst/>
          </a:prstGeom>
          <a:solidFill>
            <a:srgbClr val="F6D857"/>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7" tIns="60935" rIns="121867" bIns="60935" rtlCol="0" anchor="ctr"/>
          <a:lstStyle/>
          <a:p>
            <a:pPr algn="ctr" defTabSz="1218642"/>
            <a:r>
              <a:rPr lang="vi-VN" altLang="zh-CN" sz="6000" dirty="0">
                <a:solidFill>
                  <a:srgbClr val="FFFFFF"/>
                </a:solidFill>
                <a:latin typeface="Arial" panose="020B0604020202020204" pitchFamily="34" charset="0"/>
                <a:ea typeface="inpin heiti" charset="-122"/>
                <a:cs typeface="Arial" panose="020B0604020202020204" pitchFamily="34" charset="0"/>
              </a:rPr>
              <a:t>L</a:t>
            </a:r>
            <a:endParaRPr lang="zh-CN" altLang="en-US" sz="6000" dirty="0">
              <a:solidFill>
                <a:srgbClr val="FFFFFF"/>
              </a:solidFill>
              <a:latin typeface="Arial" panose="020B0604020202020204" pitchFamily="34" charset="0"/>
              <a:ea typeface="inpin heiti" charset="-122"/>
              <a:cs typeface="Arial" panose="020B0604020202020204" pitchFamily="34" charset="0"/>
            </a:endParaRPr>
          </a:p>
        </p:txBody>
      </p:sp>
      <p:sp>
        <p:nvSpPr>
          <p:cNvPr id="16" name="椭圆 15"/>
          <p:cNvSpPr/>
          <p:nvPr/>
        </p:nvSpPr>
        <p:spPr>
          <a:xfrm>
            <a:off x="5035770" y="3566248"/>
            <a:ext cx="1156301" cy="1118717"/>
          </a:xfrm>
          <a:prstGeom prst="ellipse">
            <a:avLst/>
          </a:prstGeom>
          <a:solidFill>
            <a:srgbClr val="A7CD6B"/>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7" tIns="60935" rIns="121867" bIns="60935" rtlCol="0" anchor="ctr"/>
          <a:lstStyle/>
          <a:p>
            <a:pPr algn="ctr" defTabSz="1218642"/>
            <a:r>
              <a:rPr lang="vi-VN" altLang="zh-CN" sz="6000">
                <a:solidFill>
                  <a:srgbClr val="FFFFFF"/>
                </a:solidFill>
                <a:latin typeface="Arial" panose="020B0604020202020204" pitchFamily="34" charset="0"/>
                <a:ea typeface="inpin heiti" charset="-122"/>
                <a:cs typeface="Arial" panose="020B0604020202020204" pitchFamily="34" charset="0"/>
              </a:rPr>
              <a:t>Ớ</a:t>
            </a:r>
            <a:endParaRPr lang="zh-CN" altLang="en-US" sz="6000" dirty="0">
              <a:solidFill>
                <a:srgbClr val="FFFFFF"/>
              </a:solidFill>
              <a:latin typeface="Arial" panose="020B0604020202020204" pitchFamily="34" charset="0"/>
              <a:ea typeface="inpin heiti" charset="-122"/>
              <a:cs typeface="Arial" panose="020B0604020202020204" pitchFamily="34" charset="0"/>
            </a:endParaRPr>
          </a:p>
        </p:txBody>
      </p:sp>
      <p:sp>
        <p:nvSpPr>
          <p:cNvPr id="17" name="椭圆 16"/>
          <p:cNvSpPr/>
          <p:nvPr/>
        </p:nvSpPr>
        <p:spPr>
          <a:xfrm>
            <a:off x="6199358" y="3566248"/>
            <a:ext cx="1156301" cy="1118717"/>
          </a:xfrm>
          <a:prstGeom prst="ellipse">
            <a:avLst/>
          </a:prstGeom>
          <a:solidFill>
            <a:srgbClr val="E9895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7" tIns="60935" rIns="121867" bIns="60935" rtlCol="0" anchor="ctr"/>
          <a:lstStyle/>
          <a:p>
            <a:pPr algn="ctr" defTabSz="1218642"/>
            <a:r>
              <a:rPr lang="vi-VN" altLang="zh-CN" sz="6000">
                <a:solidFill>
                  <a:srgbClr val="FFFFFF"/>
                </a:solidFill>
                <a:latin typeface="Arial" panose="020B0604020202020204" pitchFamily="34" charset="0"/>
                <a:ea typeface="inpin heiti" charset="-122"/>
                <a:cs typeface="Arial" panose="020B0604020202020204" pitchFamily="34" charset="0"/>
              </a:rPr>
              <a:t>P</a:t>
            </a:r>
            <a:endParaRPr lang="zh-CN" altLang="en-US" sz="6000" dirty="0">
              <a:solidFill>
                <a:srgbClr val="FFFFFF"/>
              </a:solidFill>
              <a:latin typeface="Arial" panose="020B0604020202020204" pitchFamily="34" charset="0"/>
              <a:ea typeface="inpin heiti" charset="-122"/>
              <a:cs typeface="Arial" panose="020B0604020202020204" pitchFamily="34" charset="0"/>
            </a:endParaRPr>
          </a:p>
        </p:txBody>
      </p:sp>
      <p:sp>
        <p:nvSpPr>
          <p:cNvPr id="18" name="椭圆 17"/>
          <p:cNvSpPr/>
          <p:nvPr/>
        </p:nvSpPr>
        <p:spPr>
          <a:xfrm>
            <a:off x="7343610" y="3566248"/>
            <a:ext cx="1156301" cy="1118717"/>
          </a:xfrm>
          <a:prstGeom prst="ellipse">
            <a:avLst/>
          </a:prstGeom>
          <a:solidFill>
            <a:srgbClr val="2AB5E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7" tIns="60935" rIns="121867" bIns="60935" rtlCol="0" anchor="ctr"/>
          <a:lstStyle/>
          <a:p>
            <a:pPr algn="ctr" defTabSz="1218642"/>
            <a:r>
              <a:rPr lang="vi-VN" altLang="zh-CN" sz="6000" b="1">
                <a:solidFill>
                  <a:srgbClr val="FFFFFF"/>
                </a:solidFill>
                <a:latin typeface="Arial" panose="020B0604020202020204" pitchFamily="34" charset="0"/>
                <a:ea typeface="inpin heiti" charset="-122"/>
                <a:cs typeface="Arial" panose="020B0604020202020204" pitchFamily="34" charset="0"/>
              </a:rPr>
              <a:t>4</a:t>
            </a:r>
            <a:endParaRPr lang="zh-CN" altLang="en-US" sz="6000" b="1" dirty="0">
              <a:solidFill>
                <a:srgbClr val="FFFFFF"/>
              </a:solidFill>
              <a:latin typeface="Arial" panose="020B0604020202020204" pitchFamily="34" charset="0"/>
              <a:ea typeface="inpin heiti" charset="-122"/>
              <a:cs typeface="Arial" panose="020B0604020202020204" pitchFamily="34" charset="0"/>
            </a:endParaRPr>
          </a:p>
        </p:txBody>
      </p:sp>
      <p:pic>
        <p:nvPicPr>
          <p:cNvPr id="2"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15785" y="-2145804"/>
            <a:ext cx="1083733" cy="1083733"/>
          </a:xfrm>
          <a:prstGeom prst="rect">
            <a:avLst/>
          </a:prstGeom>
        </p:spPr>
      </p:pic>
      <p:sp>
        <p:nvSpPr>
          <p:cNvPr id="20" name="Rectangle 19">
            <a:extLst>
              <a:ext uri="{FF2B5EF4-FFF2-40B4-BE49-F238E27FC236}">
                <a16:creationId xmlns:a16="http://schemas.microsoft.com/office/drawing/2014/main" id="{9BE4E4EC-E102-4D09-9155-E27E4ADE073F}"/>
              </a:ext>
            </a:extLst>
          </p:cNvPr>
          <p:cNvSpPr/>
          <p:nvPr/>
        </p:nvSpPr>
        <p:spPr>
          <a:xfrm>
            <a:off x="353962" y="2674134"/>
            <a:ext cx="11484077" cy="3077453"/>
          </a:xfrm>
          <a:prstGeom prst="rect">
            <a:avLst/>
          </a:prstGeom>
          <a:noFill/>
        </p:spPr>
        <p:txBody>
          <a:bodyPr wrap="square">
            <a:prstTxWarp prst="textArchU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09585">
              <a:lnSpc>
                <a:spcPct val="150000"/>
              </a:lnSpc>
              <a:defRPr/>
            </a:pPr>
            <a:r>
              <a:rPr lang="en-US" sz="7200" b="1" spc="67" dirty="0">
                <a:ln w="11430"/>
                <a:solidFill>
                  <a:srgbClr val="C00000"/>
                </a:solidFill>
                <a:effectLst>
                  <a:outerShdw blurRad="76200" dist="50800" dir="5400000" algn="tl" rotWithShape="0">
                    <a:srgbClr val="000000">
                      <a:alpha val="65000"/>
                    </a:srgbClr>
                  </a:outerShdw>
                </a:effectLst>
                <a:latin typeface="+mj-lt"/>
              </a:rPr>
              <a:t>NHIỆT LIỆT CHÀO MỪNG CÁC THẦY CÔ GIÁO VỀ DỰ GIỜ </a:t>
            </a:r>
          </a:p>
          <a:p>
            <a:pPr algn="ctr" defTabSz="609585">
              <a:lnSpc>
                <a:spcPct val="150000"/>
              </a:lnSpc>
              <a:defRPr/>
            </a:pPr>
            <a:r>
              <a:rPr lang="en-US" sz="7200" b="1" spc="67" dirty="0">
                <a:ln w="11430"/>
                <a:solidFill>
                  <a:srgbClr val="C00000"/>
                </a:solidFill>
                <a:effectLst>
                  <a:outerShdw blurRad="76200" dist="50800" dir="5400000" algn="tl" rotWithShape="0">
                    <a:srgbClr val="000000">
                      <a:alpha val="65000"/>
                    </a:srgbClr>
                  </a:outerShdw>
                </a:effectLst>
                <a:latin typeface="+mj-lt"/>
              </a:rPr>
              <a:t>THĂM L</a:t>
            </a:r>
            <a:r>
              <a:rPr lang="vi-VN" sz="7200" b="1" spc="67" dirty="0">
                <a:ln w="11430"/>
                <a:solidFill>
                  <a:srgbClr val="C00000"/>
                </a:solidFill>
                <a:effectLst>
                  <a:outerShdw blurRad="76200" dist="50800" dir="5400000" algn="tl" rotWithShape="0">
                    <a:srgbClr val="000000">
                      <a:alpha val="65000"/>
                    </a:srgbClr>
                  </a:outerShdw>
                </a:effectLst>
                <a:latin typeface="+mj-lt"/>
              </a:rPr>
              <a:t>Ơ</a:t>
            </a:r>
            <a:r>
              <a:rPr lang="en-US" sz="7200" b="1" spc="67" dirty="0">
                <a:ln w="11430"/>
                <a:solidFill>
                  <a:srgbClr val="C00000"/>
                </a:solidFill>
                <a:effectLst>
                  <a:outerShdw blurRad="76200" dist="50800" dir="5400000" algn="tl" rotWithShape="0">
                    <a:srgbClr val="000000">
                      <a:alpha val="65000"/>
                    </a:srgbClr>
                  </a:outerShdw>
                </a:effectLst>
                <a:latin typeface="+mj-lt"/>
              </a:rPr>
              <a:t>P </a:t>
            </a:r>
            <a:r>
              <a:rPr lang="en-US" sz="7200" b="1" spc="67" dirty="0" smtClean="0">
                <a:ln w="11430"/>
                <a:solidFill>
                  <a:srgbClr val="C00000"/>
                </a:solidFill>
                <a:effectLst>
                  <a:outerShdw blurRad="76200" dist="50800" dir="5400000" algn="tl" rotWithShape="0">
                    <a:srgbClr val="000000">
                      <a:alpha val="65000"/>
                    </a:srgbClr>
                  </a:outerShdw>
                </a:effectLst>
                <a:latin typeface="+mj-lt"/>
              </a:rPr>
              <a:t>4</a:t>
            </a:r>
            <a:r>
              <a:rPr lang="vi-VN" sz="7200" b="1" spc="67" dirty="0" smtClean="0">
                <a:ln w="11430"/>
                <a:solidFill>
                  <a:srgbClr val="C00000"/>
                </a:solidFill>
                <a:effectLst>
                  <a:outerShdw blurRad="76200" dist="50800" dir="5400000" algn="tl" rotWithShape="0">
                    <a:srgbClr val="000000">
                      <a:alpha val="65000"/>
                    </a:srgbClr>
                  </a:outerShdw>
                </a:effectLst>
                <a:latin typeface="+mj-lt"/>
              </a:rPr>
              <a:t>E</a:t>
            </a:r>
            <a:endParaRPr lang="en-US" sz="7200" b="1" spc="67" dirty="0">
              <a:ln w="11430"/>
              <a:solidFill>
                <a:srgbClr val="C00000"/>
              </a:solidFill>
              <a:effectLst>
                <a:outerShdw blurRad="76200" dist="50800" dir="5400000" algn="tl" rotWithShape="0">
                  <a:srgbClr val="000000">
                    <a:alpha val="65000"/>
                  </a:srgbClr>
                </a:outerShdw>
              </a:effectLst>
              <a:latin typeface="+mj-lt"/>
            </a:endParaRPr>
          </a:p>
          <a:p>
            <a:pPr algn="ctr" defTabSz="609585">
              <a:lnSpc>
                <a:spcPct val="150000"/>
              </a:lnSpc>
              <a:defRPr/>
            </a:pPr>
            <a:r>
              <a:rPr lang="en-US" sz="4267" b="1" spc="67" dirty="0">
                <a:ln w="11430"/>
                <a:solidFill>
                  <a:srgbClr val="1F07CF"/>
                </a:solidFill>
                <a:effectLst>
                  <a:outerShdw blurRad="76200" dist="50800" dir="5400000" algn="tl" rotWithShape="0">
                    <a:srgbClr val="000000">
                      <a:alpha val="65000"/>
                    </a:srgbClr>
                  </a:outerShdw>
                </a:effectLst>
              </a:rPr>
              <a:t>                       </a:t>
            </a:r>
            <a:endParaRPr lang="en-US" sz="3733" b="1" i="1" spc="67" dirty="0">
              <a:ln w="11430"/>
              <a:solidFill>
                <a:srgbClr val="1F07CF"/>
              </a:solidFill>
              <a:effectLst>
                <a:outerShdw blurRad="76200" dist="50800" dir="5400000" algn="tl" rotWithShape="0">
                  <a:srgbClr val="000000">
                    <a:alpha val="65000"/>
                  </a:srgbClr>
                </a:outerShdw>
              </a:effectLst>
            </a:endParaRPr>
          </a:p>
        </p:txBody>
      </p:sp>
      <p:pic>
        <p:nvPicPr>
          <p:cNvPr id="22" name="Picture 6" descr="Vo_tay">
            <a:extLst>
              <a:ext uri="{FF2B5EF4-FFF2-40B4-BE49-F238E27FC236}">
                <a16:creationId xmlns:a16="http://schemas.microsoft.com/office/drawing/2014/main" id="{C0882C75-975A-4C69-9422-6B2FEF9997BE}"/>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0993201" y="6031604"/>
            <a:ext cx="1052652" cy="700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3D77399-FA77-4026-B167-B085E03477CB}"/>
              </a:ext>
            </a:extLst>
          </p:cNvPr>
          <p:cNvSpPr txBox="1"/>
          <p:nvPr/>
        </p:nvSpPr>
        <p:spPr>
          <a:xfrm>
            <a:off x="3001263" y="6194450"/>
            <a:ext cx="6396189" cy="523220"/>
          </a:xfrm>
          <a:prstGeom prst="rect">
            <a:avLst/>
          </a:prstGeom>
          <a:noFill/>
        </p:spPr>
        <p:txBody>
          <a:bodyPr wrap="square" rtlCol="0">
            <a:spAutoFit/>
          </a:bodyPr>
          <a:lstStyle/>
          <a:p>
            <a:r>
              <a:rPr lang="en-US" sz="2800" b="1" dirty="0">
                <a:solidFill>
                  <a:srgbClr val="FF0000"/>
                </a:solidFill>
              </a:rPr>
              <a:t>GIÁO VIÊN: </a:t>
            </a:r>
            <a:r>
              <a:rPr lang="vi-VN" sz="2800" b="1" dirty="0" smtClean="0">
                <a:solidFill>
                  <a:srgbClr val="FF0000"/>
                </a:solidFill>
              </a:rPr>
              <a:t>ĐỖ THỊ HIẾU</a:t>
            </a:r>
            <a:endParaRPr lang="en-US" sz="2800" b="1" dirty="0">
              <a:solidFill>
                <a:srgbClr val="FF0000"/>
              </a:solidFill>
            </a:endParaRPr>
          </a:p>
        </p:txBody>
      </p:sp>
    </p:spTree>
    <p:extLst>
      <p:ext uri="{BB962C8B-B14F-4D97-AF65-F5344CB8AC3E}">
        <p14:creationId xmlns:p14="http://schemas.microsoft.com/office/powerpoint/2010/main" val="17485914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xmln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3" name="TextBox 2">
            <a:extLst>
              <a:ext uri="{FF2B5EF4-FFF2-40B4-BE49-F238E27FC236}">
                <a16:creationId xmlns:a16="http://schemas.microsoft.com/office/drawing/2014/main" id="{5575C614-A1DC-742B-69F3-C7A6517739F9}"/>
              </a:ext>
            </a:extLst>
          </p:cNvPr>
          <p:cNvSpPr txBox="1"/>
          <p:nvPr/>
        </p:nvSpPr>
        <p:spPr>
          <a:xfrm>
            <a:off x="2614131" y="554858"/>
            <a:ext cx="7037798" cy="749141"/>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Các</a:t>
            </a:r>
            <a:r>
              <a:rPr kumimoji="0" lang="en-US" sz="44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hành</a:t>
            </a:r>
            <a:r>
              <a:rPr kumimoji="0" lang="en-US" sz="44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vi </a:t>
            </a:r>
            <a:r>
              <a:rPr kumimoji="0" lang="en-US" sz="44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xâm</a:t>
            </a:r>
            <a:r>
              <a:rPr kumimoji="0" lang="en-US" sz="44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hại</a:t>
            </a:r>
            <a:r>
              <a:rPr kumimoji="0" lang="en-US" sz="44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tinh</a:t>
            </a:r>
            <a:r>
              <a:rPr kumimoji="0" lang="en-US" sz="44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thần</a:t>
            </a:r>
            <a:endParaRPr kumimoji="0" lang="en-US" sz="44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endParaRPr>
          </a:p>
        </p:txBody>
      </p:sp>
      <p:sp>
        <p:nvSpPr>
          <p:cNvPr id="2" name="TextBox 1">
            <a:extLst>
              <a:ext uri="{FF2B5EF4-FFF2-40B4-BE49-F238E27FC236}">
                <a16:creationId xmlns:a16="http://schemas.microsoft.com/office/drawing/2014/main" id="{94B8E46B-C033-358F-CF7D-BADDBCF31E88}"/>
              </a:ext>
            </a:extLst>
          </p:cNvPr>
          <p:cNvSpPr txBox="1"/>
          <p:nvPr/>
        </p:nvSpPr>
        <p:spPr>
          <a:xfrm>
            <a:off x="1438275" y="1666875"/>
            <a:ext cx="9658350" cy="1446550"/>
          </a:xfrm>
          <a:prstGeom prst="rect">
            <a:avLst/>
          </a:prstGeom>
          <a:noFill/>
        </p:spPr>
        <p:txBody>
          <a:bodyPr wrap="square" rtlCol="0">
            <a:spAutoFit/>
          </a:bodyPr>
          <a:lstStyle/>
          <a:p>
            <a:pPr marL="571500" indent="-571500" algn="just">
              <a:buFont typeface="Arial" panose="020B0604020202020204" pitchFamily="34" charset="0"/>
              <a:buChar char="•"/>
            </a:pPr>
            <a:r>
              <a:rPr lang="nl-NL" sz="4400" dirty="0">
                <a:solidFill>
                  <a:srgbClr val="FF0000"/>
                </a:solidFill>
                <a:effectLst/>
                <a:latin typeface="Cambria" panose="02040503050406030204" pitchFamily="18" charset="0"/>
                <a:ea typeface="Cambria" panose="02040503050406030204" pitchFamily="18" charset="0"/>
              </a:rPr>
              <a:t>Quát mắng, đe dọa, chửi tục, trêu ghẹo, phân biệt đối xử....</a:t>
            </a:r>
            <a:endParaRPr lang="en-US" sz="4400" dirty="0">
              <a:solidFill>
                <a:srgbClr val="FF0000"/>
              </a:solidFill>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C70C8F83-0FF5-F0BF-EE35-F63DA843C87A}"/>
              </a:ext>
            </a:extLst>
          </p:cNvPr>
          <p:cNvSpPr txBox="1"/>
          <p:nvPr/>
        </p:nvSpPr>
        <p:spPr>
          <a:xfrm>
            <a:off x="1057276" y="3479033"/>
            <a:ext cx="10525124" cy="612934"/>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dirty="0" err="1">
                <a:solidFill>
                  <a:srgbClr val="5B9BD5">
                    <a:lumMod val="75000"/>
                  </a:srgbClr>
                </a:solidFill>
                <a:latin typeface="Calibri" panose="020F0502020204030204" pitchFamily="34" charset="0"/>
                <a:cs typeface="Calibri" panose="020F0502020204030204" pitchFamily="34" charset="0"/>
              </a:rPr>
              <a:t>Địa</a:t>
            </a:r>
            <a:r>
              <a:rPr lang="en-US" sz="3600" b="1" noProof="0" dirty="0">
                <a:solidFill>
                  <a:srgbClr val="5B9BD5">
                    <a:lumMod val="75000"/>
                  </a:srgbClr>
                </a:solidFill>
                <a:latin typeface="Calibri" panose="020F0502020204030204" pitchFamily="34" charset="0"/>
                <a:cs typeface="Calibri" panose="020F0502020204030204" pitchFamily="34" charset="0"/>
              </a:rPr>
              <a:t> </a:t>
            </a:r>
            <a:r>
              <a:rPr lang="en-US" sz="3600" b="1" noProof="0" dirty="0" err="1">
                <a:solidFill>
                  <a:srgbClr val="5B9BD5">
                    <a:lumMod val="75000"/>
                  </a:srgbClr>
                </a:solidFill>
                <a:latin typeface="Calibri" panose="020F0502020204030204" pitchFamily="34" charset="0"/>
                <a:cs typeface="Calibri" panose="020F0502020204030204" pitchFamily="34" charset="0"/>
              </a:rPr>
              <a:t>điểm</a:t>
            </a:r>
            <a:r>
              <a:rPr lang="en-US" sz="3600" b="1" noProof="0" dirty="0">
                <a:solidFill>
                  <a:srgbClr val="5B9BD5">
                    <a:lumMod val="75000"/>
                  </a:srgbClr>
                </a:solidFill>
                <a:latin typeface="Calibri" panose="020F0502020204030204" pitchFamily="34" charset="0"/>
                <a:cs typeface="Calibri" panose="020F0502020204030204" pitchFamily="34" charset="0"/>
              </a:rPr>
              <a:t> </a:t>
            </a:r>
            <a:r>
              <a:rPr lang="en-US" sz="3600" b="1" noProof="0" dirty="0" err="1">
                <a:solidFill>
                  <a:srgbClr val="5B9BD5">
                    <a:lumMod val="75000"/>
                  </a:srgbClr>
                </a:solidFill>
                <a:latin typeface="Calibri" panose="020F0502020204030204" pitchFamily="34" charset="0"/>
                <a:cs typeface="Calibri" panose="020F0502020204030204" pitchFamily="34" charset="0"/>
              </a:rPr>
              <a:t>thường</a:t>
            </a:r>
            <a:r>
              <a:rPr lang="en-US" sz="3600" b="1" noProof="0" dirty="0">
                <a:solidFill>
                  <a:srgbClr val="5B9BD5">
                    <a:lumMod val="75000"/>
                  </a:srgbClr>
                </a:solidFill>
                <a:latin typeface="Calibri" panose="020F0502020204030204" pitchFamily="34" charset="0"/>
                <a:cs typeface="Calibri" panose="020F0502020204030204" pitchFamily="34" charset="0"/>
              </a:rPr>
              <a:t> </a:t>
            </a:r>
            <a:r>
              <a:rPr lang="en-US" sz="3600" b="1" noProof="0" dirty="0" err="1">
                <a:solidFill>
                  <a:srgbClr val="5B9BD5">
                    <a:lumMod val="75000"/>
                  </a:srgbClr>
                </a:solidFill>
                <a:latin typeface="Calibri" panose="020F0502020204030204" pitchFamily="34" charset="0"/>
                <a:cs typeface="Calibri" panose="020F0502020204030204" pitchFamily="34" charset="0"/>
              </a:rPr>
              <a:t>xảy</a:t>
            </a:r>
            <a:r>
              <a:rPr lang="en-US" sz="3600" b="1" noProof="0" dirty="0">
                <a:solidFill>
                  <a:srgbClr val="5B9BD5">
                    <a:lumMod val="75000"/>
                  </a:srgbClr>
                </a:solidFill>
                <a:latin typeface="Calibri" panose="020F0502020204030204" pitchFamily="34" charset="0"/>
                <a:cs typeface="Calibri" panose="020F0502020204030204" pitchFamily="34" charset="0"/>
              </a:rPr>
              <a:t> </a:t>
            </a:r>
            <a:r>
              <a:rPr lang="en-US" sz="3600" b="1" noProof="0" dirty="0" err="1">
                <a:solidFill>
                  <a:srgbClr val="5B9BD5">
                    <a:lumMod val="75000"/>
                  </a:srgbClr>
                </a:solidFill>
                <a:latin typeface="Calibri" panose="020F0502020204030204" pitchFamily="34" charset="0"/>
                <a:cs typeface="Calibri" panose="020F0502020204030204" pitchFamily="34" charset="0"/>
              </a:rPr>
              <a:t>ra</a:t>
            </a:r>
            <a:r>
              <a:rPr lang="en-US" sz="3600" b="1" noProof="0" dirty="0">
                <a:solidFill>
                  <a:srgbClr val="5B9BD5">
                    <a:lumMod val="75000"/>
                  </a:srgbClr>
                </a:solidFill>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tình</a:t>
            </a:r>
            <a:r>
              <a:rPr kumimoji="0" lang="en-US" sz="36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huống</a:t>
            </a:r>
            <a:r>
              <a:rPr kumimoji="0" lang="en-US" sz="36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xâm</a:t>
            </a:r>
            <a:r>
              <a:rPr kumimoji="0" lang="en-US" sz="36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hại</a:t>
            </a:r>
            <a:r>
              <a:rPr kumimoji="0" lang="en-US" sz="36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tinh</a:t>
            </a:r>
            <a:r>
              <a:rPr kumimoji="0" lang="en-US" sz="36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thần</a:t>
            </a:r>
            <a:endPar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endParaRPr>
          </a:p>
        </p:txBody>
      </p:sp>
      <p:sp>
        <p:nvSpPr>
          <p:cNvPr id="9" name="TextBox 8">
            <a:extLst>
              <a:ext uri="{FF2B5EF4-FFF2-40B4-BE49-F238E27FC236}">
                <a16:creationId xmlns:a16="http://schemas.microsoft.com/office/drawing/2014/main" id="{1A5E6279-85FB-E659-1C28-00CC0931DD66}"/>
              </a:ext>
            </a:extLst>
          </p:cNvPr>
          <p:cNvSpPr txBox="1"/>
          <p:nvPr/>
        </p:nvSpPr>
        <p:spPr>
          <a:xfrm>
            <a:off x="1962150" y="4467225"/>
            <a:ext cx="8801100" cy="769441"/>
          </a:xfrm>
          <a:prstGeom prst="rect">
            <a:avLst/>
          </a:prstGeom>
          <a:noFill/>
        </p:spPr>
        <p:txBody>
          <a:bodyPr wrap="square" rtlCol="0">
            <a:spAutoFit/>
          </a:bodyPr>
          <a:lstStyle/>
          <a:p>
            <a:pPr marL="571500" indent="-571500" algn="just">
              <a:buFont typeface="Arial" panose="020B0604020202020204" pitchFamily="34" charset="0"/>
              <a:buChar char="•"/>
            </a:pPr>
            <a:r>
              <a:rPr lang="en-US" sz="4400" dirty="0">
                <a:solidFill>
                  <a:srgbClr val="FF0000"/>
                </a:solidFill>
                <a:latin typeface="Cambria" panose="02040503050406030204" pitchFamily="18" charset="0"/>
                <a:ea typeface="Cambria" panose="02040503050406030204" pitchFamily="18" charset="0"/>
              </a:rPr>
              <a:t>X</a:t>
            </a:r>
            <a:r>
              <a:rPr lang="vi-VN" sz="4400" dirty="0">
                <a:solidFill>
                  <a:srgbClr val="FF0000"/>
                </a:solidFill>
                <a:latin typeface="Cambria" panose="02040503050406030204" pitchFamily="18" charset="0"/>
                <a:ea typeface="Cambria" panose="02040503050406030204" pitchFamily="18" charset="0"/>
              </a:rPr>
              <a:t>ảy ra mọi lúc, mọi nơi</a:t>
            </a:r>
            <a:endParaRPr lang="en-US" sz="44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87448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6"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xmln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6" name="TextBox 5">
            <a:extLst>
              <a:ext uri="{FF2B5EF4-FFF2-40B4-BE49-F238E27FC236}">
                <a16:creationId xmlns:a16="http://schemas.microsoft.com/office/drawing/2014/main" id="{C70C8F83-0FF5-F0BF-EE35-F63DA843C87A}"/>
              </a:ext>
            </a:extLst>
          </p:cNvPr>
          <p:cNvSpPr txBox="1"/>
          <p:nvPr/>
        </p:nvSpPr>
        <p:spPr>
          <a:xfrm>
            <a:off x="1000126" y="726308"/>
            <a:ext cx="10525124" cy="612934"/>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lvl="0" algn="ctr">
              <a:defRPr/>
            </a:pPr>
            <a:r>
              <a:rPr lang="en-US" sz="3600" b="1" dirty="0">
                <a:solidFill>
                  <a:srgbClr val="5B9BD5">
                    <a:lumMod val="75000"/>
                  </a:srgbClr>
                </a:solidFill>
                <a:latin typeface="Calibri" panose="020F0502020204030204" pitchFamily="34" charset="0"/>
                <a:cs typeface="Calibri" panose="020F0502020204030204" pitchFamily="34" charset="0"/>
              </a:rPr>
              <a:t>N</a:t>
            </a:r>
            <a:r>
              <a:rPr lang="vi-VN" sz="3600" b="1" dirty="0">
                <a:solidFill>
                  <a:srgbClr val="5B9BD5">
                    <a:lumMod val="75000"/>
                  </a:srgbClr>
                </a:solidFill>
                <a:latin typeface="Calibri" panose="020F0502020204030204" pitchFamily="34" charset="0"/>
                <a:cs typeface="Calibri" panose="020F0502020204030204" pitchFamily="34" charset="0"/>
              </a:rPr>
              <a:t>gười có thể thực hiện hành vi </a:t>
            </a:r>
            <a:r>
              <a:rPr lang="en-US" sz="3600" b="1" dirty="0">
                <a:solidFill>
                  <a:srgbClr val="5B9BD5">
                    <a:lumMod val="75000"/>
                  </a:srgbClr>
                </a:solidFill>
                <a:latin typeface="Calibri" panose="020F0502020204030204" pitchFamily="34" charset="0"/>
                <a:cs typeface="Calibri" panose="020F0502020204030204" pitchFamily="34" charset="0"/>
              </a:rPr>
              <a:t>x</a:t>
            </a:r>
            <a:r>
              <a:rPr lang="vi-VN" sz="3600" b="1" dirty="0">
                <a:solidFill>
                  <a:srgbClr val="5B9BD5">
                    <a:lumMod val="75000"/>
                  </a:srgbClr>
                </a:solidFill>
                <a:latin typeface="Calibri" panose="020F0502020204030204" pitchFamily="34" charset="0"/>
                <a:cs typeface="Calibri" panose="020F0502020204030204" pitchFamily="34" charset="0"/>
              </a:rPr>
              <a:t>âm hại tinh thần</a:t>
            </a:r>
            <a:endPar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endParaRPr>
          </a:p>
        </p:txBody>
      </p:sp>
      <p:sp>
        <p:nvSpPr>
          <p:cNvPr id="9" name="TextBox 8">
            <a:extLst>
              <a:ext uri="{FF2B5EF4-FFF2-40B4-BE49-F238E27FC236}">
                <a16:creationId xmlns:a16="http://schemas.microsoft.com/office/drawing/2014/main" id="{1A5E6279-85FB-E659-1C28-00CC0931DD66}"/>
              </a:ext>
            </a:extLst>
          </p:cNvPr>
          <p:cNvSpPr txBox="1"/>
          <p:nvPr/>
        </p:nvSpPr>
        <p:spPr>
          <a:xfrm>
            <a:off x="819150" y="1590675"/>
            <a:ext cx="10448925" cy="1446550"/>
          </a:xfrm>
          <a:prstGeom prst="rect">
            <a:avLst/>
          </a:prstGeom>
          <a:noFill/>
        </p:spPr>
        <p:txBody>
          <a:bodyPr wrap="square" rtlCol="0">
            <a:spAutoFit/>
          </a:bodyPr>
          <a:lstStyle/>
          <a:p>
            <a:pPr marL="571500" lvl="0" indent="-571500" algn="just">
              <a:buFont typeface="Arial" panose="020B0604020202020204" pitchFamily="34" charset="0"/>
              <a:buChar char="•"/>
            </a:pPr>
            <a:r>
              <a:rPr lang="vi-VN" sz="4400" dirty="0">
                <a:solidFill>
                  <a:srgbClr val="FF0000"/>
                </a:solidFill>
                <a:latin typeface="Cambria" panose="02040503050406030204" pitchFamily="18" charset="0"/>
                <a:ea typeface="Cambria" panose="02040503050406030204" pitchFamily="18" charset="0"/>
              </a:rPr>
              <a:t>Người quen, người lạ, người thân, người hơn tuổi, người có cả hai giới tính....</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5A2ADC3A-62FA-1D0D-282D-1BEC77A51F99}"/>
              </a:ext>
            </a:extLst>
          </p:cNvPr>
          <p:cNvSpPr txBox="1"/>
          <p:nvPr/>
        </p:nvSpPr>
        <p:spPr>
          <a:xfrm>
            <a:off x="1685924" y="3221858"/>
            <a:ext cx="8810625" cy="817245"/>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lvl="0" algn="ctr">
              <a:defRPr/>
            </a:pPr>
            <a:r>
              <a:rPr lang="vi-VN" sz="4800" b="1" dirty="0">
                <a:solidFill>
                  <a:srgbClr val="5B9BD5">
                    <a:lumMod val="75000"/>
                  </a:srgbClr>
                </a:solidFill>
                <a:latin typeface="Calibri" panose="020F0502020204030204" pitchFamily="34" charset="0"/>
                <a:cs typeface="Calibri" panose="020F0502020204030204" pitchFamily="34" charset="0"/>
              </a:rPr>
              <a:t>Hậu quả cho người bị </a:t>
            </a:r>
            <a:r>
              <a:rPr lang="en-US" sz="4800" b="1" dirty="0">
                <a:solidFill>
                  <a:srgbClr val="5B9BD5">
                    <a:lumMod val="75000"/>
                  </a:srgbClr>
                </a:solidFill>
                <a:latin typeface="Calibri" panose="020F0502020204030204" pitchFamily="34" charset="0"/>
                <a:cs typeface="Calibri" panose="020F0502020204030204" pitchFamily="34" charset="0"/>
              </a:rPr>
              <a:t>x</a:t>
            </a:r>
            <a:r>
              <a:rPr lang="vi-VN" sz="4800" b="1" dirty="0">
                <a:solidFill>
                  <a:srgbClr val="5B9BD5">
                    <a:lumMod val="75000"/>
                  </a:srgbClr>
                </a:solidFill>
                <a:latin typeface="Calibri" panose="020F0502020204030204" pitchFamily="34" charset="0"/>
                <a:cs typeface="Calibri" panose="020F0502020204030204" pitchFamily="34" charset="0"/>
              </a:rPr>
              <a:t>âm hại</a:t>
            </a:r>
            <a:endParaRPr kumimoji="0" lang="en-US" sz="48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endParaRPr>
          </a:p>
        </p:txBody>
      </p:sp>
      <p:sp>
        <p:nvSpPr>
          <p:cNvPr id="8" name="TextBox 7">
            <a:extLst>
              <a:ext uri="{FF2B5EF4-FFF2-40B4-BE49-F238E27FC236}">
                <a16:creationId xmlns:a16="http://schemas.microsoft.com/office/drawing/2014/main" id="{3C380EBA-1C1A-1746-5E77-FE79179EF095}"/>
              </a:ext>
            </a:extLst>
          </p:cNvPr>
          <p:cNvSpPr txBox="1"/>
          <p:nvPr/>
        </p:nvSpPr>
        <p:spPr>
          <a:xfrm>
            <a:off x="933450" y="4429125"/>
            <a:ext cx="10448925" cy="1446550"/>
          </a:xfrm>
          <a:prstGeom prst="rect">
            <a:avLst/>
          </a:prstGeom>
          <a:noFill/>
        </p:spPr>
        <p:txBody>
          <a:bodyPr wrap="square" rtlCol="0">
            <a:spAutoFit/>
          </a:bodyPr>
          <a:lstStyle/>
          <a:p>
            <a:pPr marL="571500" lvl="0" indent="-571500" algn="just">
              <a:buFont typeface="Arial" panose="020B0604020202020204" pitchFamily="34" charset="0"/>
              <a:buChar char="•"/>
            </a:pPr>
            <a:r>
              <a:rPr lang="vi-VN" sz="4400" dirty="0">
                <a:solidFill>
                  <a:srgbClr val="FF0000"/>
                </a:solidFill>
                <a:latin typeface="Cambria" panose="02040503050406030204" pitchFamily="18" charset="0"/>
                <a:ea typeface="Cambria" panose="02040503050406030204" pitchFamily="18" charset="0"/>
              </a:rPr>
              <a:t>Lo lắng, sống thụ động, mất lòng tin vào người khác...</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85607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5"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9EC2E641-61F7-CB5B-C5BB-D0FDD6F23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sp>
        <p:nvSpPr>
          <p:cNvPr id="4" name="Rectangle: Rounded Corners 11">
            <a:extLst>
              <a:ext uri="{FF2B5EF4-FFF2-40B4-BE49-F238E27FC236}">
                <a16:creationId xmlns:a16="http://schemas.microsoft.com/office/drawing/2014/main" id="{E7044127-2065-C890-03F1-A035029ECEF8}"/>
              </a:ext>
            </a:extLst>
          </p:cNvPr>
          <p:cNvSpPr/>
          <p:nvPr/>
        </p:nvSpPr>
        <p:spPr>
          <a:xfrm>
            <a:off x="284921" y="487963"/>
            <a:ext cx="11622156" cy="6056243"/>
          </a:xfrm>
          <a:custGeom>
            <a:avLst/>
            <a:gdLst>
              <a:gd name="connsiteX0" fmla="*/ 0 w 11622156"/>
              <a:gd name="connsiteY0" fmla="*/ 1009394 h 6056243"/>
              <a:gd name="connsiteX1" fmla="*/ 1009394 w 11622156"/>
              <a:gd name="connsiteY1" fmla="*/ 0 h 6056243"/>
              <a:gd name="connsiteX2" fmla="*/ 1766365 w 11622156"/>
              <a:gd name="connsiteY2" fmla="*/ 0 h 6056243"/>
              <a:gd name="connsiteX3" fmla="*/ 2139202 w 11622156"/>
              <a:gd name="connsiteY3" fmla="*/ 0 h 6056243"/>
              <a:gd name="connsiteX4" fmla="*/ 2416005 w 11622156"/>
              <a:gd name="connsiteY4" fmla="*/ 0 h 6056243"/>
              <a:gd name="connsiteX5" fmla="*/ 3076943 w 11622156"/>
              <a:gd name="connsiteY5" fmla="*/ 0 h 6056243"/>
              <a:gd name="connsiteX6" fmla="*/ 3449779 w 11622156"/>
              <a:gd name="connsiteY6" fmla="*/ 0 h 6056243"/>
              <a:gd name="connsiteX7" fmla="*/ 4206751 w 11622156"/>
              <a:gd name="connsiteY7" fmla="*/ 0 h 6056243"/>
              <a:gd name="connsiteX8" fmla="*/ 4579587 w 11622156"/>
              <a:gd name="connsiteY8" fmla="*/ 0 h 6056243"/>
              <a:gd name="connsiteX9" fmla="*/ 4952424 w 11622156"/>
              <a:gd name="connsiteY9" fmla="*/ 0 h 6056243"/>
              <a:gd name="connsiteX10" fmla="*/ 5229227 w 11622156"/>
              <a:gd name="connsiteY10" fmla="*/ 0 h 6056243"/>
              <a:gd name="connsiteX11" fmla="*/ 5698097 w 11622156"/>
              <a:gd name="connsiteY11" fmla="*/ 0 h 6056243"/>
              <a:gd name="connsiteX12" fmla="*/ 6166968 w 11622156"/>
              <a:gd name="connsiteY12" fmla="*/ 0 h 6056243"/>
              <a:gd name="connsiteX13" fmla="*/ 6635838 w 11622156"/>
              <a:gd name="connsiteY13" fmla="*/ 0 h 6056243"/>
              <a:gd name="connsiteX14" fmla="*/ 7296776 w 11622156"/>
              <a:gd name="connsiteY14" fmla="*/ 0 h 6056243"/>
              <a:gd name="connsiteX15" fmla="*/ 7669612 w 11622156"/>
              <a:gd name="connsiteY15" fmla="*/ 0 h 6056243"/>
              <a:gd name="connsiteX16" fmla="*/ 8234516 w 11622156"/>
              <a:gd name="connsiteY16" fmla="*/ 0 h 6056243"/>
              <a:gd name="connsiteX17" fmla="*/ 8607353 w 11622156"/>
              <a:gd name="connsiteY17" fmla="*/ 0 h 6056243"/>
              <a:gd name="connsiteX18" fmla="*/ 9364324 w 11622156"/>
              <a:gd name="connsiteY18" fmla="*/ 0 h 6056243"/>
              <a:gd name="connsiteX19" fmla="*/ 9833194 w 11622156"/>
              <a:gd name="connsiteY19" fmla="*/ 0 h 6056243"/>
              <a:gd name="connsiteX20" fmla="*/ 10109997 w 11622156"/>
              <a:gd name="connsiteY20" fmla="*/ 0 h 6056243"/>
              <a:gd name="connsiteX21" fmla="*/ 10612762 w 11622156"/>
              <a:gd name="connsiteY21" fmla="*/ 0 h 6056243"/>
              <a:gd name="connsiteX22" fmla="*/ 11622156 w 11622156"/>
              <a:gd name="connsiteY22" fmla="*/ 1009394 h 6056243"/>
              <a:gd name="connsiteX23" fmla="*/ 11622156 w 11622156"/>
              <a:gd name="connsiteY23" fmla="*/ 1666922 h 6056243"/>
              <a:gd name="connsiteX24" fmla="*/ 11622156 w 11622156"/>
              <a:gd name="connsiteY24" fmla="*/ 2162953 h 6056243"/>
              <a:gd name="connsiteX25" fmla="*/ 11622156 w 11622156"/>
              <a:gd name="connsiteY25" fmla="*/ 2658983 h 6056243"/>
              <a:gd name="connsiteX26" fmla="*/ 11622156 w 11622156"/>
              <a:gd name="connsiteY26" fmla="*/ 3235762 h 6056243"/>
              <a:gd name="connsiteX27" fmla="*/ 11622156 w 11622156"/>
              <a:gd name="connsiteY27" fmla="*/ 3812541 h 6056243"/>
              <a:gd name="connsiteX28" fmla="*/ 11622156 w 11622156"/>
              <a:gd name="connsiteY28" fmla="*/ 4470070 h 6056243"/>
              <a:gd name="connsiteX29" fmla="*/ 11622156 w 11622156"/>
              <a:gd name="connsiteY29" fmla="*/ 5046849 h 6056243"/>
              <a:gd name="connsiteX30" fmla="*/ 10612762 w 11622156"/>
              <a:gd name="connsiteY30" fmla="*/ 6056243 h 6056243"/>
              <a:gd name="connsiteX31" fmla="*/ 10047858 w 11622156"/>
              <a:gd name="connsiteY31" fmla="*/ 6056243 h 6056243"/>
              <a:gd name="connsiteX32" fmla="*/ 9578988 w 11622156"/>
              <a:gd name="connsiteY32" fmla="*/ 6056243 h 6056243"/>
              <a:gd name="connsiteX33" fmla="*/ 9302185 w 11622156"/>
              <a:gd name="connsiteY33" fmla="*/ 6056243 h 6056243"/>
              <a:gd name="connsiteX34" fmla="*/ 8545213 w 11622156"/>
              <a:gd name="connsiteY34" fmla="*/ 6056243 h 6056243"/>
              <a:gd name="connsiteX35" fmla="*/ 8268410 w 11622156"/>
              <a:gd name="connsiteY35" fmla="*/ 6056243 h 6056243"/>
              <a:gd name="connsiteX36" fmla="*/ 7607473 w 11622156"/>
              <a:gd name="connsiteY36" fmla="*/ 6056243 h 6056243"/>
              <a:gd name="connsiteX37" fmla="*/ 7138602 w 11622156"/>
              <a:gd name="connsiteY37" fmla="*/ 6056243 h 6056243"/>
              <a:gd name="connsiteX38" fmla="*/ 6765766 w 11622156"/>
              <a:gd name="connsiteY38" fmla="*/ 6056243 h 6056243"/>
              <a:gd name="connsiteX39" fmla="*/ 6296895 w 11622156"/>
              <a:gd name="connsiteY39" fmla="*/ 6056243 h 6056243"/>
              <a:gd name="connsiteX40" fmla="*/ 5635958 w 11622156"/>
              <a:gd name="connsiteY40" fmla="*/ 6056243 h 6056243"/>
              <a:gd name="connsiteX41" fmla="*/ 4975020 w 11622156"/>
              <a:gd name="connsiteY41" fmla="*/ 6056243 h 6056243"/>
              <a:gd name="connsiteX42" fmla="*/ 4506150 w 11622156"/>
              <a:gd name="connsiteY42" fmla="*/ 6056243 h 6056243"/>
              <a:gd name="connsiteX43" fmla="*/ 4037279 w 11622156"/>
              <a:gd name="connsiteY43" fmla="*/ 6056243 h 6056243"/>
              <a:gd name="connsiteX44" fmla="*/ 3376342 w 11622156"/>
              <a:gd name="connsiteY44" fmla="*/ 6056243 h 6056243"/>
              <a:gd name="connsiteX45" fmla="*/ 3003505 w 11622156"/>
              <a:gd name="connsiteY45" fmla="*/ 6056243 h 6056243"/>
              <a:gd name="connsiteX46" fmla="*/ 2726702 w 11622156"/>
              <a:gd name="connsiteY46" fmla="*/ 6056243 h 6056243"/>
              <a:gd name="connsiteX47" fmla="*/ 1969731 w 11622156"/>
              <a:gd name="connsiteY47" fmla="*/ 6056243 h 6056243"/>
              <a:gd name="connsiteX48" fmla="*/ 1692928 w 11622156"/>
              <a:gd name="connsiteY48" fmla="*/ 6056243 h 6056243"/>
              <a:gd name="connsiteX49" fmla="*/ 1009394 w 11622156"/>
              <a:gd name="connsiteY49" fmla="*/ 6056243 h 6056243"/>
              <a:gd name="connsiteX50" fmla="*/ 0 w 11622156"/>
              <a:gd name="connsiteY50" fmla="*/ 5046849 h 6056243"/>
              <a:gd name="connsiteX51" fmla="*/ 0 w 11622156"/>
              <a:gd name="connsiteY51" fmla="*/ 4591193 h 6056243"/>
              <a:gd name="connsiteX52" fmla="*/ 0 w 11622156"/>
              <a:gd name="connsiteY52" fmla="*/ 4054789 h 6056243"/>
              <a:gd name="connsiteX53" fmla="*/ 0 w 11622156"/>
              <a:gd name="connsiteY53" fmla="*/ 3397260 h 6056243"/>
              <a:gd name="connsiteX54" fmla="*/ 0 w 11622156"/>
              <a:gd name="connsiteY54" fmla="*/ 2901230 h 6056243"/>
              <a:gd name="connsiteX55" fmla="*/ 0 w 11622156"/>
              <a:gd name="connsiteY55" fmla="*/ 2445574 h 6056243"/>
              <a:gd name="connsiteX56" fmla="*/ 0 w 11622156"/>
              <a:gd name="connsiteY56" fmla="*/ 1788046 h 6056243"/>
              <a:gd name="connsiteX57" fmla="*/ 0 w 11622156"/>
              <a:gd name="connsiteY57" fmla="*/ 1009394 h 60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22156" h="6056243" fill="none" extrusionOk="0">
                <a:moveTo>
                  <a:pt x="0" y="1009394"/>
                </a:moveTo>
                <a:cubicBezTo>
                  <a:pt x="52822" y="524201"/>
                  <a:pt x="520798" y="110751"/>
                  <a:pt x="1009394" y="0"/>
                </a:cubicBezTo>
                <a:cubicBezTo>
                  <a:pt x="1358058" y="-78456"/>
                  <a:pt x="1434242" y="825"/>
                  <a:pt x="1766365" y="0"/>
                </a:cubicBezTo>
                <a:cubicBezTo>
                  <a:pt x="2098488" y="-825"/>
                  <a:pt x="1984889" y="44684"/>
                  <a:pt x="2139202" y="0"/>
                </a:cubicBezTo>
                <a:cubicBezTo>
                  <a:pt x="2293515" y="-44684"/>
                  <a:pt x="2359350" y="4175"/>
                  <a:pt x="2416005" y="0"/>
                </a:cubicBezTo>
                <a:cubicBezTo>
                  <a:pt x="2472660" y="-4175"/>
                  <a:pt x="2831903" y="30027"/>
                  <a:pt x="3076943" y="0"/>
                </a:cubicBezTo>
                <a:cubicBezTo>
                  <a:pt x="3321983" y="-30027"/>
                  <a:pt x="3265968" y="13709"/>
                  <a:pt x="3449779" y="0"/>
                </a:cubicBezTo>
                <a:cubicBezTo>
                  <a:pt x="3633590" y="-13709"/>
                  <a:pt x="4014923" y="27739"/>
                  <a:pt x="4206751" y="0"/>
                </a:cubicBezTo>
                <a:cubicBezTo>
                  <a:pt x="4398579" y="-27739"/>
                  <a:pt x="4484973" y="7019"/>
                  <a:pt x="4579587" y="0"/>
                </a:cubicBezTo>
                <a:cubicBezTo>
                  <a:pt x="4674201" y="-7019"/>
                  <a:pt x="4859018" y="15080"/>
                  <a:pt x="4952424" y="0"/>
                </a:cubicBezTo>
                <a:cubicBezTo>
                  <a:pt x="5045830" y="-15080"/>
                  <a:pt x="5155584" y="2938"/>
                  <a:pt x="5229227" y="0"/>
                </a:cubicBezTo>
                <a:cubicBezTo>
                  <a:pt x="5302870" y="-2938"/>
                  <a:pt x="5484059" y="13918"/>
                  <a:pt x="5698097" y="0"/>
                </a:cubicBezTo>
                <a:cubicBezTo>
                  <a:pt x="5912135" y="-13918"/>
                  <a:pt x="6038395" y="15009"/>
                  <a:pt x="6166968" y="0"/>
                </a:cubicBezTo>
                <a:cubicBezTo>
                  <a:pt x="6295541" y="-15009"/>
                  <a:pt x="6455774" y="42725"/>
                  <a:pt x="6635838" y="0"/>
                </a:cubicBezTo>
                <a:cubicBezTo>
                  <a:pt x="6815902" y="-42725"/>
                  <a:pt x="7038396" y="73758"/>
                  <a:pt x="7296776" y="0"/>
                </a:cubicBezTo>
                <a:cubicBezTo>
                  <a:pt x="7555156" y="-73758"/>
                  <a:pt x="7492686" y="41702"/>
                  <a:pt x="7669612" y="0"/>
                </a:cubicBezTo>
                <a:cubicBezTo>
                  <a:pt x="7846538" y="-41702"/>
                  <a:pt x="7954474" y="57749"/>
                  <a:pt x="8234516" y="0"/>
                </a:cubicBezTo>
                <a:cubicBezTo>
                  <a:pt x="8514558" y="-57749"/>
                  <a:pt x="8448370" y="19613"/>
                  <a:pt x="8607353" y="0"/>
                </a:cubicBezTo>
                <a:cubicBezTo>
                  <a:pt x="8766336" y="-19613"/>
                  <a:pt x="9025987" y="47697"/>
                  <a:pt x="9364324" y="0"/>
                </a:cubicBezTo>
                <a:cubicBezTo>
                  <a:pt x="9702661" y="-47697"/>
                  <a:pt x="9731668" y="19070"/>
                  <a:pt x="9833194" y="0"/>
                </a:cubicBezTo>
                <a:cubicBezTo>
                  <a:pt x="9934720" y="-19070"/>
                  <a:pt x="10018046" y="8719"/>
                  <a:pt x="10109997" y="0"/>
                </a:cubicBezTo>
                <a:cubicBezTo>
                  <a:pt x="10201948" y="-8719"/>
                  <a:pt x="10414611" y="38790"/>
                  <a:pt x="10612762" y="0"/>
                </a:cubicBezTo>
                <a:cubicBezTo>
                  <a:pt x="11041545" y="34044"/>
                  <a:pt x="11494868" y="440594"/>
                  <a:pt x="11622156" y="1009394"/>
                </a:cubicBezTo>
                <a:cubicBezTo>
                  <a:pt x="11699873" y="1287461"/>
                  <a:pt x="11620591" y="1448278"/>
                  <a:pt x="11622156" y="1666922"/>
                </a:cubicBezTo>
                <a:cubicBezTo>
                  <a:pt x="11623721" y="1885566"/>
                  <a:pt x="11603030" y="1986042"/>
                  <a:pt x="11622156" y="2162953"/>
                </a:cubicBezTo>
                <a:cubicBezTo>
                  <a:pt x="11641282" y="2339864"/>
                  <a:pt x="11617295" y="2521599"/>
                  <a:pt x="11622156" y="2658983"/>
                </a:cubicBezTo>
                <a:cubicBezTo>
                  <a:pt x="11627017" y="2796367"/>
                  <a:pt x="11594400" y="3019284"/>
                  <a:pt x="11622156" y="3235762"/>
                </a:cubicBezTo>
                <a:cubicBezTo>
                  <a:pt x="11649912" y="3452240"/>
                  <a:pt x="11571482" y="3531182"/>
                  <a:pt x="11622156" y="3812541"/>
                </a:cubicBezTo>
                <a:cubicBezTo>
                  <a:pt x="11672830" y="4093900"/>
                  <a:pt x="11576804" y="4244422"/>
                  <a:pt x="11622156" y="4470070"/>
                </a:cubicBezTo>
                <a:cubicBezTo>
                  <a:pt x="11667508" y="4695718"/>
                  <a:pt x="11598623" y="4762520"/>
                  <a:pt x="11622156" y="5046849"/>
                </a:cubicBezTo>
                <a:cubicBezTo>
                  <a:pt x="11659448" y="5457655"/>
                  <a:pt x="11233090" y="5978096"/>
                  <a:pt x="10612762" y="6056243"/>
                </a:cubicBezTo>
                <a:cubicBezTo>
                  <a:pt x="10486867" y="6062969"/>
                  <a:pt x="10267403" y="6017910"/>
                  <a:pt x="10047858" y="6056243"/>
                </a:cubicBezTo>
                <a:cubicBezTo>
                  <a:pt x="9828313" y="6094576"/>
                  <a:pt x="9688542" y="6022418"/>
                  <a:pt x="9578988" y="6056243"/>
                </a:cubicBezTo>
                <a:cubicBezTo>
                  <a:pt x="9469434" y="6090068"/>
                  <a:pt x="9366482" y="6036218"/>
                  <a:pt x="9302185" y="6056243"/>
                </a:cubicBezTo>
                <a:cubicBezTo>
                  <a:pt x="9237888" y="6076268"/>
                  <a:pt x="8782197" y="6044401"/>
                  <a:pt x="8545213" y="6056243"/>
                </a:cubicBezTo>
                <a:cubicBezTo>
                  <a:pt x="8308229" y="6068085"/>
                  <a:pt x="8335034" y="6049803"/>
                  <a:pt x="8268410" y="6056243"/>
                </a:cubicBezTo>
                <a:cubicBezTo>
                  <a:pt x="8201786" y="6062683"/>
                  <a:pt x="7846806" y="5988982"/>
                  <a:pt x="7607473" y="6056243"/>
                </a:cubicBezTo>
                <a:cubicBezTo>
                  <a:pt x="7368140" y="6123504"/>
                  <a:pt x="7233825" y="6040316"/>
                  <a:pt x="7138602" y="6056243"/>
                </a:cubicBezTo>
                <a:cubicBezTo>
                  <a:pt x="7043379" y="6072170"/>
                  <a:pt x="6951940" y="6021842"/>
                  <a:pt x="6765766" y="6056243"/>
                </a:cubicBezTo>
                <a:cubicBezTo>
                  <a:pt x="6579592" y="6090644"/>
                  <a:pt x="6394272" y="6038811"/>
                  <a:pt x="6296895" y="6056243"/>
                </a:cubicBezTo>
                <a:cubicBezTo>
                  <a:pt x="6199518" y="6073675"/>
                  <a:pt x="5850902" y="6020866"/>
                  <a:pt x="5635958" y="6056243"/>
                </a:cubicBezTo>
                <a:cubicBezTo>
                  <a:pt x="5421014" y="6091620"/>
                  <a:pt x="5291497" y="6003730"/>
                  <a:pt x="4975020" y="6056243"/>
                </a:cubicBezTo>
                <a:cubicBezTo>
                  <a:pt x="4658543" y="6108756"/>
                  <a:pt x="4690023" y="6032412"/>
                  <a:pt x="4506150" y="6056243"/>
                </a:cubicBezTo>
                <a:cubicBezTo>
                  <a:pt x="4322277" y="6080074"/>
                  <a:pt x="4216000" y="6042625"/>
                  <a:pt x="4037279" y="6056243"/>
                </a:cubicBezTo>
                <a:cubicBezTo>
                  <a:pt x="3858558" y="6069861"/>
                  <a:pt x="3589902" y="6005571"/>
                  <a:pt x="3376342" y="6056243"/>
                </a:cubicBezTo>
                <a:cubicBezTo>
                  <a:pt x="3162782" y="6106915"/>
                  <a:pt x="3126455" y="6032497"/>
                  <a:pt x="3003505" y="6056243"/>
                </a:cubicBezTo>
                <a:cubicBezTo>
                  <a:pt x="2880555" y="6079989"/>
                  <a:pt x="2835689" y="6028650"/>
                  <a:pt x="2726702" y="6056243"/>
                </a:cubicBezTo>
                <a:cubicBezTo>
                  <a:pt x="2617715" y="6083836"/>
                  <a:pt x="2305374" y="5970815"/>
                  <a:pt x="1969731" y="6056243"/>
                </a:cubicBezTo>
                <a:cubicBezTo>
                  <a:pt x="1634088" y="6141671"/>
                  <a:pt x="1764743" y="6038579"/>
                  <a:pt x="1692928" y="6056243"/>
                </a:cubicBezTo>
                <a:cubicBezTo>
                  <a:pt x="1621113" y="6073907"/>
                  <a:pt x="1231212" y="6054577"/>
                  <a:pt x="1009394" y="6056243"/>
                </a:cubicBezTo>
                <a:cubicBezTo>
                  <a:pt x="501338" y="6121373"/>
                  <a:pt x="-29231" y="5611870"/>
                  <a:pt x="0" y="5046849"/>
                </a:cubicBezTo>
                <a:cubicBezTo>
                  <a:pt x="-8765" y="4913072"/>
                  <a:pt x="19605" y="4782815"/>
                  <a:pt x="0" y="4591193"/>
                </a:cubicBezTo>
                <a:cubicBezTo>
                  <a:pt x="-19605" y="4399571"/>
                  <a:pt x="43031" y="4194103"/>
                  <a:pt x="0" y="4054789"/>
                </a:cubicBezTo>
                <a:cubicBezTo>
                  <a:pt x="-43031" y="3915475"/>
                  <a:pt x="54479" y="3622438"/>
                  <a:pt x="0" y="3397260"/>
                </a:cubicBezTo>
                <a:cubicBezTo>
                  <a:pt x="-54479" y="3172082"/>
                  <a:pt x="20148" y="3132545"/>
                  <a:pt x="0" y="2901230"/>
                </a:cubicBezTo>
                <a:cubicBezTo>
                  <a:pt x="-20148" y="2669915"/>
                  <a:pt x="3618" y="2551636"/>
                  <a:pt x="0" y="2445574"/>
                </a:cubicBezTo>
                <a:cubicBezTo>
                  <a:pt x="-3618" y="2339512"/>
                  <a:pt x="21679" y="1937906"/>
                  <a:pt x="0" y="1788046"/>
                </a:cubicBezTo>
                <a:cubicBezTo>
                  <a:pt x="-21679" y="1638186"/>
                  <a:pt x="11227" y="1339892"/>
                  <a:pt x="0" y="1009394"/>
                </a:cubicBezTo>
                <a:close/>
              </a:path>
              <a:path w="11622156" h="6056243" stroke="0" extrusionOk="0">
                <a:moveTo>
                  <a:pt x="0" y="1009394"/>
                </a:moveTo>
                <a:cubicBezTo>
                  <a:pt x="-14695" y="365116"/>
                  <a:pt x="407031" y="-96688"/>
                  <a:pt x="1009394" y="0"/>
                </a:cubicBezTo>
                <a:cubicBezTo>
                  <a:pt x="1065416" y="-20774"/>
                  <a:pt x="1210244" y="32682"/>
                  <a:pt x="1286197" y="0"/>
                </a:cubicBezTo>
                <a:cubicBezTo>
                  <a:pt x="1362150" y="-32682"/>
                  <a:pt x="1616902" y="56945"/>
                  <a:pt x="1851101" y="0"/>
                </a:cubicBezTo>
                <a:cubicBezTo>
                  <a:pt x="2085300" y="-56945"/>
                  <a:pt x="2000136" y="11991"/>
                  <a:pt x="2127904" y="0"/>
                </a:cubicBezTo>
                <a:cubicBezTo>
                  <a:pt x="2255672" y="-11991"/>
                  <a:pt x="2581626" y="47181"/>
                  <a:pt x="2788842" y="0"/>
                </a:cubicBezTo>
                <a:cubicBezTo>
                  <a:pt x="2996058" y="-47181"/>
                  <a:pt x="3007596" y="42043"/>
                  <a:pt x="3161678" y="0"/>
                </a:cubicBezTo>
                <a:cubicBezTo>
                  <a:pt x="3315760" y="-42043"/>
                  <a:pt x="3305923" y="25098"/>
                  <a:pt x="3438481" y="0"/>
                </a:cubicBezTo>
                <a:cubicBezTo>
                  <a:pt x="3571039" y="-25098"/>
                  <a:pt x="3614912" y="26520"/>
                  <a:pt x="3715284" y="0"/>
                </a:cubicBezTo>
                <a:cubicBezTo>
                  <a:pt x="3815656" y="-26520"/>
                  <a:pt x="4058612" y="45119"/>
                  <a:pt x="4280188" y="0"/>
                </a:cubicBezTo>
                <a:cubicBezTo>
                  <a:pt x="4501764" y="-45119"/>
                  <a:pt x="4496929" y="16987"/>
                  <a:pt x="4653025" y="0"/>
                </a:cubicBezTo>
                <a:cubicBezTo>
                  <a:pt x="4809121" y="-16987"/>
                  <a:pt x="4856613" y="11495"/>
                  <a:pt x="4929828" y="0"/>
                </a:cubicBezTo>
                <a:cubicBezTo>
                  <a:pt x="5003043" y="-11495"/>
                  <a:pt x="5348821" y="52314"/>
                  <a:pt x="5686799" y="0"/>
                </a:cubicBezTo>
                <a:cubicBezTo>
                  <a:pt x="6024777" y="-52314"/>
                  <a:pt x="6047552" y="61205"/>
                  <a:pt x="6347737" y="0"/>
                </a:cubicBezTo>
                <a:cubicBezTo>
                  <a:pt x="6647922" y="-61205"/>
                  <a:pt x="6586937" y="27819"/>
                  <a:pt x="6720573" y="0"/>
                </a:cubicBezTo>
                <a:cubicBezTo>
                  <a:pt x="6854209" y="-27819"/>
                  <a:pt x="7074483" y="29335"/>
                  <a:pt x="7285477" y="0"/>
                </a:cubicBezTo>
                <a:cubicBezTo>
                  <a:pt x="7496471" y="-29335"/>
                  <a:pt x="7428573" y="7613"/>
                  <a:pt x="7562280" y="0"/>
                </a:cubicBezTo>
                <a:cubicBezTo>
                  <a:pt x="7695987" y="-7613"/>
                  <a:pt x="7849050" y="34570"/>
                  <a:pt x="8031151" y="0"/>
                </a:cubicBezTo>
                <a:cubicBezTo>
                  <a:pt x="8213252" y="-34570"/>
                  <a:pt x="8228236" y="5479"/>
                  <a:pt x="8307954" y="0"/>
                </a:cubicBezTo>
                <a:cubicBezTo>
                  <a:pt x="8387672" y="-5479"/>
                  <a:pt x="8515141" y="12890"/>
                  <a:pt x="8584757" y="0"/>
                </a:cubicBezTo>
                <a:cubicBezTo>
                  <a:pt x="8654373" y="-12890"/>
                  <a:pt x="8934157" y="47297"/>
                  <a:pt x="9053627" y="0"/>
                </a:cubicBezTo>
                <a:cubicBezTo>
                  <a:pt x="9173097" y="-47297"/>
                  <a:pt x="9411826" y="64582"/>
                  <a:pt x="9618531" y="0"/>
                </a:cubicBezTo>
                <a:cubicBezTo>
                  <a:pt x="9825236" y="-64582"/>
                  <a:pt x="10229751" y="28462"/>
                  <a:pt x="10612762" y="0"/>
                </a:cubicBezTo>
                <a:cubicBezTo>
                  <a:pt x="11106439" y="52871"/>
                  <a:pt x="11607988" y="460967"/>
                  <a:pt x="11622156" y="1009394"/>
                </a:cubicBezTo>
                <a:cubicBezTo>
                  <a:pt x="11672623" y="1186910"/>
                  <a:pt x="11565715" y="1370085"/>
                  <a:pt x="11622156" y="1545799"/>
                </a:cubicBezTo>
                <a:cubicBezTo>
                  <a:pt x="11678597" y="1721514"/>
                  <a:pt x="11608139" y="1891118"/>
                  <a:pt x="11622156" y="2203327"/>
                </a:cubicBezTo>
                <a:cubicBezTo>
                  <a:pt x="11636173" y="2515536"/>
                  <a:pt x="11592030" y="2590917"/>
                  <a:pt x="11622156" y="2739732"/>
                </a:cubicBezTo>
                <a:cubicBezTo>
                  <a:pt x="11652282" y="2888547"/>
                  <a:pt x="11560594" y="3210546"/>
                  <a:pt x="11622156" y="3356886"/>
                </a:cubicBezTo>
                <a:cubicBezTo>
                  <a:pt x="11683718" y="3503226"/>
                  <a:pt x="11569268" y="3680875"/>
                  <a:pt x="11622156" y="3933665"/>
                </a:cubicBezTo>
                <a:cubicBezTo>
                  <a:pt x="11675044" y="4186455"/>
                  <a:pt x="11613034" y="4187556"/>
                  <a:pt x="11622156" y="4429695"/>
                </a:cubicBezTo>
                <a:cubicBezTo>
                  <a:pt x="11631278" y="4671834"/>
                  <a:pt x="11559831" y="4785347"/>
                  <a:pt x="11622156" y="5046849"/>
                </a:cubicBezTo>
                <a:cubicBezTo>
                  <a:pt x="11671119" y="5642148"/>
                  <a:pt x="11186671" y="6012676"/>
                  <a:pt x="10612762" y="6056243"/>
                </a:cubicBezTo>
                <a:cubicBezTo>
                  <a:pt x="10400494" y="6117983"/>
                  <a:pt x="10098454" y="6003946"/>
                  <a:pt x="9855791" y="6056243"/>
                </a:cubicBezTo>
                <a:cubicBezTo>
                  <a:pt x="9613128" y="6108540"/>
                  <a:pt x="9393518" y="6031075"/>
                  <a:pt x="9098819" y="6056243"/>
                </a:cubicBezTo>
                <a:cubicBezTo>
                  <a:pt x="8804120" y="6081411"/>
                  <a:pt x="8756590" y="5985490"/>
                  <a:pt x="8437882" y="6056243"/>
                </a:cubicBezTo>
                <a:cubicBezTo>
                  <a:pt x="8119174" y="6126996"/>
                  <a:pt x="8087844" y="6054828"/>
                  <a:pt x="7969011" y="6056243"/>
                </a:cubicBezTo>
                <a:cubicBezTo>
                  <a:pt x="7850178" y="6057658"/>
                  <a:pt x="7615845" y="6050488"/>
                  <a:pt x="7500141" y="6056243"/>
                </a:cubicBezTo>
                <a:cubicBezTo>
                  <a:pt x="7384437" y="6061998"/>
                  <a:pt x="7217425" y="6038451"/>
                  <a:pt x="7127304" y="6056243"/>
                </a:cubicBezTo>
                <a:cubicBezTo>
                  <a:pt x="7037183" y="6074035"/>
                  <a:pt x="6650256" y="6042105"/>
                  <a:pt x="6466367" y="6056243"/>
                </a:cubicBezTo>
                <a:cubicBezTo>
                  <a:pt x="6282478" y="6070381"/>
                  <a:pt x="6063783" y="6050412"/>
                  <a:pt x="5901463" y="6056243"/>
                </a:cubicBezTo>
                <a:cubicBezTo>
                  <a:pt x="5739143" y="6062074"/>
                  <a:pt x="5577055" y="6036910"/>
                  <a:pt x="5432592" y="6056243"/>
                </a:cubicBezTo>
                <a:cubicBezTo>
                  <a:pt x="5288129" y="6075576"/>
                  <a:pt x="5070847" y="6014055"/>
                  <a:pt x="4963722" y="6056243"/>
                </a:cubicBezTo>
                <a:cubicBezTo>
                  <a:pt x="4856597" y="6098431"/>
                  <a:pt x="4517685" y="5997824"/>
                  <a:pt x="4302784" y="6056243"/>
                </a:cubicBezTo>
                <a:cubicBezTo>
                  <a:pt x="4087883" y="6114662"/>
                  <a:pt x="3800842" y="6041131"/>
                  <a:pt x="3545813" y="6056243"/>
                </a:cubicBezTo>
                <a:cubicBezTo>
                  <a:pt x="3290784" y="6071355"/>
                  <a:pt x="3272405" y="6003240"/>
                  <a:pt x="3076943" y="6056243"/>
                </a:cubicBezTo>
                <a:cubicBezTo>
                  <a:pt x="2881481" y="6109246"/>
                  <a:pt x="2718902" y="6034739"/>
                  <a:pt x="2416005" y="6056243"/>
                </a:cubicBezTo>
                <a:cubicBezTo>
                  <a:pt x="2113108" y="6077747"/>
                  <a:pt x="2050843" y="6026924"/>
                  <a:pt x="1755067" y="6056243"/>
                </a:cubicBezTo>
                <a:cubicBezTo>
                  <a:pt x="1459291" y="6085562"/>
                  <a:pt x="1293464" y="5968102"/>
                  <a:pt x="1009394" y="6056243"/>
                </a:cubicBezTo>
                <a:cubicBezTo>
                  <a:pt x="585023" y="6058739"/>
                  <a:pt x="18105" y="5487898"/>
                  <a:pt x="0" y="5046849"/>
                </a:cubicBezTo>
                <a:cubicBezTo>
                  <a:pt x="-55081" y="4840345"/>
                  <a:pt x="32113" y="4701234"/>
                  <a:pt x="0" y="4510444"/>
                </a:cubicBezTo>
                <a:cubicBezTo>
                  <a:pt x="-32113" y="4319654"/>
                  <a:pt x="34767" y="4111321"/>
                  <a:pt x="0" y="3893290"/>
                </a:cubicBezTo>
                <a:cubicBezTo>
                  <a:pt x="-34767" y="3675259"/>
                  <a:pt x="6124" y="3575045"/>
                  <a:pt x="0" y="3356886"/>
                </a:cubicBezTo>
                <a:cubicBezTo>
                  <a:pt x="-6124" y="3138727"/>
                  <a:pt x="63900" y="3020011"/>
                  <a:pt x="0" y="2780106"/>
                </a:cubicBezTo>
                <a:cubicBezTo>
                  <a:pt x="-63900" y="2540201"/>
                  <a:pt x="36283" y="2399461"/>
                  <a:pt x="0" y="2243702"/>
                </a:cubicBezTo>
                <a:cubicBezTo>
                  <a:pt x="-36283" y="2087943"/>
                  <a:pt x="12002" y="1847001"/>
                  <a:pt x="0" y="1586173"/>
                </a:cubicBezTo>
                <a:cubicBezTo>
                  <a:pt x="-12002" y="1325345"/>
                  <a:pt x="15546" y="1188833"/>
                  <a:pt x="0" y="1009394"/>
                </a:cubicBezTo>
                <a:close/>
              </a:path>
            </a:pathLst>
          </a:custGeom>
          <a:solidFill>
            <a:schemeClr val="bg1">
              <a:alpha val="85000"/>
            </a:schemeClr>
          </a:solidFill>
          <a:ln>
            <a:extLst>
              <a:ext uri="{C807C97D-BFC1-408E-A445-0C87EB9F89A2}">
                <ask:lineSketchStyleProps xmlns:ask="http://schemas.microsoft.com/office/drawing/2018/sketchyshapes" xmln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8" name="Double Wave 7">
            <a:extLst>
              <a:ext uri="{FF2B5EF4-FFF2-40B4-BE49-F238E27FC236}">
                <a16:creationId xmlns:a16="http://schemas.microsoft.com/office/drawing/2014/main" id="{719991CA-65BE-D9D2-05A9-9A5DD68A372C}"/>
              </a:ext>
            </a:extLst>
          </p:cNvPr>
          <p:cNvSpPr/>
          <p:nvPr/>
        </p:nvSpPr>
        <p:spPr>
          <a:xfrm>
            <a:off x="2512624" y="762860"/>
            <a:ext cx="7453310"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Hoạt động </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Ứng</a:t>
            </a:r>
            <a:r>
              <a:rPr kumimoji="0" lang="en-US" sz="44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phó</a:t>
            </a:r>
            <a:r>
              <a:rPr kumimoji="0" lang="en-US" sz="44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khi</a:t>
            </a:r>
            <a:r>
              <a:rPr kumimoji="0" lang="en-US" sz="44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bị</a:t>
            </a:r>
            <a:r>
              <a:rPr kumimoji="0" lang="en-US" sz="44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xâm</a:t>
            </a:r>
            <a:r>
              <a:rPr kumimoji="0" lang="en-US" sz="44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hại</a:t>
            </a:r>
            <a:r>
              <a:rPr kumimoji="0" lang="en-US" sz="44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tinh</a:t>
            </a:r>
            <a:r>
              <a:rPr kumimoji="0" lang="en-US" sz="44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thần</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2" descr="Cute cartoon thai student namaste greeting in the school uniform. Free Vector">
            <a:extLst>
              <a:ext uri="{FF2B5EF4-FFF2-40B4-BE49-F238E27FC236}">
                <a16:creationId xmlns:a16="http://schemas.microsoft.com/office/drawing/2014/main" id="{FB887697-B835-632E-CF84-761659C261F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810950" y="2198806"/>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te cartoon thai student namaste greeting in the school uniform. Free Vector">
            <a:extLst>
              <a:ext uri="{FF2B5EF4-FFF2-40B4-BE49-F238E27FC236}">
                <a16:creationId xmlns:a16="http://schemas.microsoft.com/office/drawing/2014/main" id="{D128C97B-1F75-CCB7-945D-DD040D58A30B}"/>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779079" y="2031299"/>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121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174661"/>
            <a:ext cx="11712539" cy="6359703"/>
          </a:xfrm>
          <a:custGeom>
            <a:avLst/>
            <a:gdLst>
              <a:gd name="connsiteX0" fmla="*/ 0 w 11712539"/>
              <a:gd name="connsiteY0" fmla="*/ 1059972 h 6359703"/>
              <a:gd name="connsiteX1" fmla="*/ 1059972 w 11712539"/>
              <a:gd name="connsiteY1" fmla="*/ 0 h 6359703"/>
              <a:gd name="connsiteX2" fmla="*/ 1851361 w 11712539"/>
              <a:gd name="connsiteY2" fmla="*/ 0 h 6359703"/>
              <a:gd name="connsiteX3" fmla="*/ 2259046 w 11712539"/>
              <a:gd name="connsiteY3" fmla="*/ 0 h 6359703"/>
              <a:gd name="connsiteX4" fmla="*/ 2570806 w 11712539"/>
              <a:gd name="connsiteY4" fmla="*/ 0 h 6359703"/>
              <a:gd name="connsiteX5" fmla="*/ 3266269 w 11712539"/>
              <a:gd name="connsiteY5" fmla="*/ 0 h 6359703"/>
              <a:gd name="connsiteX6" fmla="*/ 3673954 w 11712539"/>
              <a:gd name="connsiteY6" fmla="*/ 0 h 6359703"/>
              <a:gd name="connsiteX7" fmla="*/ 4465343 w 11712539"/>
              <a:gd name="connsiteY7" fmla="*/ 0 h 6359703"/>
              <a:gd name="connsiteX8" fmla="*/ 4873029 w 11712539"/>
              <a:gd name="connsiteY8" fmla="*/ 0 h 6359703"/>
              <a:gd name="connsiteX9" fmla="*/ 5280714 w 11712539"/>
              <a:gd name="connsiteY9" fmla="*/ 0 h 6359703"/>
              <a:gd name="connsiteX10" fmla="*/ 5592473 w 11712539"/>
              <a:gd name="connsiteY10" fmla="*/ 0 h 6359703"/>
              <a:gd name="connsiteX11" fmla="*/ 6096084 w 11712539"/>
              <a:gd name="connsiteY11" fmla="*/ 0 h 6359703"/>
              <a:gd name="connsiteX12" fmla="*/ 6599696 w 11712539"/>
              <a:gd name="connsiteY12" fmla="*/ 0 h 6359703"/>
              <a:gd name="connsiteX13" fmla="*/ 7103307 w 11712539"/>
              <a:gd name="connsiteY13" fmla="*/ 0 h 6359703"/>
              <a:gd name="connsiteX14" fmla="*/ 7798770 w 11712539"/>
              <a:gd name="connsiteY14" fmla="*/ 0 h 6359703"/>
              <a:gd name="connsiteX15" fmla="*/ 8206455 w 11712539"/>
              <a:gd name="connsiteY15" fmla="*/ 0 h 6359703"/>
              <a:gd name="connsiteX16" fmla="*/ 8805992 w 11712539"/>
              <a:gd name="connsiteY16" fmla="*/ 0 h 6359703"/>
              <a:gd name="connsiteX17" fmla="*/ 9213678 w 11712539"/>
              <a:gd name="connsiteY17" fmla="*/ 0 h 6359703"/>
              <a:gd name="connsiteX18" fmla="*/ 10005067 w 11712539"/>
              <a:gd name="connsiteY18" fmla="*/ 0 h 6359703"/>
              <a:gd name="connsiteX19" fmla="*/ 10652567 w 11712539"/>
              <a:gd name="connsiteY19" fmla="*/ 0 h 6359703"/>
              <a:gd name="connsiteX20" fmla="*/ 11712539 w 11712539"/>
              <a:gd name="connsiteY20" fmla="*/ 1059972 h 6359703"/>
              <a:gd name="connsiteX21" fmla="*/ 11712539 w 11712539"/>
              <a:gd name="connsiteY21" fmla="*/ 1589942 h 6359703"/>
              <a:gd name="connsiteX22" fmla="*/ 11712539 w 11712539"/>
              <a:gd name="connsiteY22" fmla="*/ 2119912 h 6359703"/>
              <a:gd name="connsiteX23" fmla="*/ 11712539 w 11712539"/>
              <a:gd name="connsiteY23" fmla="*/ 2565086 h 6359703"/>
              <a:gd name="connsiteX24" fmla="*/ 11712539 w 11712539"/>
              <a:gd name="connsiteY24" fmla="*/ 3010261 h 6359703"/>
              <a:gd name="connsiteX25" fmla="*/ 11712539 w 11712539"/>
              <a:gd name="connsiteY25" fmla="*/ 3455436 h 6359703"/>
              <a:gd name="connsiteX26" fmla="*/ 11712539 w 11712539"/>
              <a:gd name="connsiteY26" fmla="*/ 3985406 h 6359703"/>
              <a:gd name="connsiteX27" fmla="*/ 11712539 w 11712539"/>
              <a:gd name="connsiteY27" fmla="*/ 4515376 h 6359703"/>
              <a:gd name="connsiteX28" fmla="*/ 11712539 w 11712539"/>
              <a:gd name="connsiteY28" fmla="*/ 5299731 h 6359703"/>
              <a:gd name="connsiteX29" fmla="*/ 10652567 w 11712539"/>
              <a:gd name="connsiteY29" fmla="*/ 6359703 h 6359703"/>
              <a:gd name="connsiteX30" fmla="*/ 10340808 w 11712539"/>
              <a:gd name="connsiteY30" fmla="*/ 6359703 h 6359703"/>
              <a:gd name="connsiteX31" fmla="*/ 9741270 w 11712539"/>
              <a:gd name="connsiteY31" fmla="*/ 6359703 h 6359703"/>
              <a:gd name="connsiteX32" fmla="*/ 9237659 w 11712539"/>
              <a:gd name="connsiteY32" fmla="*/ 6359703 h 6359703"/>
              <a:gd name="connsiteX33" fmla="*/ 8925900 w 11712539"/>
              <a:gd name="connsiteY33" fmla="*/ 6359703 h 6359703"/>
              <a:gd name="connsiteX34" fmla="*/ 8134511 w 11712539"/>
              <a:gd name="connsiteY34" fmla="*/ 6359703 h 6359703"/>
              <a:gd name="connsiteX35" fmla="*/ 7822751 w 11712539"/>
              <a:gd name="connsiteY35" fmla="*/ 6359703 h 6359703"/>
              <a:gd name="connsiteX36" fmla="*/ 7127288 w 11712539"/>
              <a:gd name="connsiteY36" fmla="*/ 6359703 h 6359703"/>
              <a:gd name="connsiteX37" fmla="*/ 6623677 w 11712539"/>
              <a:gd name="connsiteY37" fmla="*/ 6359703 h 6359703"/>
              <a:gd name="connsiteX38" fmla="*/ 6215992 w 11712539"/>
              <a:gd name="connsiteY38" fmla="*/ 6359703 h 6359703"/>
              <a:gd name="connsiteX39" fmla="*/ 5712381 w 11712539"/>
              <a:gd name="connsiteY39" fmla="*/ 6359703 h 6359703"/>
              <a:gd name="connsiteX40" fmla="*/ 5016917 w 11712539"/>
              <a:gd name="connsiteY40" fmla="*/ 6359703 h 6359703"/>
              <a:gd name="connsiteX41" fmla="*/ 4321454 w 11712539"/>
              <a:gd name="connsiteY41" fmla="*/ 6359703 h 6359703"/>
              <a:gd name="connsiteX42" fmla="*/ 3817843 w 11712539"/>
              <a:gd name="connsiteY42" fmla="*/ 6359703 h 6359703"/>
              <a:gd name="connsiteX43" fmla="*/ 3314232 w 11712539"/>
              <a:gd name="connsiteY43" fmla="*/ 6359703 h 6359703"/>
              <a:gd name="connsiteX44" fmla="*/ 2618769 w 11712539"/>
              <a:gd name="connsiteY44" fmla="*/ 6359703 h 6359703"/>
              <a:gd name="connsiteX45" fmla="*/ 2211083 w 11712539"/>
              <a:gd name="connsiteY45" fmla="*/ 6359703 h 6359703"/>
              <a:gd name="connsiteX46" fmla="*/ 1899324 w 11712539"/>
              <a:gd name="connsiteY46" fmla="*/ 6359703 h 6359703"/>
              <a:gd name="connsiteX47" fmla="*/ 1059972 w 11712539"/>
              <a:gd name="connsiteY47" fmla="*/ 6359703 h 6359703"/>
              <a:gd name="connsiteX48" fmla="*/ 0 w 11712539"/>
              <a:gd name="connsiteY48" fmla="*/ 5299731 h 6359703"/>
              <a:gd name="connsiteX49" fmla="*/ 0 w 11712539"/>
              <a:gd name="connsiteY49" fmla="*/ 4854556 h 6359703"/>
              <a:gd name="connsiteX50" fmla="*/ 0 w 11712539"/>
              <a:gd name="connsiteY50" fmla="*/ 4282189 h 6359703"/>
              <a:gd name="connsiteX51" fmla="*/ 0 w 11712539"/>
              <a:gd name="connsiteY51" fmla="*/ 3837014 h 6359703"/>
              <a:gd name="connsiteX52" fmla="*/ 0 w 11712539"/>
              <a:gd name="connsiteY52" fmla="*/ 3349442 h 6359703"/>
              <a:gd name="connsiteX53" fmla="*/ 0 w 11712539"/>
              <a:gd name="connsiteY53" fmla="*/ 2734677 h 6359703"/>
              <a:gd name="connsiteX54" fmla="*/ 0 w 11712539"/>
              <a:gd name="connsiteY54" fmla="*/ 2289502 h 6359703"/>
              <a:gd name="connsiteX55" fmla="*/ 0 w 11712539"/>
              <a:gd name="connsiteY55" fmla="*/ 1886725 h 6359703"/>
              <a:gd name="connsiteX56" fmla="*/ 0 w 11712539"/>
              <a:gd name="connsiteY56" fmla="*/ 1059972 h 635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712539" h="6359703" fill="none" extrusionOk="0">
                <a:moveTo>
                  <a:pt x="0" y="1059972"/>
                </a:moveTo>
                <a:cubicBezTo>
                  <a:pt x="96495" y="606607"/>
                  <a:pt x="498514" y="38508"/>
                  <a:pt x="1059972" y="0"/>
                </a:cubicBezTo>
                <a:cubicBezTo>
                  <a:pt x="1398682" y="-52113"/>
                  <a:pt x="1567463" y="39075"/>
                  <a:pt x="1851361" y="0"/>
                </a:cubicBezTo>
                <a:cubicBezTo>
                  <a:pt x="2135259" y="-39075"/>
                  <a:pt x="2080094" y="27443"/>
                  <a:pt x="2259046" y="0"/>
                </a:cubicBezTo>
                <a:cubicBezTo>
                  <a:pt x="2437998" y="-27443"/>
                  <a:pt x="2415608" y="5870"/>
                  <a:pt x="2570806" y="0"/>
                </a:cubicBezTo>
                <a:cubicBezTo>
                  <a:pt x="2726004" y="-5870"/>
                  <a:pt x="2998707" y="27652"/>
                  <a:pt x="3266269" y="0"/>
                </a:cubicBezTo>
                <a:cubicBezTo>
                  <a:pt x="3533831" y="-27652"/>
                  <a:pt x="3527771" y="16615"/>
                  <a:pt x="3673954" y="0"/>
                </a:cubicBezTo>
                <a:cubicBezTo>
                  <a:pt x="3820138" y="-16615"/>
                  <a:pt x="4101235" y="53531"/>
                  <a:pt x="4465343" y="0"/>
                </a:cubicBezTo>
                <a:cubicBezTo>
                  <a:pt x="4829451" y="-53531"/>
                  <a:pt x="4678888" y="40450"/>
                  <a:pt x="4873029" y="0"/>
                </a:cubicBezTo>
                <a:cubicBezTo>
                  <a:pt x="5067170" y="-40450"/>
                  <a:pt x="5090039" y="3685"/>
                  <a:pt x="5280714" y="0"/>
                </a:cubicBezTo>
                <a:cubicBezTo>
                  <a:pt x="5471389" y="-3685"/>
                  <a:pt x="5472322" y="12605"/>
                  <a:pt x="5592473" y="0"/>
                </a:cubicBezTo>
                <a:cubicBezTo>
                  <a:pt x="5712624" y="-12605"/>
                  <a:pt x="5945730" y="31506"/>
                  <a:pt x="6096084" y="0"/>
                </a:cubicBezTo>
                <a:cubicBezTo>
                  <a:pt x="6246438" y="-31506"/>
                  <a:pt x="6472048" y="54282"/>
                  <a:pt x="6599696" y="0"/>
                </a:cubicBezTo>
                <a:cubicBezTo>
                  <a:pt x="6727344" y="-54282"/>
                  <a:pt x="6899798" y="49199"/>
                  <a:pt x="7103307" y="0"/>
                </a:cubicBezTo>
                <a:cubicBezTo>
                  <a:pt x="7306816" y="-49199"/>
                  <a:pt x="7506630" y="30776"/>
                  <a:pt x="7798770" y="0"/>
                </a:cubicBezTo>
                <a:cubicBezTo>
                  <a:pt x="8090910" y="-30776"/>
                  <a:pt x="8021972" y="19877"/>
                  <a:pt x="8206455" y="0"/>
                </a:cubicBezTo>
                <a:cubicBezTo>
                  <a:pt x="8390938" y="-19877"/>
                  <a:pt x="8591434" y="61403"/>
                  <a:pt x="8805992" y="0"/>
                </a:cubicBezTo>
                <a:cubicBezTo>
                  <a:pt x="9020550" y="-61403"/>
                  <a:pt x="9102308" y="29612"/>
                  <a:pt x="9213678" y="0"/>
                </a:cubicBezTo>
                <a:cubicBezTo>
                  <a:pt x="9325048" y="-29612"/>
                  <a:pt x="9651339" y="20291"/>
                  <a:pt x="10005067" y="0"/>
                </a:cubicBezTo>
                <a:cubicBezTo>
                  <a:pt x="10358795" y="-20291"/>
                  <a:pt x="10430907" y="8079"/>
                  <a:pt x="10652567" y="0"/>
                </a:cubicBezTo>
                <a:cubicBezTo>
                  <a:pt x="11254187" y="-4573"/>
                  <a:pt x="11727522" y="425916"/>
                  <a:pt x="11712539" y="1059972"/>
                </a:cubicBezTo>
                <a:cubicBezTo>
                  <a:pt x="11765695" y="1234239"/>
                  <a:pt x="11683493" y="1338536"/>
                  <a:pt x="11712539" y="1589942"/>
                </a:cubicBezTo>
                <a:cubicBezTo>
                  <a:pt x="11741585" y="1841348"/>
                  <a:pt x="11702605" y="1875918"/>
                  <a:pt x="11712539" y="2119912"/>
                </a:cubicBezTo>
                <a:cubicBezTo>
                  <a:pt x="11722473" y="2363906"/>
                  <a:pt x="11698323" y="2407996"/>
                  <a:pt x="11712539" y="2565086"/>
                </a:cubicBezTo>
                <a:cubicBezTo>
                  <a:pt x="11726755" y="2722176"/>
                  <a:pt x="11704488" y="2888371"/>
                  <a:pt x="11712539" y="3010261"/>
                </a:cubicBezTo>
                <a:cubicBezTo>
                  <a:pt x="11720590" y="3132151"/>
                  <a:pt x="11680269" y="3283012"/>
                  <a:pt x="11712539" y="3455436"/>
                </a:cubicBezTo>
                <a:cubicBezTo>
                  <a:pt x="11744809" y="3627861"/>
                  <a:pt x="11706152" y="3862747"/>
                  <a:pt x="11712539" y="3985406"/>
                </a:cubicBezTo>
                <a:cubicBezTo>
                  <a:pt x="11718926" y="4108065"/>
                  <a:pt x="11693358" y="4362507"/>
                  <a:pt x="11712539" y="4515376"/>
                </a:cubicBezTo>
                <a:cubicBezTo>
                  <a:pt x="11731720" y="4668245"/>
                  <a:pt x="11638163" y="4927474"/>
                  <a:pt x="11712539" y="5299731"/>
                </a:cubicBezTo>
                <a:cubicBezTo>
                  <a:pt x="11630368" y="5858271"/>
                  <a:pt x="11275332" y="6363153"/>
                  <a:pt x="10652567" y="6359703"/>
                </a:cubicBezTo>
                <a:cubicBezTo>
                  <a:pt x="10514948" y="6385754"/>
                  <a:pt x="10404867" y="6358271"/>
                  <a:pt x="10340808" y="6359703"/>
                </a:cubicBezTo>
                <a:cubicBezTo>
                  <a:pt x="10276749" y="6361135"/>
                  <a:pt x="9880012" y="6322394"/>
                  <a:pt x="9741270" y="6359703"/>
                </a:cubicBezTo>
                <a:cubicBezTo>
                  <a:pt x="9602528" y="6397012"/>
                  <a:pt x="9452213" y="6301952"/>
                  <a:pt x="9237659" y="6359703"/>
                </a:cubicBezTo>
                <a:cubicBezTo>
                  <a:pt x="9023105" y="6417454"/>
                  <a:pt x="9053553" y="6348065"/>
                  <a:pt x="8925900" y="6359703"/>
                </a:cubicBezTo>
                <a:cubicBezTo>
                  <a:pt x="8798247" y="6371341"/>
                  <a:pt x="8499523" y="6299466"/>
                  <a:pt x="8134511" y="6359703"/>
                </a:cubicBezTo>
                <a:cubicBezTo>
                  <a:pt x="7769499" y="6419940"/>
                  <a:pt x="7935041" y="6356862"/>
                  <a:pt x="7822751" y="6359703"/>
                </a:cubicBezTo>
                <a:cubicBezTo>
                  <a:pt x="7710461" y="6362544"/>
                  <a:pt x="7440045" y="6288782"/>
                  <a:pt x="7127288" y="6359703"/>
                </a:cubicBezTo>
                <a:cubicBezTo>
                  <a:pt x="6814531" y="6430624"/>
                  <a:pt x="6761306" y="6341334"/>
                  <a:pt x="6623677" y="6359703"/>
                </a:cubicBezTo>
                <a:cubicBezTo>
                  <a:pt x="6486048" y="6378072"/>
                  <a:pt x="6408563" y="6359067"/>
                  <a:pt x="6215992" y="6359703"/>
                </a:cubicBezTo>
                <a:cubicBezTo>
                  <a:pt x="6023421" y="6360339"/>
                  <a:pt x="5826559" y="6339716"/>
                  <a:pt x="5712381" y="6359703"/>
                </a:cubicBezTo>
                <a:cubicBezTo>
                  <a:pt x="5598203" y="6379690"/>
                  <a:pt x="5221680" y="6306497"/>
                  <a:pt x="5016917" y="6359703"/>
                </a:cubicBezTo>
                <a:cubicBezTo>
                  <a:pt x="4812154" y="6412909"/>
                  <a:pt x="4514784" y="6308170"/>
                  <a:pt x="4321454" y="6359703"/>
                </a:cubicBezTo>
                <a:cubicBezTo>
                  <a:pt x="4128124" y="6411236"/>
                  <a:pt x="4000219" y="6357749"/>
                  <a:pt x="3817843" y="6359703"/>
                </a:cubicBezTo>
                <a:cubicBezTo>
                  <a:pt x="3635467" y="6361657"/>
                  <a:pt x="3558805" y="6336433"/>
                  <a:pt x="3314232" y="6359703"/>
                </a:cubicBezTo>
                <a:cubicBezTo>
                  <a:pt x="3069659" y="6382973"/>
                  <a:pt x="2834024" y="6346669"/>
                  <a:pt x="2618769" y="6359703"/>
                </a:cubicBezTo>
                <a:cubicBezTo>
                  <a:pt x="2403514" y="6372737"/>
                  <a:pt x="2372199" y="6334068"/>
                  <a:pt x="2211083" y="6359703"/>
                </a:cubicBezTo>
                <a:cubicBezTo>
                  <a:pt x="2049967" y="6385338"/>
                  <a:pt x="1981624" y="6340547"/>
                  <a:pt x="1899324" y="6359703"/>
                </a:cubicBezTo>
                <a:cubicBezTo>
                  <a:pt x="1817024" y="6378859"/>
                  <a:pt x="1333512" y="6270008"/>
                  <a:pt x="1059972" y="6359703"/>
                </a:cubicBezTo>
                <a:cubicBezTo>
                  <a:pt x="514276" y="6449451"/>
                  <a:pt x="-67969" y="5805926"/>
                  <a:pt x="0" y="5299731"/>
                </a:cubicBezTo>
                <a:cubicBezTo>
                  <a:pt x="-16696" y="5142031"/>
                  <a:pt x="8661" y="5066387"/>
                  <a:pt x="0" y="4854556"/>
                </a:cubicBezTo>
                <a:cubicBezTo>
                  <a:pt x="-8661" y="4642725"/>
                  <a:pt x="67410" y="4491181"/>
                  <a:pt x="0" y="4282189"/>
                </a:cubicBezTo>
                <a:cubicBezTo>
                  <a:pt x="-67410" y="4073197"/>
                  <a:pt x="28845" y="4026011"/>
                  <a:pt x="0" y="3837014"/>
                </a:cubicBezTo>
                <a:cubicBezTo>
                  <a:pt x="-28845" y="3648017"/>
                  <a:pt x="31482" y="3482698"/>
                  <a:pt x="0" y="3349442"/>
                </a:cubicBezTo>
                <a:cubicBezTo>
                  <a:pt x="-31482" y="3216186"/>
                  <a:pt x="40077" y="3000712"/>
                  <a:pt x="0" y="2734677"/>
                </a:cubicBezTo>
                <a:cubicBezTo>
                  <a:pt x="-40077" y="2468642"/>
                  <a:pt x="46261" y="2497076"/>
                  <a:pt x="0" y="2289502"/>
                </a:cubicBezTo>
                <a:cubicBezTo>
                  <a:pt x="-46261" y="2081928"/>
                  <a:pt x="38055" y="2063733"/>
                  <a:pt x="0" y="1886725"/>
                </a:cubicBezTo>
                <a:cubicBezTo>
                  <a:pt x="-38055" y="1709717"/>
                  <a:pt x="46140" y="1316140"/>
                  <a:pt x="0" y="1059972"/>
                </a:cubicBezTo>
                <a:close/>
              </a:path>
              <a:path w="11712539" h="6359703" stroke="0" extrusionOk="0">
                <a:moveTo>
                  <a:pt x="0" y="1059972"/>
                </a:moveTo>
                <a:cubicBezTo>
                  <a:pt x="-18748" y="363819"/>
                  <a:pt x="429406" y="-97269"/>
                  <a:pt x="1059972" y="0"/>
                </a:cubicBezTo>
                <a:cubicBezTo>
                  <a:pt x="1156796" y="-11501"/>
                  <a:pt x="1302728" y="33838"/>
                  <a:pt x="1371731" y="0"/>
                </a:cubicBezTo>
                <a:cubicBezTo>
                  <a:pt x="1440734" y="-33838"/>
                  <a:pt x="1835323" y="54037"/>
                  <a:pt x="1971269" y="0"/>
                </a:cubicBezTo>
                <a:cubicBezTo>
                  <a:pt x="2107215" y="-54037"/>
                  <a:pt x="2175065" y="4093"/>
                  <a:pt x="2283028" y="0"/>
                </a:cubicBezTo>
                <a:cubicBezTo>
                  <a:pt x="2390991" y="-4093"/>
                  <a:pt x="2710752" y="6140"/>
                  <a:pt x="2978491" y="0"/>
                </a:cubicBezTo>
                <a:cubicBezTo>
                  <a:pt x="3246230" y="-6140"/>
                  <a:pt x="3226129" y="31556"/>
                  <a:pt x="3386176" y="0"/>
                </a:cubicBezTo>
                <a:cubicBezTo>
                  <a:pt x="3546223" y="-31556"/>
                  <a:pt x="3628168" y="15091"/>
                  <a:pt x="3697936" y="0"/>
                </a:cubicBezTo>
                <a:cubicBezTo>
                  <a:pt x="3767704" y="-15091"/>
                  <a:pt x="3922751" y="31715"/>
                  <a:pt x="4009695" y="0"/>
                </a:cubicBezTo>
                <a:cubicBezTo>
                  <a:pt x="4096639" y="-31715"/>
                  <a:pt x="4360238" y="48815"/>
                  <a:pt x="4609232" y="0"/>
                </a:cubicBezTo>
                <a:cubicBezTo>
                  <a:pt x="4858226" y="-48815"/>
                  <a:pt x="4847529" y="25422"/>
                  <a:pt x="5016917" y="0"/>
                </a:cubicBezTo>
                <a:cubicBezTo>
                  <a:pt x="5186306" y="-25422"/>
                  <a:pt x="5194612" y="8784"/>
                  <a:pt x="5328677" y="0"/>
                </a:cubicBezTo>
                <a:cubicBezTo>
                  <a:pt x="5462742" y="-8784"/>
                  <a:pt x="5941227" y="72069"/>
                  <a:pt x="6120066" y="0"/>
                </a:cubicBezTo>
                <a:cubicBezTo>
                  <a:pt x="6298905" y="-72069"/>
                  <a:pt x="6575143" y="1448"/>
                  <a:pt x="6815529" y="0"/>
                </a:cubicBezTo>
                <a:cubicBezTo>
                  <a:pt x="7055915" y="-1448"/>
                  <a:pt x="7117500" y="40545"/>
                  <a:pt x="7223214" y="0"/>
                </a:cubicBezTo>
                <a:cubicBezTo>
                  <a:pt x="7328928" y="-40545"/>
                  <a:pt x="7544927" y="45174"/>
                  <a:pt x="7822751" y="0"/>
                </a:cubicBezTo>
                <a:cubicBezTo>
                  <a:pt x="8100575" y="-45174"/>
                  <a:pt x="8000536" y="26504"/>
                  <a:pt x="8134511" y="0"/>
                </a:cubicBezTo>
                <a:cubicBezTo>
                  <a:pt x="8268486" y="-26504"/>
                  <a:pt x="8409556" y="27753"/>
                  <a:pt x="8638122" y="0"/>
                </a:cubicBezTo>
                <a:cubicBezTo>
                  <a:pt x="8866688" y="-27753"/>
                  <a:pt x="8797797" y="14487"/>
                  <a:pt x="8949881" y="0"/>
                </a:cubicBezTo>
                <a:cubicBezTo>
                  <a:pt x="9101965" y="-14487"/>
                  <a:pt x="9118998" y="31322"/>
                  <a:pt x="9261641" y="0"/>
                </a:cubicBezTo>
                <a:cubicBezTo>
                  <a:pt x="9404284" y="-31322"/>
                  <a:pt x="9640882" y="43818"/>
                  <a:pt x="9765252" y="0"/>
                </a:cubicBezTo>
                <a:cubicBezTo>
                  <a:pt x="9889622" y="-43818"/>
                  <a:pt x="10379041" y="102094"/>
                  <a:pt x="10652567" y="0"/>
                </a:cubicBezTo>
                <a:cubicBezTo>
                  <a:pt x="11221508" y="-18396"/>
                  <a:pt x="11788253" y="477469"/>
                  <a:pt x="11712539" y="1059972"/>
                </a:cubicBezTo>
                <a:cubicBezTo>
                  <a:pt x="11719293" y="1165438"/>
                  <a:pt x="11663794" y="1354870"/>
                  <a:pt x="11712539" y="1505147"/>
                </a:cubicBezTo>
                <a:cubicBezTo>
                  <a:pt x="11761284" y="1655424"/>
                  <a:pt x="11657173" y="1806028"/>
                  <a:pt x="11712539" y="2035117"/>
                </a:cubicBezTo>
                <a:cubicBezTo>
                  <a:pt x="11767905" y="2264206"/>
                  <a:pt x="11683374" y="2376010"/>
                  <a:pt x="11712539" y="2649882"/>
                </a:cubicBezTo>
                <a:cubicBezTo>
                  <a:pt x="11741704" y="2923755"/>
                  <a:pt x="11697402" y="3032952"/>
                  <a:pt x="11712539" y="3137454"/>
                </a:cubicBezTo>
                <a:cubicBezTo>
                  <a:pt x="11727676" y="3241956"/>
                  <a:pt x="11678506" y="3500448"/>
                  <a:pt x="11712539" y="3709821"/>
                </a:cubicBezTo>
                <a:cubicBezTo>
                  <a:pt x="11746572" y="3919194"/>
                  <a:pt x="11677184" y="3986977"/>
                  <a:pt x="11712539" y="4239791"/>
                </a:cubicBezTo>
                <a:cubicBezTo>
                  <a:pt x="11747894" y="4492605"/>
                  <a:pt x="11675677" y="4531394"/>
                  <a:pt x="11712539" y="4684966"/>
                </a:cubicBezTo>
                <a:cubicBezTo>
                  <a:pt x="11749401" y="4838539"/>
                  <a:pt x="11694969" y="4992377"/>
                  <a:pt x="11712539" y="5299731"/>
                </a:cubicBezTo>
                <a:cubicBezTo>
                  <a:pt x="11803766" y="5955613"/>
                  <a:pt x="11257759" y="6307257"/>
                  <a:pt x="10652567" y="6359703"/>
                </a:cubicBezTo>
                <a:cubicBezTo>
                  <a:pt x="10440362" y="6403149"/>
                  <a:pt x="10021382" y="6277747"/>
                  <a:pt x="9861178" y="6359703"/>
                </a:cubicBezTo>
                <a:cubicBezTo>
                  <a:pt x="9700974" y="6441659"/>
                  <a:pt x="9309437" y="6277866"/>
                  <a:pt x="9069789" y="6359703"/>
                </a:cubicBezTo>
                <a:cubicBezTo>
                  <a:pt x="8830141" y="6441540"/>
                  <a:pt x="8706846" y="6277596"/>
                  <a:pt x="8374326" y="6359703"/>
                </a:cubicBezTo>
                <a:cubicBezTo>
                  <a:pt x="8041806" y="6441810"/>
                  <a:pt x="8089193" y="6332502"/>
                  <a:pt x="7870714" y="6359703"/>
                </a:cubicBezTo>
                <a:cubicBezTo>
                  <a:pt x="7652235" y="6386904"/>
                  <a:pt x="7476877" y="6317529"/>
                  <a:pt x="7367103" y="6359703"/>
                </a:cubicBezTo>
                <a:cubicBezTo>
                  <a:pt x="7257329" y="6401877"/>
                  <a:pt x="7118334" y="6358535"/>
                  <a:pt x="6959418" y="6359703"/>
                </a:cubicBezTo>
                <a:cubicBezTo>
                  <a:pt x="6800503" y="6360871"/>
                  <a:pt x="6563357" y="6333584"/>
                  <a:pt x="6263955" y="6359703"/>
                </a:cubicBezTo>
                <a:cubicBezTo>
                  <a:pt x="5964553" y="6385822"/>
                  <a:pt x="5799200" y="6344063"/>
                  <a:pt x="5664418" y="6359703"/>
                </a:cubicBezTo>
                <a:cubicBezTo>
                  <a:pt x="5529636" y="6375343"/>
                  <a:pt x="5398647" y="6347470"/>
                  <a:pt x="5160806" y="6359703"/>
                </a:cubicBezTo>
                <a:cubicBezTo>
                  <a:pt x="4922965" y="6371936"/>
                  <a:pt x="4901906" y="6324844"/>
                  <a:pt x="4657195" y="6359703"/>
                </a:cubicBezTo>
                <a:cubicBezTo>
                  <a:pt x="4412484" y="6394562"/>
                  <a:pt x="4273758" y="6336106"/>
                  <a:pt x="3961732" y="6359703"/>
                </a:cubicBezTo>
                <a:cubicBezTo>
                  <a:pt x="3649706" y="6383300"/>
                  <a:pt x="3469713" y="6345645"/>
                  <a:pt x="3170343" y="6359703"/>
                </a:cubicBezTo>
                <a:cubicBezTo>
                  <a:pt x="2870973" y="6373761"/>
                  <a:pt x="2917355" y="6307306"/>
                  <a:pt x="2666732" y="6359703"/>
                </a:cubicBezTo>
                <a:cubicBezTo>
                  <a:pt x="2416109" y="6412100"/>
                  <a:pt x="2164159" y="6333683"/>
                  <a:pt x="1971269" y="6359703"/>
                </a:cubicBezTo>
                <a:cubicBezTo>
                  <a:pt x="1778379" y="6385723"/>
                  <a:pt x="1443883" y="6331291"/>
                  <a:pt x="1059972" y="6359703"/>
                </a:cubicBezTo>
                <a:cubicBezTo>
                  <a:pt x="459757" y="6218655"/>
                  <a:pt x="64504" y="5786993"/>
                  <a:pt x="0" y="5299731"/>
                </a:cubicBezTo>
                <a:cubicBezTo>
                  <a:pt x="-19531" y="5092673"/>
                  <a:pt x="57681" y="4963200"/>
                  <a:pt x="0" y="4769761"/>
                </a:cubicBezTo>
                <a:cubicBezTo>
                  <a:pt x="-57681" y="4576322"/>
                  <a:pt x="33745" y="4485699"/>
                  <a:pt x="0" y="4282189"/>
                </a:cubicBezTo>
                <a:cubicBezTo>
                  <a:pt x="-33745" y="4078679"/>
                  <a:pt x="12617" y="3950144"/>
                  <a:pt x="0" y="3709821"/>
                </a:cubicBezTo>
                <a:cubicBezTo>
                  <a:pt x="-12617" y="3469498"/>
                  <a:pt x="35205" y="3323565"/>
                  <a:pt x="0" y="3222249"/>
                </a:cubicBezTo>
                <a:cubicBezTo>
                  <a:pt x="-35205" y="3120933"/>
                  <a:pt x="54769" y="2833221"/>
                  <a:pt x="0" y="2692279"/>
                </a:cubicBezTo>
                <a:cubicBezTo>
                  <a:pt x="-54769" y="2551337"/>
                  <a:pt x="22397" y="2432267"/>
                  <a:pt x="0" y="2204707"/>
                </a:cubicBezTo>
                <a:cubicBezTo>
                  <a:pt x="-22397" y="1977147"/>
                  <a:pt x="23691" y="1798293"/>
                  <a:pt x="0" y="1589942"/>
                </a:cubicBezTo>
                <a:cubicBezTo>
                  <a:pt x="-23691" y="1381591"/>
                  <a:pt x="46653" y="1194483"/>
                  <a:pt x="0" y="1059972"/>
                </a:cubicBezTo>
                <a:close/>
              </a:path>
            </a:pathLst>
          </a:custGeom>
          <a:ln>
            <a:extLst>
              <a:ext uri="{C807C97D-BFC1-408E-A445-0C87EB9F89A2}">
                <ask:lineSketchStyleProps xmlns:ask="http://schemas.microsoft.com/office/drawing/2018/sketchyshapes" xmln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6" name="TextBox 5">
            <a:extLst>
              <a:ext uri="{FF2B5EF4-FFF2-40B4-BE49-F238E27FC236}">
                <a16:creationId xmlns:a16="http://schemas.microsoft.com/office/drawing/2014/main" id="{97C3E2DD-A69A-B273-365A-C9B8B5EFF274}"/>
              </a:ext>
            </a:extLst>
          </p:cNvPr>
          <p:cNvSpPr txBox="1"/>
          <p:nvPr/>
        </p:nvSpPr>
        <p:spPr>
          <a:xfrm>
            <a:off x="863028" y="339047"/>
            <a:ext cx="1050982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Mỗi</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nhóm</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nhận</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1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tình</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huống</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và</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thảo</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luận</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về</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cách</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ứng</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phó</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khi</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bị</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xâm</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hại</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tinh</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thần</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4FF75B9B-E14D-21DD-2AFC-93BC17A22CA5}"/>
              </a:ext>
            </a:extLst>
          </p:cNvPr>
          <p:cNvPicPr>
            <a:picLocks noChangeAspect="1"/>
          </p:cNvPicPr>
          <p:nvPr/>
        </p:nvPicPr>
        <p:blipFill>
          <a:blip r:embed="rId3"/>
          <a:stretch>
            <a:fillRect/>
          </a:stretch>
        </p:blipFill>
        <p:spPr>
          <a:xfrm>
            <a:off x="1471612" y="1724025"/>
            <a:ext cx="9454048" cy="4057650"/>
          </a:xfrm>
          <a:prstGeom prst="rect">
            <a:avLst/>
          </a:prstGeom>
        </p:spPr>
      </p:pic>
    </p:spTree>
    <p:extLst>
      <p:ext uri="{BB962C8B-B14F-4D97-AF65-F5344CB8AC3E}">
        <p14:creationId xmlns:p14="http://schemas.microsoft.com/office/powerpoint/2010/main" val="2032954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174661"/>
            <a:ext cx="11712539" cy="6359703"/>
          </a:xfrm>
          <a:custGeom>
            <a:avLst/>
            <a:gdLst>
              <a:gd name="connsiteX0" fmla="*/ 0 w 11712539"/>
              <a:gd name="connsiteY0" fmla="*/ 1059972 h 6359703"/>
              <a:gd name="connsiteX1" fmla="*/ 1059972 w 11712539"/>
              <a:gd name="connsiteY1" fmla="*/ 0 h 6359703"/>
              <a:gd name="connsiteX2" fmla="*/ 1851361 w 11712539"/>
              <a:gd name="connsiteY2" fmla="*/ 0 h 6359703"/>
              <a:gd name="connsiteX3" fmla="*/ 2259046 w 11712539"/>
              <a:gd name="connsiteY3" fmla="*/ 0 h 6359703"/>
              <a:gd name="connsiteX4" fmla="*/ 2570806 w 11712539"/>
              <a:gd name="connsiteY4" fmla="*/ 0 h 6359703"/>
              <a:gd name="connsiteX5" fmla="*/ 3266269 w 11712539"/>
              <a:gd name="connsiteY5" fmla="*/ 0 h 6359703"/>
              <a:gd name="connsiteX6" fmla="*/ 3673954 w 11712539"/>
              <a:gd name="connsiteY6" fmla="*/ 0 h 6359703"/>
              <a:gd name="connsiteX7" fmla="*/ 4465343 w 11712539"/>
              <a:gd name="connsiteY7" fmla="*/ 0 h 6359703"/>
              <a:gd name="connsiteX8" fmla="*/ 4873029 w 11712539"/>
              <a:gd name="connsiteY8" fmla="*/ 0 h 6359703"/>
              <a:gd name="connsiteX9" fmla="*/ 5280714 w 11712539"/>
              <a:gd name="connsiteY9" fmla="*/ 0 h 6359703"/>
              <a:gd name="connsiteX10" fmla="*/ 5592473 w 11712539"/>
              <a:gd name="connsiteY10" fmla="*/ 0 h 6359703"/>
              <a:gd name="connsiteX11" fmla="*/ 6096084 w 11712539"/>
              <a:gd name="connsiteY11" fmla="*/ 0 h 6359703"/>
              <a:gd name="connsiteX12" fmla="*/ 6599696 w 11712539"/>
              <a:gd name="connsiteY12" fmla="*/ 0 h 6359703"/>
              <a:gd name="connsiteX13" fmla="*/ 7103307 w 11712539"/>
              <a:gd name="connsiteY13" fmla="*/ 0 h 6359703"/>
              <a:gd name="connsiteX14" fmla="*/ 7798770 w 11712539"/>
              <a:gd name="connsiteY14" fmla="*/ 0 h 6359703"/>
              <a:gd name="connsiteX15" fmla="*/ 8206455 w 11712539"/>
              <a:gd name="connsiteY15" fmla="*/ 0 h 6359703"/>
              <a:gd name="connsiteX16" fmla="*/ 8805992 w 11712539"/>
              <a:gd name="connsiteY16" fmla="*/ 0 h 6359703"/>
              <a:gd name="connsiteX17" fmla="*/ 9213678 w 11712539"/>
              <a:gd name="connsiteY17" fmla="*/ 0 h 6359703"/>
              <a:gd name="connsiteX18" fmla="*/ 10005067 w 11712539"/>
              <a:gd name="connsiteY18" fmla="*/ 0 h 6359703"/>
              <a:gd name="connsiteX19" fmla="*/ 10652567 w 11712539"/>
              <a:gd name="connsiteY19" fmla="*/ 0 h 6359703"/>
              <a:gd name="connsiteX20" fmla="*/ 11712539 w 11712539"/>
              <a:gd name="connsiteY20" fmla="*/ 1059972 h 6359703"/>
              <a:gd name="connsiteX21" fmla="*/ 11712539 w 11712539"/>
              <a:gd name="connsiteY21" fmla="*/ 1589942 h 6359703"/>
              <a:gd name="connsiteX22" fmla="*/ 11712539 w 11712539"/>
              <a:gd name="connsiteY22" fmla="*/ 2119912 h 6359703"/>
              <a:gd name="connsiteX23" fmla="*/ 11712539 w 11712539"/>
              <a:gd name="connsiteY23" fmla="*/ 2565086 h 6359703"/>
              <a:gd name="connsiteX24" fmla="*/ 11712539 w 11712539"/>
              <a:gd name="connsiteY24" fmla="*/ 3010261 h 6359703"/>
              <a:gd name="connsiteX25" fmla="*/ 11712539 w 11712539"/>
              <a:gd name="connsiteY25" fmla="*/ 3455436 h 6359703"/>
              <a:gd name="connsiteX26" fmla="*/ 11712539 w 11712539"/>
              <a:gd name="connsiteY26" fmla="*/ 3985406 h 6359703"/>
              <a:gd name="connsiteX27" fmla="*/ 11712539 w 11712539"/>
              <a:gd name="connsiteY27" fmla="*/ 4515376 h 6359703"/>
              <a:gd name="connsiteX28" fmla="*/ 11712539 w 11712539"/>
              <a:gd name="connsiteY28" fmla="*/ 5299731 h 6359703"/>
              <a:gd name="connsiteX29" fmla="*/ 10652567 w 11712539"/>
              <a:gd name="connsiteY29" fmla="*/ 6359703 h 6359703"/>
              <a:gd name="connsiteX30" fmla="*/ 10340808 w 11712539"/>
              <a:gd name="connsiteY30" fmla="*/ 6359703 h 6359703"/>
              <a:gd name="connsiteX31" fmla="*/ 9741270 w 11712539"/>
              <a:gd name="connsiteY31" fmla="*/ 6359703 h 6359703"/>
              <a:gd name="connsiteX32" fmla="*/ 9237659 w 11712539"/>
              <a:gd name="connsiteY32" fmla="*/ 6359703 h 6359703"/>
              <a:gd name="connsiteX33" fmla="*/ 8925900 w 11712539"/>
              <a:gd name="connsiteY33" fmla="*/ 6359703 h 6359703"/>
              <a:gd name="connsiteX34" fmla="*/ 8134511 w 11712539"/>
              <a:gd name="connsiteY34" fmla="*/ 6359703 h 6359703"/>
              <a:gd name="connsiteX35" fmla="*/ 7822751 w 11712539"/>
              <a:gd name="connsiteY35" fmla="*/ 6359703 h 6359703"/>
              <a:gd name="connsiteX36" fmla="*/ 7127288 w 11712539"/>
              <a:gd name="connsiteY36" fmla="*/ 6359703 h 6359703"/>
              <a:gd name="connsiteX37" fmla="*/ 6623677 w 11712539"/>
              <a:gd name="connsiteY37" fmla="*/ 6359703 h 6359703"/>
              <a:gd name="connsiteX38" fmla="*/ 6215992 w 11712539"/>
              <a:gd name="connsiteY38" fmla="*/ 6359703 h 6359703"/>
              <a:gd name="connsiteX39" fmla="*/ 5712381 w 11712539"/>
              <a:gd name="connsiteY39" fmla="*/ 6359703 h 6359703"/>
              <a:gd name="connsiteX40" fmla="*/ 5016917 w 11712539"/>
              <a:gd name="connsiteY40" fmla="*/ 6359703 h 6359703"/>
              <a:gd name="connsiteX41" fmla="*/ 4321454 w 11712539"/>
              <a:gd name="connsiteY41" fmla="*/ 6359703 h 6359703"/>
              <a:gd name="connsiteX42" fmla="*/ 3817843 w 11712539"/>
              <a:gd name="connsiteY42" fmla="*/ 6359703 h 6359703"/>
              <a:gd name="connsiteX43" fmla="*/ 3314232 w 11712539"/>
              <a:gd name="connsiteY43" fmla="*/ 6359703 h 6359703"/>
              <a:gd name="connsiteX44" fmla="*/ 2618769 w 11712539"/>
              <a:gd name="connsiteY44" fmla="*/ 6359703 h 6359703"/>
              <a:gd name="connsiteX45" fmla="*/ 2211083 w 11712539"/>
              <a:gd name="connsiteY45" fmla="*/ 6359703 h 6359703"/>
              <a:gd name="connsiteX46" fmla="*/ 1899324 w 11712539"/>
              <a:gd name="connsiteY46" fmla="*/ 6359703 h 6359703"/>
              <a:gd name="connsiteX47" fmla="*/ 1059972 w 11712539"/>
              <a:gd name="connsiteY47" fmla="*/ 6359703 h 6359703"/>
              <a:gd name="connsiteX48" fmla="*/ 0 w 11712539"/>
              <a:gd name="connsiteY48" fmla="*/ 5299731 h 6359703"/>
              <a:gd name="connsiteX49" fmla="*/ 0 w 11712539"/>
              <a:gd name="connsiteY49" fmla="*/ 4854556 h 6359703"/>
              <a:gd name="connsiteX50" fmla="*/ 0 w 11712539"/>
              <a:gd name="connsiteY50" fmla="*/ 4282189 h 6359703"/>
              <a:gd name="connsiteX51" fmla="*/ 0 w 11712539"/>
              <a:gd name="connsiteY51" fmla="*/ 3837014 h 6359703"/>
              <a:gd name="connsiteX52" fmla="*/ 0 w 11712539"/>
              <a:gd name="connsiteY52" fmla="*/ 3349442 h 6359703"/>
              <a:gd name="connsiteX53" fmla="*/ 0 w 11712539"/>
              <a:gd name="connsiteY53" fmla="*/ 2734677 h 6359703"/>
              <a:gd name="connsiteX54" fmla="*/ 0 w 11712539"/>
              <a:gd name="connsiteY54" fmla="*/ 2289502 h 6359703"/>
              <a:gd name="connsiteX55" fmla="*/ 0 w 11712539"/>
              <a:gd name="connsiteY55" fmla="*/ 1886725 h 6359703"/>
              <a:gd name="connsiteX56" fmla="*/ 0 w 11712539"/>
              <a:gd name="connsiteY56" fmla="*/ 1059972 h 635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712539" h="6359703" fill="none" extrusionOk="0">
                <a:moveTo>
                  <a:pt x="0" y="1059972"/>
                </a:moveTo>
                <a:cubicBezTo>
                  <a:pt x="96495" y="606607"/>
                  <a:pt x="498514" y="38508"/>
                  <a:pt x="1059972" y="0"/>
                </a:cubicBezTo>
                <a:cubicBezTo>
                  <a:pt x="1398682" y="-52113"/>
                  <a:pt x="1567463" y="39075"/>
                  <a:pt x="1851361" y="0"/>
                </a:cubicBezTo>
                <a:cubicBezTo>
                  <a:pt x="2135259" y="-39075"/>
                  <a:pt x="2080094" y="27443"/>
                  <a:pt x="2259046" y="0"/>
                </a:cubicBezTo>
                <a:cubicBezTo>
                  <a:pt x="2437998" y="-27443"/>
                  <a:pt x="2415608" y="5870"/>
                  <a:pt x="2570806" y="0"/>
                </a:cubicBezTo>
                <a:cubicBezTo>
                  <a:pt x="2726004" y="-5870"/>
                  <a:pt x="2998707" y="27652"/>
                  <a:pt x="3266269" y="0"/>
                </a:cubicBezTo>
                <a:cubicBezTo>
                  <a:pt x="3533831" y="-27652"/>
                  <a:pt x="3527771" y="16615"/>
                  <a:pt x="3673954" y="0"/>
                </a:cubicBezTo>
                <a:cubicBezTo>
                  <a:pt x="3820138" y="-16615"/>
                  <a:pt x="4101235" y="53531"/>
                  <a:pt x="4465343" y="0"/>
                </a:cubicBezTo>
                <a:cubicBezTo>
                  <a:pt x="4829451" y="-53531"/>
                  <a:pt x="4678888" y="40450"/>
                  <a:pt x="4873029" y="0"/>
                </a:cubicBezTo>
                <a:cubicBezTo>
                  <a:pt x="5067170" y="-40450"/>
                  <a:pt x="5090039" y="3685"/>
                  <a:pt x="5280714" y="0"/>
                </a:cubicBezTo>
                <a:cubicBezTo>
                  <a:pt x="5471389" y="-3685"/>
                  <a:pt x="5472322" y="12605"/>
                  <a:pt x="5592473" y="0"/>
                </a:cubicBezTo>
                <a:cubicBezTo>
                  <a:pt x="5712624" y="-12605"/>
                  <a:pt x="5945730" y="31506"/>
                  <a:pt x="6096084" y="0"/>
                </a:cubicBezTo>
                <a:cubicBezTo>
                  <a:pt x="6246438" y="-31506"/>
                  <a:pt x="6472048" y="54282"/>
                  <a:pt x="6599696" y="0"/>
                </a:cubicBezTo>
                <a:cubicBezTo>
                  <a:pt x="6727344" y="-54282"/>
                  <a:pt x="6899798" y="49199"/>
                  <a:pt x="7103307" y="0"/>
                </a:cubicBezTo>
                <a:cubicBezTo>
                  <a:pt x="7306816" y="-49199"/>
                  <a:pt x="7506630" y="30776"/>
                  <a:pt x="7798770" y="0"/>
                </a:cubicBezTo>
                <a:cubicBezTo>
                  <a:pt x="8090910" y="-30776"/>
                  <a:pt x="8021972" y="19877"/>
                  <a:pt x="8206455" y="0"/>
                </a:cubicBezTo>
                <a:cubicBezTo>
                  <a:pt x="8390938" y="-19877"/>
                  <a:pt x="8591434" y="61403"/>
                  <a:pt x="8805992" y="0"/>
                </a:cubicBezTo>
                <a:cubicBezTo>
                  <a:pt x="9020550" y="-61403"/>
                  <a:pt x="9102308" y="29612"/>
                  <a:pt x="9213678" y="0"/>
                </a:cubicBezTo>
                <a:cubicBezTo>
                  <a:pt x="9325048" y="-29612"/>
                  <a:pt x="9651339" y="20291"/>
                  <a:pt x="10005067" y="0"/>
                </a:cubicBezTo>
                <a:cubicBezTo>
                  <a:pt x="10358795" y="-20291"/>
                  <a:pt x="10430907" y="8079"/>
                  <a:pt x="10652567" y="0"/>
                </a:cubicBezTo>
                <a:cubicBezTo>
                  <a:pt x="11254187" y="-4573"/>
                  <a:pt x="11727522" y="425916"/>
                  <a:pt x="11712539" y="1059972"/>
                </a:cubicBezTo>
                <a:cubicBezTo>
                  <a:pt x="11765695" y="1234239"/>
                  <a:pt x="11683493" y="1338536"/>
                  <a:pt x="11712539" y="1589942"/>
                </a:cubicBezTo>
                <a:cubicBezTo>
                  <a:pt x="11741585" y="1841348"/>
                  <a:pt x="11702605" y="1875918"/>
                  <a:pt x="11712539" y="2119912"/>
                </a:cubicBezTo>
                <a:cubicBezTo>
                  <a:pt x="11722473" y="2363906"/>
                  <a:pt x="11698323" y="2407996"/>
                  <a:pt x="11712539" y="2565086"/>
                </a:cubicBezTo>
                <a:cubicBezTo>
                  <a:pt x="11726755" y="2722176"/>
                  <a:pt x="11704488" y="2888371"/>
                  <a:pt x="11712539" y="3010261"/>
                </a:cubicBezTo>
                <a:cubicBezTo>
                  <a:pt x="11720590" y="3132151"/>
                  <a:pt x="11680269" y="3283012"/>
                  <a:pt x="11712539" y="3455436"/>
                </a:cubicBezTo>
                <a:cubicBezTo>
                  <a:pt x="11744809" y="3627861"/>
                  <a:pt x="11706152" y="3862747"/>
                  <a:pt x="11712539" y="3985406"/>
                </a:cubicBezTo>
                <a:cubicBezTo>
                  <a:pt x="11718926" y="4108065"/>
                  <a:pt x="11693358" y="4362507"/>
                  <a:pt x="11712539" y="4515376"/>
                </a:cubicBezTo>
                <a:cubicBezTo>
                  <a:pt x="11731720" y="4668245"/>
                  <a:pt x="11638163" y="4927474"/>
                  <a:pt x="11712539" y="5299731"/>
                </a:cubicBezTo>
                <a:cubicBezTo>
                  <a:pt x="11630368" y="5858271"/>
                  <a:pt x="11275332" y="6363153"/>
                  <a:pt x="10652567" y="6359703"/>
                </a:cubicBezTo>
                <a:cubicBezTo>
                  <a:pt x="10514948" y="6385754"/>
                  <a:pt x="10404867" y="6358271"/>
                  <a:pt x="10340808" y="6359703"/>
                </a:cubicBezTo>
                <a:cubicBezTo>
                  <a:pt x="10276749" y="6361135"/>
                  <a:pt x="9880012" y="6322394"/>
                  <a:pt x="9741270" y="6359703"/>
                </a:cubicBezTo>
                <a:cubicBezTo>
                  <a:pt x="9602528" y="6397012"/>
                  <a:pt x="9452213" y="6301952"/>
                  <a:pt x="9237659" y="6359703"/>
                </a:cubicBezTo>
                <a:cubicBezTo>
                  <a:pt x="9023105" y="6417454"/>
                  <a:pt x="9053553" y="6348065"/>
                  <a:pt x="8925900" y="6359703"/>
                </a:cubicBezTo>
                <a:cubicBezTo>
                  <a:pt x="8798247" y="6371341"/>
                  <a:pt x="8499523" y="6299466"/>
                  <a:pt x="8134511" y="6359703"/>
                </a:cubicBezTo>
                <a:cubicBezTo>
                  <a:pt x="7769499" y="6419940"/>
                  <a:pt x="7935041" y="6356862"/>
                  <a:pt x="7822751" y="6359703"/>
                </a:cubicBezTo>
                <a:cubicBezTo>
                  <a:pt x="7710461" y="6362544"/>
                  <a:pt x="7440045" y="6288782"/>
                  <a:pt x="7127288" y="6359703"/>
                </a:cubicBezTo>
                <a:cubicBezTo>
                  <a:pt x="6814531" y="6430624"/>
                  <a:pt x="6761306" y="6341334"/>
                  <a:pt x="6623677" y="6359703"/>
                </a:cubicBezTo>
                <a:cubicBezTo>
                  <a:pt x="6486048" y="6378072"/>
                  <a:pt x="6408563" y="6359067"/>
                  <a:pt x="6215992" y="6359703"/>
                </a:cubicBezTo>
                <a:cubicBezTo>
                  <a:pt x="6023421" y="6360339"/>
                  <a:pt x="5826559" y="6339716"/>
                  <a:pt x="5712381" y="6359703"/>
                </a:cubicBezTo>
                <a:cubicBezTo>
                  <a:pt x="5598203" y="6379690"/>
                  <a:pt x="5221680" y="6306497"/>
                  <a:pt x="5016917" y="6359703"/>
                </a:cubicBezTo>
                <a:cubicBezTo>
                  <a:pt x="4812154" y="6412909"/>
                  <a:pt x="4514784" y="6308170"/>
                  <a:pt x="4321454" y="6359703"/>
                </a:cubicBezTo>
                <a:cubicBezTo>
                  <a:pt x="4128124" y="6411236"/>
                  <a:pt x="4000219" y="6357749"/>
                  <a:pt x="3817843" y="6359703"/>
                </a:cubicBezTo>
                <a:cubicBezTo>
                  <a:pt x="3635467" y="6361657"/>
                  <a:pt x="3558805" y="6336433"/>
                  <a:pt x="3314232" y="6359703"/>
                </a:cubicBezTo>
                <a:cubicBezTo>
                  <a:pt x="3069659" y="6382973"/>
                  <a:pt x="2834024" y="6346669"/>
                  <a:pt x="2618769" y="6359703"/>
                </a:cubicBezTo>
                <a:cubicBezTo>
                  <a:pt x="2403514" y="6372737"/>
                  <a:pt x="2372199" y="6334068"/>
                  <a:pt x="2211083" y="6359703"/>
                </a:cubicBezTo>
                <a:cubicBezTo>
                  <a:pt x="2049967" y="6385338"/>
                  <a:pt x="1981624" y="6340547"/>
                  <a:pt x="1899324" y="6359703"/>
                </a:cubicBezTo>
                <a:cubicBezTo>
                  <a:pt x="1817024" y="6378859"/>
                  <a:pt x="1333512" y="6270008"/>
                  <a:pt x="1059972" y="6359703"/>
                </a:cubicBezTo>
                <a:cubicBezTo>
                  <a:pt x="514276" y="6449451"/>
                  <a:pt x="-67969" y="5805926"/>
                  <a:pt x="0" y="5299731"/>
                </a:cubicBezTo>
                <a:cubicBezTo>
                  <a:pt x="-16696" y="5142031"/>
                  <a:pt x="8661" y="5066387"/>
                  <a:pt x="0" y="4854556"/>
                </a:cubicBezTo>
                <a:cubicBezTo>
                  <a:pt x="-8661" y="4642725"/>
                  <a:pt x="67410" y="4491181"/>
                  <a:pt x="0" y="4282189"/>
                </a:cubicBezTo>
                <a:cubicBezTo>
                  <a:pt x="-67410" y="4073197"/>
                  <a:pt x="28845" y="4026011"/>
                  <a:pt x="0" y="3837014"/>
                </a:cubicBezTo>
                <a:cubicBezTo>
                  <a:pt x="-28845" y="3648017"/>
                  <a:pt x="31482" y="3482698"/>
                  <a:pt x="0" y="3349442"/>
                </a:cubicBezTo>
                <a:cubicBezTo>
                  <a:pt x="-31482" y="3216186"/>
                  <a:pt x="40077" y="3000712"/>
                  <a:pt x="0" y="2734677"/>
                </a:cubicBezTo>
                <a:cubicBezTo>
                  <a:pt x="-40077" y="2468642"/>
                  <a:pt x="46261" y="2497076"/>
                  <a:pt x="0" y="2289502"/>
                </a:cubicBezTo>
                <a:cubicBezTo>
                  <a:pt x="-46261" y="2081928"/>
                  <a:pt x="38055" y="2063733"/>
                  <a:pt x="0" y="1886725"/>
                </a:cubicBezTo>
                <a:cubicBezTo>
                  <a:pt x="-38055" y="1709717"/>
                  <a:pt x="46140" y="1316140"/>
                  <a:pt x="0" y="1059972"/>
                </a:cubicBezTo>
                <a:close/>
              </a:path>
              <a:path w="11712539" h="6359703" stroke="0" extrusionOk="0">
                <a:moveTo>
                  <a:pt x="0" y="1059972"/>
                </a:moveTo>
                <a:cubicBezTo>
                  <a:pt x="-18748" y="363819"/>
                  <a:pt x="429406" y="-97269"/>
                  <a:pt x="1059972" y="0"/>
                </a:cubicBezTo>
                <a:cubicBezTo>
                  <a:pt x="1156796" y="-11501"/>
                  <a:pt x="1302728" y="33838"/>
                  <a:pt x="1371731" y="0"/>
                </a:cubicBezTo>
                <a:cubicBezTo>
                  <a:pt x="1440734" y="-33838"/>
                  <a:pt x="1835323" y="54037"/>
                  <a:pt x="1971269" y="0"/>
                </a:cubicBezTo>
                <a:cubicBezTo>
                  <a:pt x="2107215" y="-54037"/>
                  <a:pt x="2175065" y="4093"/>
                  <a:pt x="2283028" y="0"/>
                </a:cubicBezTo>
                <a:cubicBezTo>
                  <a:pt x="2390991" y="-4093"/>
                  <a:pt x="2710752" y="6140"/>
                  <a:pt x="2978491" y="0"/>
                </a:cubicBezTo>
                <a:cubicBezTo>
                  <a:pt x="3246230" y="-6140"/>
                  <a:pt x="3226129" y="31556"/>
                  <a:pt x="3386176" y="0"/>
                </a:cubicBezTo>
                <a:cubicBezTo>
                  <a:pt x="3546223" y="-31556"/>
                  <a:pt x="3628168" y="15091"/>
                  <a:pt x="3697936" y="0"/>
                </a:cubicBezTo>
                <a:cubicBezTo>
                  <a:pt x="3767704" y="-15091"/>
                  <a:pt x="3922751" y="31715"/>
                  <a:pt x="4009695" y="0"/>
                </a:cubicBezTo>
                <a:cubicBezTo>
                  <a:pt x="4096639" y="-31715"/>
                  <a:pt x="4360238" y="48815"/>
                  <a:pt x="4609232" y="0"/>
                </a:cubicBezTo>
                <a:cubicBezTo>
                  <a:pt x="4858226" y="-48815"/>
                  <a:pt x="4847529" y="25422"/>
                  <a:pt x="5016917" y="0"/>
                </a:cubicBezTo>
                <a:cubicBezTo>
                  <a:pt x="5186306" y="-25422"/>
                  <a:pt x="5194612" y="8784"/>
                  <a:pt x="5328677" y="0"/>
                </a:cubicBezTo>
                <a:cubicBezTo>
                  <a:pt x="5462742" y="-8784"/>
                  <a:pt x="5941227" y="72069"/>
                  <a:pt x="6120066" y="0"/>
                </a:cubicBezTo>
                <a:cubicBezTo>
                  <a:pt x="6298905" y="-72069"/>
                  <a:pt x="6575143" y="1448"/>
                  <a:pt x="6815529" y="0"/>
                </a:cubicBezTo>
                <a:cubicBezTo>
                  <a:pt x="7055915" y="-1448"/>
                  <a:pt x="7117500" y="40545"/>
                  <a:pt x="7223214" y="0"/>
                </a:cubicBezTo>
                <a:cubicBezTo>
                  <a:pt x="7328928" y="-40545"/>
                  <a:pt x="7544927" y="45174"/>
                  <a:pt x="7822751" y="0"/>
                </a:cubicBezTo>
                <a:cubicBezTo>
                  <a:pt x="8100575" y="-45174"/>
                  <a:pt x="8000536" y="26504"/>
                  <a:pt x="8134511" y="0"/>
                </a:cubicBezTo>
                <a:cubicBezTo>
                  <a:pt x="8268486" y="-26504"/>
                  <a:pt x="8409556" y="27753"/>
                  <a:pt x="8638122" y="0"/>
                </a:cubicBezTo>
                <a:cubicBezTo>
                  <a:pt x="8866688" y="-27753"/>
                  <a:pt x="8797797" y="14487"/>
                  <a:pt x="8949881" y="0"/>
                </a:cubicBezTo>
                <a:cubicBezTo>
                  <a:pt x="9101965" y="-14487"/>
                  <a:pt x="9118998" y="31322"/>
                  <a:pt x="9261641" y="0"/>
                </a:cubicBezTo>
                <a:cubicBezTo>
                  <a:pt x="9404284" y="-31322"/>
                  <a:pt x="9640882" y="43818"/>
                  <a:pt x="9765252" y="0"/>
                </a:cubicBezTo>
                <a:cubicBezTo>
                  <a:pt x="9889622" y="-43818"/>
                  <a:pt x="10379041" y="102094"/>
                  <a:pt x="10652567" y="0"/>
                </a:cubicBezTo>
                <a:cubicBezTo>
                  <a:pt x="11221508" y="-18396"/>
                  <a:pt x="11788253" y="477469"/>
                  <a:pt x="11712539" y="1059972"/>
                </a:cubicBezTo>
                <a:cubicBezTo>
                  <a:pt x="11719293" y="1165438"/>
                  <a:pt x="11663794" y="1354870"/>
                  <a:pt x="11712539" y="1505147"/>
                </a:cubicBezTo>
                <a:cubicBezTo>
                  <a:pt x="11761284" y="1655424"/>
                  <a:pt x="11657173" y="1806028"/>
                  <a:pt x="11712539" y="2035117"/>
                </a:cubicBezTo>
                <a:cubicBezTo>
                  <a:pt x="11767905" y="2264206"/>
                  <a:pt x="11683374" y="2376010"/>
                  <a:pt x="11712539" y="2649882"/>
                </a:cubicBezTo>
                <a:cubicBezTo>
                  <a:pt x="11741704" y="2923755"/>
                  <a:pt x="11697402" y="3032952"/>
                  <a:pt x="11712539" y="3137454"/>
                </a:cubicBezTo>
                <a:cubicBezTo>
                  <a:pt x="11727676" y="3241956"/>
                  <a:pt x="11678506" y="3500448"/>
                  <a:pt x="11712539" y="3709821"/>
                </a:cubicBezTo>
                <a:cubicBezTo>
                  <a:pt x="11746572" y="3919194"/>
                  <a:pt x="11677184" y="3986977"/>
                  <a:pt x="11712539" y="4239791"/>
                </a:cubicBezTo>
                <a:cubicBezTo>
                  <a:pt x="11747894" y="4492605"/>
                  <a:pt x="11675677" y="4531394"/>
                  <a:pt x="11712539" y="4684966"/>
                </a:cubicBezTo>
                <a:cubicBezTo>
                  <a:pt x="11749401" y="4838539"/>
                  <a:pt x="11694969" y="4992377"/>
                  <a:pt x="11712539" y="5299731"/>
                </a:cubicBezTo>
                <a:cubicBezTo>
                  <a:pt x="11803766" y="5955613"/>
                  <a:pt x="11257759" y="6307257"/>
                  <a:pt x="10652567" y="6359703"/>
                </a:cubicBezTo>
                <a:cubicBezTo>
                  <a:pt x="10440362" y="6403149"/>
                  <a:pt x="10021382" y="6277747"/>
                  <a:pt x="9861178" y="6359703"/>
                </a:cubicBezTo>
                <a:cubicBezTo>
                  <a:pt x="9700974" y="6441659"/>
                  <a:pt x="9309437" y="6277866"/>
                  <a:pt x="9069789" y="6359703"/>
                </a:cubicBezTo>
                <a:cubicBezTo>
                  <a:pt x="8830141" y="6441540"/>
                  <a:pt x="8706846" y="6277596"/>
                  <a:pt x="8374326" y="6359703"/>
                </a:cubicBezTo>
                <a:cubicBezTo>
                  <a:pt x="8041806" y="6441810"/>
                  <a:pt x="8089193" y="6332502"/>
                  <a:pt x="7870714" y="6359703"/>
                </a:cubicBezTo>
                <a:cubicBezTo>
                  <a:pt x="7652235" y="6386904"/>
                  <a:pt x="7476877" y="6317529"/>
                  <a:pt x="7367103" y="6359703"/>
                </a:cubicBezTo>
                <a:cubicBezTo>
                  <a:pt x="7257329" y="6401877"/>
                  <a:pt x="7118334" y="6358535"/>
                  <a:pt x="6959418" y="6359703"/>
                </a:cubicBezTo>
                <a:cubicBezTo>
                  <a:pt x="6800503" y="6360871"/>
                  <a:pt x="6563357" y="6333584"/>
                  <a:pt x="6263955" y="6359703"/>
                </a:cubicBezTo>
                <a:cubicBezTo>
                  <a:pt x="5964553" y="6385822"/>
                  <a:pt x="5799200" y="6344063"/>
                  <a:pt x="5664418" y="6359703"/>
                </a:cubicBezTo>
                <a:cubicBezTo>
                  <a:pt x="5529636" y="6375343"/>
                  <a:pt x="5398647" y="6347470"/>
                  <a:pt x="5160806" y="6359703"/>
                </a:cubicBezTo>
                <a:cubicBezTo>
                  <a:pt x="4922965" y="6371936"/>
                  <a:pt x="4901906" y="6324844"/>
                  <a:pt x="4657195" y="6359703"/>
                </a:cubicBezTo>
                <a:cubicBezTo>
                  <a:pt x="4412484" y="6394562"/>
                  <a:pt x="4273758" y="6336106"/>
                  <a:pt x="3961732" y="6359703"/>
                </a:cubicBezTo>
                <a:cubicBezTo>
                  <a:pt x="3649706" y="6383300"/>
                  <a:pt x="3469713" y="6345645"/>
                  <a:pt x="3170343" y="6359703"/>
                </a:cubicBezTo>
                <a:cubicBezTo>
                  <a:pt x="2870973" y="6373761"/>
                  <a:pt x="2917355" y="6307306"/>
                  <a:pt x="2666732" y="6359703"/>
                </a:cubicBezTo>
                <a:cubicBezTo>
                  <a:pt x="2416109" y="6412100"/>
                  <a:pt x="2164159" y="6333683"/>
                  <a:pt x="1971269" y="6359703"/>
                </a:cubicBezTo>
                <a:cubicBezTo>
                  <a:pt x="1778379" y="6385723"/>
                  <a:pt x="1443883" y="6331291"/>
                  <a:pt x="1059972" y="6359703"/>
                </a:cubicBezTo>
                <a:cubicBezTo>
                  <a:pt x="459757" y="6218655"/>
                  <a:pt x="64504" y="5786993"/>
                  <a:pt x="0" y="5299731"/>
                </a:cubicBezTo>
                <a:cubicBezTo>
                  <a:pt x="-19531" y="5092673"/>
                  <a:pt x="57681" y="4963200"/>
                  <a:pt x="0" y="4769761"/>
                </a:cubicBezTo>
                <a:cubicBezTo>
                  <a:pt x="-57681" y="4576322"/>
                  <a:pt x="33745" y="4485699"/>
                  <a:pt x="0" y="4282189"/>
                </a:cubicBezTo>
                <a:cubicBezTo>
                  <a:pt x="-33745" y="4078679"/>
                  <a:pt x="12617" y="3950144"/>
                  <a:pt x="0" y="3709821"/>
                </a:cubicBezTo>
                <a:cubicBezTo>
                  <a:pt x="-12617" y="3469498"/>
                  <a:pt x="35205" y="3323565"/>
                  <a:pt x="0" y="3222249"/>
                </a:cubicBezTo>
                <a:cubicBezTo>
                  <a:pt x="-35205" y="3120933"/>
                  <a:pt x="54769" y="2833221"/>
                  <a:pt x="0" y="2692279"/>
                </a:cubicBezTo>
                <a:cubicBezTo>
                  <a:pt x="-54769" y="2551337"/>
                  <a:pt x="22397" y="2432267"/>
                  <a:pt x="0" y="2204707"/>
                </a:cubicBezTo>
                <a:cubicBezTo>
                  <a:pt x="-22397" y="1977147"/>
                  <a:pt x="23691" y="1798293"/>
                  <a:pt x="0" y="1589942"/>
                </a:cubicBezTo>
                <a:cubicBezTo>
                  <a:pt x="-23691" y="1381591"/>
                  <a:pt x="46653" y="1194483"/>
                  <a:pt x="0" y="1059972"/>
                </a:cubicBezTo>
                <a:close/>
              </a:path>
            </a:pathLst>
          </a:custGeom>
          <a:ln>
            <a:extLst>
              <a:ext uri="{C807C97D-BFC1-408E-A445-0C87EB9F89A2}">
                <ask:lineSketchStyleProps xmlns:ask="http://schemas.microsoft.com/office/drawing/2018/sketchyshapes" xmln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pic>
        <p:nvPicPr>
          <p:cNvPr id="5" name="Picture 4">
            <a:extLst>
              <a:ext uri="{FF2B5EF4-FFF2-40B4-BE49-F238E27FC236}">
                <a16:creationId xmlns:a16="http://schemas.microsoft.com/office/drawing/2014/main" id="{0579A53C-F8CB-8901-3F8D-CF7F8D00D253}"/>
              </a:ext>
            </a:extLst>
          </p:cNvPr>
          <p:cNvPicPr>
            <a:picLocks noChangeAspect="1"/>
          </p:cNvPicPr>
          <p:nvPr/>
        </p:nvPicPr>
        <p:blipFill>
          <a:blip r:embed="rId3"/>
          <a:stretch>
            <a:fillRect/>
          </a:stretch>
        </p:blipFill>
        <p:spPr>
          <a:xfrm>
            <a:off x="1828800" y="538162"/>
            <a:ext cx="8466528" cy="1614488"/>
          </a:xfrm>
          <a:prstGeom prst="rect">
            <a:avLst/>
          </a:prstGeom>
        </p:spPr>
      </p:pic>
      <p:sp>
        <p:nvSpPr>
          <p:cNvPr id="8" name="Rectangle: Rounded Corners 7">
            <a:extLst>
              <a:ext uri="{FF2B5EF4-FFF2-40B4-BE49-F238E27FC236}">
                <a16:creationId xmlns:a16="http://schemas.microsoft.com/office/drawing/2014/main" id="{EF4159E2-0400-5511-80B4-02A7393FF7AF}"/>
              </a:ext>
            </a:extLst>
          </p:cNvPr>
          <p:cNvSpPr/>
          <p:nvPr/>
        </p:nvSpPr>
        <p:spPr>
          <a:xfrm>
            <a:off x="1000124" y="2526948"/>
            <a:ext cx="10448926" cy="3588101"/>
          </a:xfrm>
          <a:custGeom>
            <a:avLst/>
            <a:gdLst>
              <a:gd name="connsiteX0" fmla="*/ 0 w 10448926"/>
              <a:gd name="connsiteY0" fmla="*/ 598029 h 3588101"/>
              <a:gd name="connsiteX1" fmla="*/ 598029 w 10448926"/>
              <a:gd name="connsiteY1" fmla="*/ 0 h 3588101"/>
              <a:gd name="connsiteX2" fmla="*/ 9850897 w 10448926"/>
              <a:gd name="connsiteY2" fmla="*/ 0 h 3588101"/>
              <a:gd name="connsiteX3" fmla="*/ 10448926 w 10448926"/>
              <a:gd name="connsiteY3" fmla="*/ 598029 h 3588101"/>
              <a:gd name="connsiteX4" fmla="*/ 10448926 w 10448926"/>
              <a:gd name="connsiteY4" fmla="*/ 2990072 h 3588101"/>
              <a:gd name="connsiteX5" fmla="*/ 9850897 w 10448926"/>
              <a:gd name="connsiteY5" fmla="*/ 3588101 h 3588101"/>
              <a:gd name="connsiteX6" fmla="*/ 598029 w 10448926"/>
              <a:gd name="connsiteY6" fmla="*/ 3588101 h 3588101"/>
              <a:gd name="connsiteX7" fmla="*/ 0 w 10448926"/>
              <a:gd name="connsiteY7" fmla="*/ 2990072 h 3588101"/>
              <a:gd name="connsiteX8" fmla="*/ 0 w 10448926"/>
              <a:gd name="connsiteY8" fmla="*/ 598029 h 358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8926" h="3588101" fill="none" extrusionOk="0">
                <a:moveTo>
                  <a:pt x="0" y="598029"/>
                </a:moveTo>
                <a:cubicBezTo>
                  <a:pt x="-41141" y="307176"/>
                  <a:pt x="262380" y="1742"/>
                  <a:pt x="598029" y="0"/>
                </a:cubicBezTo>
                <a:cubicBezTo>
                  <a:pt x="3670877" y="-88141"/>
                  <a:pt x="8501194" y="-30127"/>
                  <a:pt x="9850897" y="0"/>
                </a:cubicBezTo>
                <a:cubicBezTo>
                  <a:pt x="10169551" y="-33656"/>
                  <a:pt x="10469538" y="260751"/>
                  <a:pt x="10448926" y="598029"/>
                </a:cubicBezTo>
                <a:cubicBezTo>
                  <a:pt x="10472220" y="1698492"/>
                  <a:pt x="10334529" y="1887368"/>
                  <a:pt x="10448926" y="2990072"/>
                </a:cubicBezTo>
                <a:cubicBezTo>
                  <a:pt x="10481212" y="3347881"/>
                  <a:pt x="10185063" y="3591889"/>
                  <a:pt x="9850897" y="3588101"/>
                </a:cubicBezTo>
                <a:cubicBezTo>
                  <a:pt x="5474980" y="3430709"/>
                  <a:pt x="4200077" y="3570323"/>
                  <a:pt x="598029" y="3588101"/>
                </a:cubicBezTo>
                <a:cubicBezTo>
                  <a:pt x="250161" y="3563444"/>
                  <a:pt x="-4737" y="3286425"/>
                  <a:pt x="0" y="2990072"/>
                </a:cubicBezTo>
                <a:cubicBezTo>
                  <a:pt x="-165838" y="2703708"/>
                  <a:pt x="-140199" y="902595"/>
                  <a:pt x="0" y="598029"/>
                </a:cubicBezTo>
                <a:close/>
              </a:path>
              <a:path w="10448926" h="3588101" stroke="0" extrusionOk="0">
                <a:moveTo>
                  <a:pt x="0" y="598029"/>
                </a:moveTo>
                <a:cubicBezTo>
                  <a:pt x="-57663" y="269057"/>
                  <a:pt x="264892" y="-4489"/>
                  <a:pt x="598029" y="0"/>
                </a:cubicBezTo>
                <a:cubicBezTo>
                  <a:pt x="3929787" y="35450"/>
                  <a:pt x="8672213" y="37244"/>
                  <a:pt x="9850897" y="0"/>
                </a:cubicBezTo>
                <a:cubicBezTo>
                  <a:pt x="10190824" y="-24866"/>
                  <a:pt x="10424039" y="266680"/>
                  <a:pt x="10448926" y="598029"/>
                </a:cubicBezTo>
                <a:cubicBezTo>
                  <a:pt x="10604563" y="1445017"/>
                  <a:pt x="10347688" y="2285202"/>
                  <a:pt x="10448926" y="2990072"/>
                </a:cubicBezTo>
                <a:cubicBezTo>
                  <a:pt x="10509603" y="3311960"/>
                  <a:pt x="10173254" y="3566756"/>
                  <a:pt x="9850897" y="3588101"/>
                </a:cubicBezTo>
                <a:cubicBezTo>
                  <a:pt x="6123842" y="3566596"/>
                  <a:pt x="4443083" y="3716228"/>
                  <a:pt x="598029" y="3588101"/>
                </a:cubicBezTo>
                <a:cubicBezTo>
                  <a:pt x="314678" y="3560375"/>
                  <a:pt x="7995" y="3324280"/>
                  <a:pt x="0" y="2990072"/>
                </a:cubicBezTo>
                <a:cubicBezTo>
                  <a:pt x="-124700" y="2067362"/>
                  <a:pt x="-57919" y="1336039"/>
                  <a:pt x="0" y="598029"/>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Cần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lên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tiếng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bảo</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vệ</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Thanh</a:t>
            </a:r>
          </a:p>
          <a:p>
            <a:pPr marL="457200" indent="-457200" algn="just">
              <a:buFont typeface="Arial" panose="020B0604020202020204" pitchFamily="34" charset="0"/>
              <a:buChar char="•"/>
            </a:pP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Giải</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thích</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thuyết</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phục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các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bạn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tôn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trọng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sự</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khác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biệt</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đồng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thời</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hỗ</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trợ</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bạn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một</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cách</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tế</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nhị</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để</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các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bạn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hiểu</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cần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phải</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tôn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trọng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và</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thấu</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hiểu</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đồng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cảm</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với</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người</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khác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đặt</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mình</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vào</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vị</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trí</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của</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Thanh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để</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hiểu</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cảm</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xúc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của</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Thanh.</a:t>
            </a:r>
          </a:p>
          <a:p>
            <a:pPr marL="457200" indent="-457200" algn="just">
              <a:buFont typeface="Arial" panose="020B0604020202020204" pitchFamily="34" charset="0"/>
              <a:buChar char="•"/>
            </a:pP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Chia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sẻ</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thuyết</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phục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sao</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cho</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các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bạn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thấy</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nét</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riêng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của</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Thanh</a:t>
            </a:r>
          </a:p>
          <a:p>
            <a:pPr marL="457200" indent="-457200" algn="just">
              <a:buFont typeface="Arial" panose="020B0604020202020204" pitchFamily="34" charset="0"/>
              <a:buChar char="•"/>
            </a:pP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Rủ</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Thanh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tham</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gia</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các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hoạt</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động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chung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của</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nhóm</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của</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lớp</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của</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trường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2746194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wipe(down)">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down)">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down)">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174661"/>
            <a:ext cx="11712539" cy="6359703"/>
          </a:xfrm>
          <a:custGeom>
            <a:avLst/>
            <a:gdLst>
              <a:gd name="connsiteX0" fmla="*/ 0 w 11712539"/>
              <a:gd name="connsiteY0" fmla="*/ 1059972 h 6359703"/>
              <a:gd name="connsiteX1" fmla="*/ 1059972 w 11712539"/>
              <a:gd name="connsiteY1" fmla="*/ 0 h 6359703"/>
              <a:gd name="connsiteX2" fmla="*/ 1851361 w 11712539"/>
              <a:gd name="connsiteY2" fmla="*/ 0 h 6359703"/>
              <a:gd name="connsiteX3" fmla="*/ 2259046 w 11712539"/>
              <a:gd name="connsiteY3" fmla="*/ 0 h 6359703"/>
              <a:gd name="connsiteX4" fmla="*/ 2570806 w 11712539"/>
              <a:gd name="connsiteY4" fmla="*/ 0 h 6359703"/>
              <a:gd name="connsiteX5" fmla="*/ 3266269 w 11712539"/>
              <a:gd name="connsiteY5" fmla="*/ 0 h 6359703"/>
              <a:gd name="connsiteX6" fmla="*/ 3673954 w 11712539"/>
              <a:gd name="connsiteY6" fmla="*/ 0 h 6359703"/>
              <a:gd name="connsiteX7" fmla="*/ 4465343 w 11712539"/>
              <a:gd name="connsiteY7" fmla="*/ 0 h 6359703"/>
              <a:gd name="connsiteX8" fmla="*/ 4873029 w 11712539"/>
              <a:gd name="connsiteY8" fmla="*/ 0 h 6359703"/>
              <a:gd name="connsiteX9" fmla="*/ 5280714 w 11712539"/>
              <a:gd name="connsiteY9" fmla="*/ 0 h 6359703"/>
              <a:gd name="connsiteX10" fmla="*/ 5592473 w 11712539"/>
              <a:gd name="connsiteY10" fmla="*/ 0 h 6359703"/>
              <a:gd name="connsiteX11" fmla="*/ 6096084 w 11712539"/>
              <a:gd name="connsiteY11" fmla="*/ 0 h 6359703"/>
              <a:gd name="connsiteX12" fmla="*/ 6599696 w 11712539"/>
              <a:gd name="connsiteY12" fmla="*/ 0 h 6359703"/>
              <a:gd name="connsiteX13" fmla="*/ 7103307 w 11712539"/>
              <a:gd name="connsiteY13" fmla="*/ 0 h 6359703"/>
              <a:gd name="connsiteX14" fmla="*/ 7798770 w 11712539"/>
              <a:gd name="connsiteY14" fmla="*/ 0 h 6359703"/>
              <a:gd name="connsiteX15" fmla="*/ 8206455 w 11712539"/>
              <a:gd name="connsiteY15" fmla="*/ 0 h 6359703"/>
              <a:gd name="connsiteX16" fmla="*/ 8805992 w 11712539"/>
              <a:gd name="connsiteY16" fmla="*/ 0 h 6359703"/>
              <a:gd name="connsiteX17" fmla="*/ 9213678 w 11712539"/>
              <a:gd name="connsiteY17" fmla="*/ 0 h 6359703"/>
              <a:gd name="connsiteX18" fmla="*/ 10005067 w 11712539"/>
              <a:gd name="connsiteY18" fmla="*/ 0 h 6359703"/>
              <a:gd name="connsiteX19" fmla="*/ 10652567 w 11712539"/>
              <a:gd name="connsiteY19" fmla="*/ 0 h 6359703"/>
              <a:gd name="connsiteX20" fmla="*/ 11712539 w 11712539"/>
              <a:gd name="connsiteY20" fmla="*/ 1059972 h 6359703"/>
              <a:gd name="connsiteX21" fmla="*/ 11712539 w 11712539"/>
              <a:gd name="connsiteY21" fmla="*/ 1589942 h 6359703"/>
              <a:gd name="connsiteX22" fmla="*/ 11712539 w 11712539"/>
              <a:gd name="connsiteY22" fmla="*/ 2119912 h 6359703"/>
              <a:gd name="connsiteX23" fmla="*/ 11712539 w 11712539"/>
              <a:gd name="connsiteY23" fmla="*/ 2565086 h 6359703"/>
              <a:gd name="connsiteX24" fmla="*/ 11712539 w 11712539"/>
              <a:gd name="connsiteY24" fmla="*/ 3010261 h 6359703"/>
              <a:gd name="connsiteX25" fmla="*/ 11712539 w 11712539"/>
              <a:gd name="connsiteY25" fmla="*/ 3455436 h 6359703"/>
              <a:gd name="connsiteX26" fmla="*/ 11712539 w 11712539"/>
              <a:gd name="connsiteY26" fmla="*/ 3985406 h 6359703"/>
              <a:gd name="connsiteX27" fmla="*/ 11712539 w 11712539"/>
              <a:gd name="connsiteY27" fmla="*/ 4515376 h 6359703"/>
              <a:gd name="connsiteX28" fmla="*/ 11712539 w 11712539"/>
              <a:gd name="connsiteY28" fmla="*/ 5299731 h 6359703"/>
              <a:gd name="connsiteX29" fmla="*/ 10652567 w 11712539"/>
              <a:gd name="connsiteY29" fmla="*/ 6359703 h 6359703"/>
              <a:gd name="connsiteX30" fmla="*/ 10340808 w 11712539"/>
              <a:gd name="connsiteY30" fmla="*/ 6359703 h 6359703"/>
              <a:gd name="connsiteX31" fmla="*/ 9741270 w 11712539"/>
              <a:gd name="connsiteY31" fmla="*/ 6359703 h 6359703"/>
              <a:gd name="connsiteX32" fmla="*/ 9237659 w 11712539"/>
              <a:gd name="connsiteY32" fmla="*/ 6359703 h 6359703"/>
              <a:gd name="connsiteX33" fmla="*/ 8925900 w 11712539"/>
              <a:gd name="connsiteY33" fmla="*/ 6359703 h 6359703"/>
              <a:gd name="connsiteX34" fmla="*/ 8134511 w 11712539"/>
              <a:gd name="connsiteY34" fmla="*/ 6359703 h 6359703"/>
              <a:gd name="connsiteX35" fmla="*/ 7822751 w 11712539"/>
              <a:gd name="connsiteY35" fmla="*/ 6359703 h 6359703"/>
              <a:gd name="connsiteX36" fmla="*/ 7127288 w 11712539"/>
              <a:gd name="connsiteY36" fmla="*/ 6359703 h 6359703"/>
              <a:gd name="connsiteX37" fmla="*/ 6623677 w 11712539"/>
              <a:gd name="connsiteY37" fmla="*/ 6359703 h 6359703"/>
              <a:gd name="connsiteX38" fmla="*/ 6215992 w 11712539"/>
              <a:gd name="connsiteY38" fmla="*/ 6359703 h 6359703"/>
              <a:gd name="connsiteX39" fmla="*/ 5712381 w 11712539"/>
              <a:gd name="connsiteY39" fmla="*/ 6359703 h 6359703"/>
              <a:gd name="connsiteX40" fmla="*/ 5016917 w 11712539"/>
              <a:gd name="connsiteY40" fmla="*/ 6359703 h 6359703"/>
              <a:gd name="connsiteX41" fmla="*/ 4321454 w 11712539"/>
              <a:gd name="connsiteY41" fmla="*/ 6359703 h 6359703"/>
              <a:gd name="connsiteX42" fmla="*/ 3817843 w 11712539"/>
              <a:gd name="connsiteY42" fmla="*/ 6359703 h 6359703"/>
              <a:gd name="connsiteX43" fmla="*/ 3314232 w 11712539"/>
              <a:gd name="connsiteY43" fmla="*/ 6359703 h 6359703"/>
              <a:gd name="connsiteX44" fmla="*/ 2618769 w 11712539"/>
              <a:gd name="connsiteY44" fmla="*/ 6359703 h 6359703"/>
              <a:gd name="connsiteX45" fmla="*/ 2211083 w 11712539"/>
              <a:gd name="connsiteY45" fmla="*/ 6359703 h 6359703"/>
              <a:gd name="connsiteX46" fmla="*/ 1899324 w 11712539"/>
              <a:gd name="connsiteY46" fmla="*/ 6359703 h 6359703"/>
              <a:gd name="connsiteX47" fmla="*/ 1059972 w 11712539"/>
              <a:gd name="connsiteY47" fmla="*/ 6359703 h 6359703"/>
              <a:gd name="connsiteX48" fmla="*/ 0 w 11712539"/>
              <a:gd name="connsiteY48" fmla="*/ 5299731 h 6359703"/>
              <a:gd name="connsiteX49" fmla="*/ 0 w 11712539"/>
              <a:gd name="connsiteY49" fmla="*/ 4854556 h 6359703"/>
              <a:gd name="connsiteX50" fmla="*/ 0 w 11712539"/>
              <a:gd name="connsiteY50" fmla="*/ 4282189 h 6359703"/>
              <a:gd name="connsiteX51" fmla="*/ 0 w 11712539"/>
              <a:gd name="connsiteY51" fmla="*/ 3837014 h 6359703"/>
              <a:gd name="connsiteX52" fmla="*/ 0 w 11712539"/>
              <a:gd name="connsiteY52" fmla="*/ 3349442 h 6359703"/>
              <a:gd name="connsiteX53" fmla="*/ 0 w 11712539"/>
              <a:gd name="connsiteY53" fmla="*/ 2734677 h 6359703"/>
              <a:gd name="connsiteX54" fmla="*/ 0 w 11712539"/>
              <a:gd name="connsiteY54" fmla="*/ 2289502 h 6359703"/>
              <a:gd name="connsiteX55" fmla="*/ 0 w 11712539"/>
              <a:gd name="connsiteY55" fmla="*/ 1886725 h 6359703"/>
              <a:gd name="connsiteX56" fmla="*/ 0 w 11712539"/>
              <a:gd name="connsiteY56" fmla="*/ 1059972 h 635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712539" h="6359703" fill="none" extrusionOk="0">
                <a:moveTo>
                  <a:pt x="0" y="1059972"/>
                </a:moveTo>
                <a:cubicBezTo>
                  <a:pt x="96495" y="606607"/>
                  <a:pt x="498514" y="38508"/>
                  <a:pt x="1059972" y="0"/>
                </a:cubicBezTo>
                <a:cubicBezTo>
                  <a:pt x="1398682" y="-52113"/>
                  <a:pt x="1567463" y="39075"/>
                  <a:pt x="1851361" y="0"/>
                </a:cubicBezTo>
                <a:cubicBezTo>
                  <a:pt x="2135259" y="-39075"/>
                  <a:pt x="2080094" y="27443"/>
                  <a:pt x="2259046" y="0"/>
                </a:cubicBezTo>
                <a:cubicBezTo>
                  <a:pt x="2437998" y="-27443"/>
                  <a:pt x="2415608" y="5870"/>
                  <a:pt x="2570806" y="0"/>
                </a:cubicBezTo>
                <a:cubicBezTo>
                  <a:pt x="2726004" y="-5870"/>
                  <a:pt x="2998707" y="27652"/>
                  <a:pt x="3266269" y="0"/>
                </a:cubicBezTo>
                <a:cubicBezTo>
                  <a:pt x="3533831" y="-27652"/>
                  <a:pt x="3527771" y="16615"/>
                  <a:pt x="3673954" y="0"/>
                </a:cubicBezTo>
                <a:cubicBezTo>
                  <a:pt x="3820138" y="-16615"/>
                  <a:pt x="4101235" y="53531"/>
                  <a:pt x="4465343" y="0"/>
                </a:cubicBezTo>
                <a:cubicBezTo>
                  <a:pt x="4829451" y="-53531"/>
                  <a:pt x="4678888" y="40450"/>
                  <a:pt x="4873029" y="0"/>
                </a:cubicBezTo>
                <a:cubicBezTo>
                  <a:pt x="5067170" y="-40450"/>
                  <a:pt x="5090039" y="3685"/>
                  <a:pt x="5280714" y="0"/>
                </a:cubicBezTo>
                <a:cubicBezTo>
                  <a:pt x="5471389" y="-3685"/>
                  <a:pt x="5472322" y="12605"/>
                  <a:pt x="5592473" y="0"/>
                </a:cubicBezTo>
                <a:cubicBezTo>
                  <a:pt x="5712624" y="-12605"/>
                  <a:pt x="5945730" y="31506"/>
                  <a:pt x="6096084" y="0"/>
                </a:cubicBezTo>
                <a:cubicBezTo>
                  <a:pt x="6246438" y="-31506"/>
                  <a:pt x="6472048" y="54282"/>
                  <a:pt x="6599696" y="0"/>
                </a:cubicBezTo>
                <a:cubicBezTo>
                  <a:pt x="6727344" y="-54282"/>
                  <a:pt x="6899798" y="49199"/>
                  <a:pt x="7103307" y="0"/>
                </a:cubicBezTo>
                <a:cubicBezTo>
                  <a:pt x="7306816" y="-49199"/>
                  <a:pt x="7506630" y="30776"/>
                  <a:pt x="7798770" y="0"/>
                </a:cubicBezTo>
                <a:cubicBezTo>
                  <a:pt x="8090910" y="-30776"/>
                  <a:pt x="8021972" y="19877"/>
                  <a:pt x="8206455" y="0"/>
                </a:cubicBezTo>
                <a:cubicBezTo>
                  <a:pt x="8390938" y="-19877"/>
                  <a:pt x="8591434" y="61403"/>
                  <a:pt x="8805992" y="0"/>
                </a:cubicBezTo>
                <a:cubicBezTo>
                  <a:pt x="9020550" y="-61403"/>
                  <a:pt x="9102308" y="29612"/>
                  <a:pt x="9213678" y="0"/>
                </a:cubicBezTo>
                <a:cubicBezTo>
                  <a:pt x="9325048" y="-29612"/>
                  <a:pt x="9651339" y="20291"/>
                  <a:pt x="10005067" y="0"/>
                </a:cubicBezTo>
                <a:cubicBezTo>
                  <a:pt x="10358795" y="-20291"/>
                  <a:pt x="10430907" y="8079"/>
                  <a:pt x="10652567" y="0"/>
                </a:cubicBezTo>
                <a:cubicBezTo>
                  <a:pt x="11254187" y="-4573"/>
                  <a:pt x="11727522" y="425916"/>
                  <a:pt x="11712539" y="1059972"/>
                </a:cubicBezTo>
                <a:cubicBezTo>
                  <a:pt x="11765695" y="1234239"/>
                  <a:pt x="11683493" y="1338536"/>
                  <a:pt x="11712539" y="1589942"/>
                </a:cubicBezTo>
                <a:cubicBezTo>
                  <a:pt x="11741585" y="1841348"/>
                  <a:pt x="11702605" y="1875918"/>
                  <a:pt x="11712539" y="2119912"/>
                </a:cubicBezTo>
                <a:cubicBezTo>
                  <a:pt x="11722473" y="2363906"/>
                  <a:pt x="11698323" y="2407996"/>
                  <a:pt x="11712539" y="2565086"/>
                </a:cubicBezTo>
                <a:cubicBezTo>
                  <a:pt x="11726755" y="2722176"/>
                  <a:pt x="11704488" y="2888371"/>
                  <a:pt x="11712539" y="3010261"/>
                </a:cubicBezTo>
                <a:cubicBezTo>
                  <a:pt x="11720590" y="3132151"/>
                  <a:pt x="11680269" y="3283012"/>
                  <a:pt x="11712539" y="3455436"/>
                </a:cubicBezTo>
                <a:cubicBezTo>
                  <a:pt x="11744809" y="3627861"/>
                  <a:pt x="11706152" y="3862747"/>
                  <a:pt x="11712539" y="3985406"/>
                </a:cubicBezTo>
                <a:cubicBezTo>
                  <a:pt x="11718926" y="4108065"/>
                  <a:pt x="11693358" y="4362507"/>
                  <a:pt x="11712539" y="4515376"/>
                </a:cubicBezTo>
                <a:cubicBezTo>
                  <a:pt x="11731720" y="4668245"/>
                  <a:pt x="11638163" y="4927474"/>
                  <a:pt x="11712539" y="5299731"/>
                </a:cubicBezTo>
                <a:cubicBezTo>
                  <a:pt x="11630368" y="5858271"/>
                  <a:pt x="11275332" y="6363153"/>
                  <a:pt x="10652567" y="6359703"/>
                </a:cubicBezTo>
                <a:cubicBezTo>
                  <a:pt x="10514948" y="6385754"/>
                  <a:pt x="10404867" y="6358271"/>
                  <a:pt x="10340808" y="6359703"/>
                </a:cubicBezTo>
                <a:cubicBezTo>
                  <a:pt x="10276749" y="6361135"/>
                  <a:pt x="9880012" y="6322394"/>
                  <a:pt x="9741270" y="6359703"/>
                </a:cubicBezTo>
                <a:cubicBezTo>
                  <a:pt x="9602528" y="6397012"/>
                  <a:pt x="9452213" y="6301952"/>
                  <a:pt x="9237659" y="6359703"/>
                </a:cubicBezTo>
                <a:cubicBezTo>
                  <a:pt x="9023105" y="6417454"/>
                  <a:pt x="9053553" y="6348065"/>
                  <a:pt x="8925900" y="6359703"/>
                </a:cubicBezTo>
                <a:cubicBezTo>
                  <a:pt x="8798247" y="6371341"/>
                  <a:pt x="8499523" y="6299466"/>
                  <a:pt x="8134511" y="6359703"/>
                </a:cubicBezTo>
                <a:cubicBezTo>
                  <a:pt x="7769499" y="6419940"/>
                  <a:pt x="7935041" y="6356862"/>
                  <a:pt x="7822751" y="6359703"/>
                </a:cubicBezTo>
                <a:cubicBezTo>
                  <a:pt x="7710461" y="6362544"/>
                  <a:pt x="7440045" y="6288782"/>
                  <a:pt x="7127288" y="6359703"/>
                </a:cubicBezTo>
                <a:cubicBezTo>
                  <a:pt x="6814531" y="6430624"/>
                  <a:pt x="6761306" y="6341334"/>
                  <a:pt x="6623677" y="6359703"/>
                </a:cubicBezTo>
                <a:cubicBezTo>
                  <a:pt x="6486048" y="6378072"/>
                  <a:pt x="6408563" y="6359067"/>
                  <a:pt x="6215992" y="6359703"/>
                </a:cubicBezTo>
                <a:cubicBezTo>
                  <a:pt x="6023421" y="6360339"/>
                  <a:pt x="5826559" y="6339716"/>
                  <a:pt x="5712381" y="6359703"/>
                </a:cubicBezTo>
                <a:cubicBezTo>
                  <a:pt x="5598203" y="6379690"/>
                  <a:pt x="5221680" y="6306497"/>
                  <a:pt x="5016917" y="6359703"/>
                </a:cubicBezTo>
                <a:cubicBezTo>
                  <a:pt x="4812154" y="6412909"/>
                  <a:pt x="4514784" y="6308170"/>
                  <a:pt x="4321454" y="6359703"/>
                </a:cubicBezTo>
                <a:cubicBezTo>
                  <a:pt x="4128124" y="6411236"/>
                  <a:pt x="4000219" y="6357749"/>
                  <a:pt x="3817843" y="6359703"/>
                </a:cubicBezTo>
                <a:cubicBezTo>
                  <a:pt x="3635467" y="6361657"/>
                  <a:pt x="3558805" y="6336433"/>
                  <a:pt x="3314232" y="6359703"/>
                </a:cubicBezTo>
                <a:cubicBezTo>
                  <a:pt x="3069659" y="6382973"/>
                  <a:pt x="2834024" y="6346669"/>
                  <a:pt x="2618769" y="6359703"/>
                </a:cubicBezTo>
                <a:cubicBezTo>
                  <a:pt x="2403514" y="6372737"/>
                  <a:pt x="2372199" y="6334068"/>
                  <a:pt x="2211083" y="6359703"/>
                </a:cubicBezTo>
                <a:cubicBezTo>
                  <a:pt x="2049967" y="6385338"/>
                  <a:pt x="1981624" y="6340547"/>
                  <a:pt x="1899324" y="6359703"/>
                </a:cubicBezTo>
                <a:cubicBezTo>
                  <a:pt x="1817024" y="6378859"/>
                  <a:pt x="1333512" y="6270008"/>
                  <a:pt x="1059972" y="6359703"/>
                </a:cubicBezTo>
                <a:cubicBezTo>
                  <a:pt x="514276" y="6449451"/>
                  <a:pt x="-67969" y="5805926"/>
                  <a:pt x="0" y="5299731"/>
                </a:cubicBezTo>
                <a:cubicBezTo>
                  <a:pt x="-16696" y="5142031"/>
                  <a:pt x="8661" y="5066387"/>
                  <a:pt x="0" y="4854556"/>
                </a:cubicBezTo>
                <a:cubicBezTo>
                  <a:pt x="-8661" y="4642725"/>
                  <a:pt x="67410" y="4491181"/>
                  <a:pt x="0" y="4282189"/>
                </a:cubicBezTo>
                <a:cubicBezTo>
                  <a:pt x="-67410" y="4073197"/>
                  <a:pt x="28845" y="4026011"/>
                  <a:pt x="0" y="3837014"/>
                </a:cubicBezTo>
                <a:cubicBezTo>
                  <a:pt x="-28845" y="3648017"/>
                  <a:pt x="31482" y="3482698"/>
                  <a:pt x="0" y="3349442"/>
                </a:cubicBezTo>
                <a:cubicBezTo>
                  <a:pt x="-31482" y="3216186"/>
                  <a:pt x="40077" y="3000712"/>
                  <a:pt x="0" y="2734677"/>
                </a:cubicBezTo>
                <a:cubicBezTo>
                  <a:pt x="-40077" y="2468642"/>
                  <a:pt x="46261" y="2497076"/>
                  <a:pt x="0" y="2289502"/>
                </a:cubicBezTo>
                <a:cubicBezTo>
                  <a:pt x="-46261" y="2081928"/>
                  <a:pt x="38055" y="2063733"/>
                  <a:pt x="0" y="1886725"/>
                </a:cubicBezTo>
                <a:cubicBezTo>
                  <a:pt x="-38055" y="1709717"/>
                  <a:pt x="46140" y="1316140"/>
                  <a:pt x="0" y="1059972"/>
                </a:cubicBezTo>
                <a:close/>
              </a:path>
              <a:path w="11712539" h="6359703" stroke="0" extrusionOk="0">
                <a:moveTo>
                  <a:pt x="0" y="1059972"/>
                </a:moveTo>
                <a:cubicBezTo>
                  <a:pt x="-18748" y="363819"/>
                  <a:pt x="429406" y="-97269"/>
                  <a:pt x="1059972" y="0"/>
                </a:cubicBezTo>
                <a:cubicBezTo>
                  <a:pt x="1156796" y="-11501"/>
                  <a:pt x="1302728" y="33838"/>
                  <a:pt x="1371731" y="0"/>
                </a:cubicBezTo>
                <a:cubicBezTo>
                  <a:pt x="1440734" y="-33838"/>
                  <a:pt x="1835323" y="54037"/>
                  <a:pt x="1971269" y="0"/>
                </a:cubicBezTo>
                <a:cubicBezTo>
                  <a:pt x="2107215" y="-54037"/>
                  <a:pt x="2175065" y="4093"/>
                  <a:pt x="2283028" y="0"/>
                </a:cubicBezTo>
                <a:cubicBezTo>
                  <a:pt x="2390991" y="-4093"/>
                  <a:pt x="2710752" y="6140"/>
                  <a:pt x="2978491" y="0"/>
                </a:cubicBezTo>
                <a:cubicBezTo>
                  <a:pt x="3246230" y="-6140"/>
                  <a:pt x="3226129" y="31556"/>
                  <a:pt x="3386176" y="0"/>
                </a:cubicBezTo>
                <a:cubicBezTo>
                  <a:pt x="3546223" y="-31556"/>
                  <a:pt x="3628168" y="15091"/>
                  <a:pt x="3697936" y="0"/>
                </a:cubicBezTo>
                <a:cubicBezTo>
                  <a:pt x="3767704" y="-15091"/>
                  <a:pt x="3922751" y="31715"/>
                  <a:pt x="4009695" y="0"/>
                </a:cubicBezTo>
                <a:cubicBezTo>
                  <a:pt x="4096639" y="-31715"/>
                  <a:pt x="4360238" y="48815"/>
                  <a:pt x="4609232" y="0"/>
                </a:cubicBezTo>
                <a:cubicBezTo>
                  <a:pt x="4858226" y="-48815"/>
                  <a:pt x="4847529" y="25422"/>
                  <a:pt x="5016917" y="0"/>
                </a:cubicBezTo>
                <a:cubicBezTo>
                  <a:pt x="5186306" y="-25422"/>
                  <a:pt x="5194612" y="8784"/>
                  <a:pt x="5328677" y="0"/>
                </a:cubicBezTo>
                <a:cubicBezTo>
                  <a:pt x="5462742" y="-8784"/>
                  <a:pt x="5941227" y="72069"/>
                  <a:pt x="6120066" y="0"/>
                </a:cubicBezTo>
                <a:cubicBezTo>
                  <a:pt x="6298905" y="-72069"/>
                  <a:pt x="6575143" y="1448"/>
                  <a:pt x="6815529" y="0"/>
                </a:cubicBezTo>
                <a:cubicBezTo>
                  <a:pt x="7055915" y="-1448"/>
                  <a:pt x="7117500" y="40545"/>
                  <a:pt x="7223214" y="0"/>
                </a:cubicBezTo>
                <a:cubicBezTo>
                  <a:pt x="7328928" y="-40545"/>
                  <a:pt x="7544927" y="45174"/>
                  <a:pt x="7822751" y="0"/>
                </a:cubicBezTo>
                <a:cubicBezTo>
                  <a:pt x="8100575" y="-45174"/>
                  <a:pt x="8000536" y="26504"/>
                  <a:pt x="8134511" y="0"/>
                </a:cubicBezTo>
                <a:cubicBezTo>
                  <a:pt x="8268486" y="-26504"/>
                  <a:pt x="8409556" y="27753"/>
                  <a:pt x="8638122" y="0"/>
                </a:cubicBezTo>
                <a:cubicBezTo>
                  <a:pt x="8866688" y="-27753"/>
                  <a:pt x="8797797" y="14487"/>
                  <a:pt x="8949881" y="0"/>
                </a:cubicBezTo>
                <a:cubicBezTo>
                  <a:pt x="9101965" y="-14487"/>
                  <a:pt x="9118998" y="31322"/>
                  <a:pt x="9261641" y="0"/>
                </a:cubicBezTo>
                <a:cubicBezTo>
                  <a:pt x="9404284" y="-31322"/>
                  <a:pt x="9640882" y="43818"/>
                  <a:pt x="9765252" y="0"/>
                </a:cubicBezTo>
                <a:cubicBezTo>
                  <a:pt x="9889622" y="-43818"/>
                  <a:pt x="10379041" y="102094"/>
                  <a:pt x="10652567" y="0"/>
                </a:cubicBezTo>
                <a:cubicBezTo>
                  <a:pt x="11221508" y="-18396"/>
                  <a:pt x="11788253" y="477469"/>
                  <a:pt x="11712539" y="1059972"/>
                </a:cubicBezTo>
                <a:cubicBezTo>
                  <a:pt x="11719293" y="1165438"/>
                  <a:pt x="11663794" y="1354870"/>
                  <a:pt x="11712539" y="1505147"/>
                </a:cubicBezTo>
                <a:cubicBezTo>
                  <a:pt x="11761284" y="1655424"/>
                  <a:pt x="11657173" y="1806028"/>
                  <a:pt x="11712539" y="2035117"/>
                </a:cubicBezTo>
                <a:cubicBezTo>
                  <a:pt x="11767905" y="2264206"/>
                  <a:pt x="11683374" y="2376010"/>
                  <a:pt x="11712539" y="2649882"/>
                </a:cubicBezTo>
                <a:cubicBezTo>
                  <a:pt x="11741704" y="2923755"/>
                  <a:pt x="11697402" y="3032952"/>
                  <a:pt x="11712539" y="3137454"/>
                </a:cubicBezTo>
                <a:cubicBezTo>
                  <a:pt x="11727676" y="3241956"/>
                  <a:pt x="11678506" y="3500448"/>
                  <a:pt x="11712539" y="3709821"/>
                </a:cubicBezTo>
                <a:cubicBezTo>
                  <a:pt x="11746572" y="3919194"/>
                  <a:pt x="11677184" y="3986977"/>
                  <a:pt x="11712539" y="4239791"/>
                </a:cubicBezTo>
                <a:cubicBezTo>
                  <a:pt x="11747894" y="4492605"/>
                  <a:pt x="11675677" y="4531394"/>
                  <a:pt x="11712539" y="4684966"/>
                </a:cubicBezTo>
                <a:cubicBezTo>
                  <a:pt x="11749401" y="4838539"/>
                  <a:pt x="11694969" y="4992377"/>
                  <a:pt x="11712539" y="5299731"/>
                </a:cubicBezTo>
                <a:cubicBezTo>
                  <a:pt x="11803766" y="5955613"/>
                  <a:pt x="11257759" y="6307257"/>
                  <a:pt x="10652567" y="6359703"/>
                </a:cubicBezTo>
                <a:cubicBezTo>
                  <a:pt x="10440362" y="6403149"/>
                  <a:pt x="10021382" y="6277747"/>
                  <a:pt x="9861178" y="6359703"/>
                </a:cubicBezTo>
                <a:cubicBezTo>
                  <a:pt x="9700974" y="6441659"/>
                  <a:pt x="9309437" y="6277866"/>
                  <a:pt x="9069789" y="6359703"/>
                </a:cubicBezTo>
                <a:cubicBezTo>
                  <a:pt x="8830141" y="6441540"/>
                  <a:pt x="8706846" y="6277596"/>
                  <a:pt x="8374326" y="6359703"/>
                </a:cubicBezTo>
                <a:cubicBezTo>
                  <a:pt x="8041806" y="6441810"/>
                  <a:pt x="8089193" y="6332502"/>
                  <a:pt x="7870714" y="6359703"/>
                </a:cubicBezTo>
                <a:cubicBezTo>
                  <a:pt x="7652235" y="6386904"/>
                  <a:pt x="7476877" y="6317529"/>
                  <a:pt x="7367103" y="6359703"/>
                </a:cubicBezTo>
                <a:cubicBezTo>
                  <a:pt x="7257329" y="6401877"/>
                  <a:pt x="7118334" y="6358535"/>
                  <a:pt x="6959418" y="6359703"/>
                </a:cubicBezTo>
                <a:cubicBezTo>
                  <a:pt x="6800503" y="6360871"/>
                  <a:pt x="6563357" y="6333584"/>
                  <a:pt x="6263955" y="6359703"/>
                </a:cubicBezTo>
                <a:cubicBezTo>
                  <a:pt x="5964553" y="6385822"/>
                  <a:pt x="5799200" y="6344063"/>
                  <a:pt x="5664418" y="6359703"/>
                </a:cubicBezTo>
                <a:cubicBezTo>
                  <a:pt x="5529636" y="6375343"/>
                  <a:pt x="5398647" y="6347470"/>
                  <a:pt x="5160806" y="6359703"/>
                </a:cubicBezTo>
                <a:cubicBezTo>
                  <a:pt x="4922965" y="6371936"/>
                  <a:pt x="4901906" y="6324844"/>
                  <a:pt x="4657195" y="6359703"/>
                </a:cubicBezTo>
                <a:cubicBezTo>
                  <a:pt x="4412484" y="6394562"/>
                  <a:pt x="4273758" y="6336106"/>
                  <a:pt x="3961732" y="6359703"/>
                </a:cubicBezTo>
                <a:cubicBezTo>
                  <a:pt x="3649706" y="6383300"/>
                  <a:pt x="3469713" y="6345645"/>
                  <a:pt x="3170343" y="6359703"/>
                </a:cubicBezTo>
                <a:cubicBezTo>
                  <a:pt x="2870973" y="6373761"/>
                  <a:pt x="2917355" y="6307306"/>
                  <a:pt x="2666732" y="6359703"/>
                </a:cubicBezTo>
                <a:cubicBezTo>
                  <a:pt x="2416109" y="6412100"/>
                  <a:pt x="2164159" y="6333683"/>
                  <a:pt x="1971269" y="6359703"/>
                </a:cubicBezTo>
                <a:cubicBezTo>
                  <a:pt x="1778379" y="6385723"/>
                  <a:pt x="1443883" y="6331291"/>
                  <a:pt x="1059972" y="6359703"/>
                </a:cubicBezTo>
                <a:cubicBezTo>
                  <a:pt x="459757" y="6218655"/>
                  <a:pt x="64504" y="5786993"/>
                  <a:pt x="0" y="5299731"/>
                </a:cubicBezTo>
                <a:cubicBezTo>
                  <a:pt x="-19531" y="5092673"/>
                  <a:pt x="57681" y="4963200"/>
                  <a:pt x="0" y="4769761"/>
                </a:cubicBezTo>
                <a:cubicBezTo>
                  <a:pt x="-57681" y="4576322"/>
                  <a:pt x="33745" y="4485699"/>
                  <a:pt x="0" y="4282189"/>
                </a:cubicBezTo>
                <a:cubicBezTo>
                  <a:pt x="-33745" y="4078679"/>
                  <a:pt x="12617" y="3950144"/>
                  <a:pt x="0" y="3709821"/>
                </a:cubicBezTo>
                <a:cubicBezTo>
                  <a:pt x="-12617" y="3469498"/>
                  <a:pt x="35205" y="3323565"/>
                  <a:pt x="0" y="3222249"/>
                </a:cubicBezTo>
                <a:cubicBezTo>
                  <a:pt x="-35205" y="3120933"/>
                  <a:pt x="54769" y="2833221"/>
                  <a:pt x="0" y="2692279"/>
                </a:cubicBezTo>
                <a:cubicBezTo>
                  <a:pt x="-54769" y="2551337"/>
                  <a:pt x="22397" y="2432267"/>
                  <a:pt x="0" y="2204707"/>
                </a:cubicBezTo>
                <a:cubicBezTo>
                  <a:pt x="-22397" y="1977147"/>
                  <a:pt x="23691" y="1798293"/>
                  <a:pt x="0" y="1589942"/>
                </a:cubicBezTo>
                <a:cubicBezTo>
                  <a:pt x="-23691" y="1381591"/>
                  <a:pt x="46653" y="1194483"/>
                  <a:pt x="0" y="1059972"/>
                </a:cubicBezTo>
                <a:close/>
              </a:path>
            </a:pathLst>
          </a:custGeom>
          <a:ln>
            <a:extLst>
              <a:ext uri="{C807C97D-BFC1-408E-A445-0C87EB9F89A2}">
                <ask:lineSketchStyleProps xmlns:ask="http://schemas.microsoft.com/office/drawing/2018/sketchyshapes" xmln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8" name="Rectangle: Rounded Corners 7">
            <a:extLst>
              <a:ext uri="{FF2B5EF4-FFF2-40B4-BE49-F238E27FC236}">
                <a16:creationId xmlns:a16="http://schemas.microsoft.com/office/drawing/2014/main" id="{EF4159E2-0400-5511-80B4-02A7393FF7AF}"/>
              </a:ext>
            </a:extLst>
          </p:cNvPr>
          <p:cNvSpPr/>
          <p:nvPr/>
        </p:nvSpPr>
        <p:spPr>
          <a:xfrm>
            <a:off x="1000124" y="2526949"/>
            <a:ext cx="10448926" cy="3464276"/>
          </a:xfrm>
          <a:custGeom>
            <a:avLst/>
            <a:gdLst>
              <a:gd name="connsiteX0" fmla="*/ 0 w 10448926"/>
              <a:gd name="connsiteY0" fmla="*/ 577391 h 3464276"/>
              <a:gd name="connsiteX1" fmla="*/ 577391 w 10448926"/>
              <a:gd name="connsiteY1" fmla="*/ 0 h 3464276"/>
              <a:gd name="connsiteX2" fmla="*/ 9871535 w 10448926"/>
              <a:gd name="connsiteY2" fmla="*/ 0 h 3464276"/>
              <a:gd name="connsiteX3" fmla="*/ 10448926 w 10448926"/>
              <a:gd name="connsiteY3" fmla="*/ 577391 h 3464276"/>
              <a:gd name="connsiteX4" fmla="*/ 10448926 w 10448926"/>
              <a:gd name="connsiteY4" fmla="*/ 2886885 h 3464276"/>
              <a:gd name="connsiteX5" fmla="*/ 9871535 w 10448926"/>
              <a:gd name="connsiteY5" fmla="*/ 3464276 h 3464276"/>
              <a:gd name="connsiteX6" fmla="*/ 577391 w 10448926"/>
              <a:gd name="connsiteY6" fmla="*/ 3464276 h 3464276"/>
              <a:gd name="connsiteX7" fmla="*/ 0 w 10448926"/>
              <a:gd name="connsiteY7" fmla="*/ 2886885 h 3464276"/>
              <a:gd name="connsiteX8" fmla="*/ 0 w 10448926"/>
              <a:gd name="connsiteY8" fmla="*/ 577391 h 346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8926" h="3464276" fill="none" extrusionOk="0">
                <a:moveTo>
                  <a:pt x="0" y="577391"/>
                </a:moveTo>
                <a:cubicBezTo>
                  <a:pt x="-13995" y="271919"/>
                  <a:pt x="239638" y="6124"/>
                  <a:pt x="577391" y="0"/>
                </a:cubicBezTo>
                <a:cubicBezTo>
                  <a:pt x="3395837" y="-88141"/>
                  <a:pt x="8850731" y="-30127"/>
                  <a:pt x="9871535" y="0"/>
                </a:cubicBezTo>
                <a:cubicBezTo>
                  <a:pt x="10169962" y="-59212"/>
                  <a:pt x="10476748" y="249064"/>
                  <a:pt x="10448926" y="577391"/>
                </a:cubicBezTo>
                <a:cubicBezTo>
                  <a:pt x="10472220" y="1110516"/>
                  <a:pt x="10334529" y="1922242"/>
                  <a:pt x="10448926" y="2886885"/>
                </a:cubicBezTo>
                <a:cubicBezTo>
                  <a:pt x="10488637" y="3239627"/>
                  <a:pt x="10216878" y="3490084"/>
                  <a:pt x="9871535" y="3464276"/>
                </a:cubicBezTo>
                <a:cubicBezTo>
                  <a:pt x="8460544" y="3306884"/>
                  <a:pt x="3302878" y="3446498"/>
                  <a:pt x="577391" y="3464276"/>
                </a:cubicBezTo>
                <a:cubicBezTo>
                  <a:pt x="242631" y="3442016"/>
                  <a:pt x="-5913" y="3163413"/>
                  <a:pt x="0" y="2886885"/>
                </a:cubicBezTo>
                <a:cubicBezTo>
                  <a:pt x="-165838" y="2187795"/>
                  <a:pt x="-140199" y="1233927"/>
                  <a:pt x="0" y="577391"/>
                </a:cubicBezTo>
                <a:close/>
              </a:path>
              <a:path w="10448926" h="3464276" stroke="0" extrusionOk="0">
                <a:moveTo>
                  <a:pt x="0" y="577391"/>
                </a:moveTo>
                <a:cubicBezTo>
                  <a:pt x="-26956" y="259119"/>
                  <a:pt x="245937" y="-19766"/>
                  <a:pt x="577391" y="0"/>
                </a:cubicBezTo>
                <a:cubicBezTo>
                  <a:pt x="5060950" y="35450"/>
                  <a:pt x="8290057" y="37244"/>
                  <a:pt x="9871535" y="0"/>
                </a:cubicBezTo>
                <a:cubicBezTo>
                  <a:pt x="10210794" y="-52530"/>
                  <a:pt x="10417103" y="257142"/>
                  <a:pt x="10448926" y="577391"/>
                </a:cubicBezTo>
                <a:cubicBezTo>
                  <a:pt x="10604563" y="1230727"/>
                  <a:pt x="10347688" y="2620993"/>
                  <a:pt x="10448926" y="2886885"/>
                </a:cubicBezTo>
                <a:cubicBezTo>
                  <a:pt x="10509125" y="3197441"/>
                  <a:pt x="10173105" y="3417645"/>
                  <a:pt x="9871535" y="3464276"/>
                </a:cubicBezTo>
                <a:cubicBezTo>
                  <a:pt x="6291364" y="3442771"/>
                  <a:pt x="4236502" y="3592403"/>
                  <a:pt x="577391" y="3464276"/>
                </a:cubicBezTo>
                <a:cubicBezTo>
                  <a:pt x="300479" y="3439479"/>
                  <a:pt x="38847" y="3224843"/>
                  <a:pt x="0" y="2886885"/>
                </a:cubicBezTo>
                <a:cubicBezTo>
                  <a:pt x="-124700" y="1946923"/>
                  <a:pt x="-57919" y="1563051"/>
                  <a:pt x="0" y="577391"/>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rPr>
              <a:t>Trò chuyện với bạn để tìm hiểu lí do làm sao bị người thân trách móc, mắng nhiếc</a:t>
            </a:r>
            <a:r>
              <a:rPr lang="en-US" sz="3200" dirty="0">
                <a:solidFill>
                  <a:prstClr val="black"/>
                </a:solidFill>
                <a:latin typeface="Calibri" panose="020F0502020204030204" pitchFamily="34" charset="0"/>
                <a:ea typeface="Cambria" panose="02040503050406030204" pitchFamily="18" charset="0"/>
                <a:cs typeface="Calibri" panose="020F0502020204030204" pitchFamily="34" charset="0"/>
              </a:rPr>
              <a:t>.</a:t>
            </a:r>
            <a:endPar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rPr>
              <a:t>Động viên bạn</a:t>
            </a:r>
            <a:r>
              <a:rPr lang="en-US" sz="3200" dirty="0">
                <a:solidFill>
                  <a:prstClr val="black"/>
                </a:solidFill>
                <a:latin typeface="Calibri" panose="020F0502020204030204" pitchFamily="34" charset="0"/>
                <a:ea typeface="Cambria" panose="02040503050406030204" pitchFamily="18" charset="0"/>
                <a:cs typeface="Calibri" panose="020F0502020204030204" pitchFamily="34" charset="0"/>
              </a:rPr>
              <a:t>.</a:t>
            </a:r>
            <a:endPar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rPr>
              <a:t>Hướng dẫn bạn cách khắc phục những điểm yếu hoặc giới thiệu người tư vấn cho bạn.</a:t>
            </a: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rPr>
              <a:t>Rủ bạn tham gia các hoạt động chung của tổ, lớp.</a:t>
            </a:r>
          </a:p>
        </p:txBody>
      </p:sp>
      <p:pic>
        <p:nvPicPr>
          <p:cNvPr id="3" name="Picture 2">
            <a:extLst>
              <a:ext uri="{FF2B5EF4-FFF2-40B4-BE49-F238E27FC236}">
                <a16:creationId xmlns:a16="http://schemas.microsoft.com/office/drawing/2014/main" id="{482B3D41-6E8E-B4F2-C299-2BEA47C81FD2}"/>
              </a:ext>
            </a:extLst>
          </p:cNvPr>
          <p:cNvPicPr>
            <a:picLocks noChangeAspect="1"/>
          </p:cNvPicPr>
          <p:nvPr/>
        </p:nvPicPr>
        <p:blipFill>
          <a:blip r:embed="rId3"/>
          <a:stretch>
            <a:fillRect/>
          </a:stretch>
        </p:blipFill>
        <p:spPr>
          <a:xfrm>
            <a:off x="1790700" y="261938"/>
            <a:ext cx="8577262" cy="2160000"/>
          </a:xfrm>
          <a:prstGeom prst="rect">
            <a:avLst/>
          </a:prstGeom>
        </p:spPr>
      </p:pic>
    </p:spTree>
    <p:extLst>
      <p:ext uri="{BB962C8B-B14F-4D97-AF65-F5344CB8AC3E}">
        <p14:creationId xmlns:p14="http://schemas.microsoft.com/office/powerpoint/2010/main" val="3432733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wipe(down)">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down)">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down)">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 name="Group 2"/>
          <p:cNvGrpSpPr/>
          <p:nvPr/>
        </p:nvGrpSpPr>
        <p:grpSpPr>
          <a:xfrm>
            <a:off x="0" y="0"/>
            <a:ext cx="12192000" cy="4392606"/>
            <a:chOff x="0" y="0"/>
            <a:chExt cx="6186311" cy="2228841"/>
          </a:xfrm>
        </p:grpSpPr>
        <p:sp>
          <p:nvSpPr>
            <p:cNvPr id="3" name="Freeform 3"/>
            <p:cNvSpPr/>
            <p:nvPr/>
          </p:nvSpPr>
          <p:spPr>
            <a:xfrm>
              <a:off x="0" y="0"/>
              <a:ext cx="6186311" cy="2228841"/>
            </a:xfrm>
            <a:custGeom>
              <a:avLst/>
              <a:gdLst/>
              <a:ahLst/>
              <a:cxnLst/>
              <a:rect l="l" t="t" r="r" b="b"/>
              <a:pathLst>
                <a:path w="6186311" h="2228841">
                  <a:moveTo>
                    <a:pt x="0" y="0"/>
                  </a:moveTo>
                  <a:lnTo>
                    <a:pt x="6186311" y="0"/>
                  </a:lnTo>
                  <a:lnTo>
                    <a:pt x="6186311" y="2228841"/>
                  </a:lnTo>
                  <a:lnTo>
                    <a:pt x="0" y="2228841"/>
                  </a:lnTo>
                  <a:close/>
                </a:path>
              </a:pathLst>
            </a:custGeom>
            <a:solidFill>
              <a:srgbClr val="C8E5C9"/>
            </a:solidFill>
          </p:spPr>
        </p:sp>
      </p:grpSp>
      <p:grpSp>
        <p:nvGrpSpPr>
          <p:cNvPr id="4" name="Group 4"/>
          <p:cNvGrpSpPr/>
          <p:nvPr/>
        </p:nvGrpSpPr>
        <p:grpSpPr>
          <a:xfrm>
            <a:off x="0" y="4392606"/>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4758193"/>
            <a:ext cx="12192000" cy="3002280"/>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3956572" y="589058"/>
            <a:ext cx="4278856" cy="3214491"/>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654570" y="527592"/>
            <a:ext cx="2624543" cy="4534847"/>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98054" y="642243"/>
            <a:ext cx="2152772" cy="2152772"/>
          </a:xfrm>
          <a:prstGeom prst="rect">
            <a:avLst/>
          </a:prstGeom>
        </p:spPr>
      </p:pic>
      <p:grpSp>
        <p:nvGrpSpPr>
          <p:cNvPr id="12" name="Group 12"/>
          <p:cNvGrpSpPr/>
          <p:nvPr/>
        </p:nvGrpSpPr>
        <p:grpSpPr>
          <a:xfrm>
            <a:off x="0" y="0"/>
            <a:ext cx="12192000" cy="300350"/>
            <a:chOff x="0" y="0"/>
            <a:chExt cx="6186311" cy="152400"/>
          </a:xfrm>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BBDEC0"/>
            </a:solidFill>
          </p:spPr>
        </p:sp>
      </p:grpSp>
      <p:grpSp>
        <p:nvGrpSpPr>
          <p:cNvPr id="14" name="Group 14"/>
          <p:cNvGrpSpPr/>
          <p:nvPr/>
        </p:nvGrpSpPr>
        <p:grpSpPr>
          <a:xfrm rot="-5400000">
            <a:off x="-2038357" y="2053899"/>
            <a:ext cx="4377064" cy="300350"/>
            <a:chOff x="0" y="0"/>
            <a:chExt cx="2220955" cy="152400"/>
          </a:xfrm>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solidFill>
              <a:srgbClr val="BBDEC0"/>
            </a:solidFill>
          </p:spPr>
        </p:sp>
      </p:grpSp>
      <p:grpSp>
        <p:nvGrpSpPr>
          <p:cNvPr id="16" name="Group 16"/>
          <p:cNvGrpSpPr/>
          <p:nvPr/>
        </p:nvGrpSpPr>
        <p:grpSpPr>
          <a:xfrm rot="-5400000">
            <a:off x="9853293" y="2046128"/>
            <a:ext cx="4377064" cy="300350"/>
            <a:chOff x="0" y="0"/>
            <a:chExt cx="2220955" cy="152400"/>
          </a:xfrm>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solidFill>
              <a:srgbClr val="BBDEC0"/>
            </a:solidFill>
          </p:spPr>
        </p:sp>
      </p:grpSp>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076811" y="2561465"/>
            <a:ext cx="1423035" cy="2743200"/>
          </a:xfrm>
          <a:prstGeom prst="rect">
            <a:avLst/>
          </a:prstGeom>
        </p:spPr>
      </p:pic>
      <p:pic>
        <p:nvPicPr>
          <p:cNvPr id="9" name="Picture 8">
            <a:extLst>
              <a:ext uri="{FF2B5EF4-FFF2-40B4-BE49-F238E27FC236}">
                <a16:creationId xmlns:a16="http://schemas.microsoft.com/office/drawing/2014/main" id="{3975C6E1-3B6C-4DA7-B12E-13170BD3ECE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011122" y="1121130"/>
            <a:ext cx="6096012" cy="6096012"/>
          </a:xfrm>
          <a:prstGeom prst="rect">
            <a:avLst/>
          </a:prstGeom>
        </p:spPr>
      </p:pic>
      <p:sp>
        <p:nvSpPr>
          <p:cNvPr id="7" name="TextBox 6">
            <a:extLst>
              <a:ext uri="{FF2B5EF4-FFF2-40B4-BE49-F238E27FC236}">
                <a16:creationId xmlns:a16="http://schemas.microsoft.com/office/drawing/2014/main" id="{41772FD7-38FE-B383-B0DB-781ACBEF0D1E}"/>
              </a:ext>
            </a:extLst>
          </p:cNvPr>
          <p:cNvSpPr txBox="1"/>
          <p:nvPr/>
        </p:nvSpPr>
        <p:spPr>
          <a:xfrm>
            <a:off x="4543425" y="1000125"/>
            <a:ext cx="288607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Calibri"/>
                <a:ea typeface="+mn-ea"/>
                <a:cs typeface="+mn-cs"/>
              </a:rPr>
              <a:t>Vận</a:t>
            </a:r>
            <a:r>
              <a:rPr kumimoji="0" lang="en-US" sz="6600" b="1" i="0" u="none" strike="noStrike" kern="1200" cap="none" spc="0" normalizeH="0" noProof="0" dirty="0">
                <a:ln>
                  <a:noFill/>
                </a:ln>
                <a:solidFill>
                  <a:prstClr val="white"/>
                </a:solidFill>
                <a:effectLst/>
                <a:uLnTx/>
                <a:uFillTx/>
                <a:latin typeface="Calibri"/>
                <a:ea typeface="+mn-ea"/>
                <a:cs typeface="+mn-cs"/>
              </a:rPr>
              <a:t> </a:t>
            </a:r>
            <a:r>
              <a:rPr kumimoji="0" lang="en-US" sz="6600" b="1" i="0" u="none" strike="noStrike" kern="1200" cap="none" spc="0" normalizeH="0" noProof="0" dirty="0" err="1">
                <a:ln>
                  <a:noFill/>
                </a:ln>
                <a:solidFill>
                  <a:prstClr val="white"/>
                </a:solidFill>
                <a:effectLst/>
                <a:uLnTx/>
                <a:uFillTx/>
                <a:latin typeface="Calibri"/>
                <a:ea typeface="+mn-ea"/>
                <a:cs typeface="+mn-cs"/>
              </a:rPr>
              <a:t>dụng</a:t>
            </a:r>
            <a:endParaRPr kumimoji="0" lang="en-US" sz="66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48648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3" name="Group 3"/>
          <p:cNvGrpSpPr/>
          <p:nvPr/>
        </p:nvGrpSpPr>
        <p:grpSpPr>
          <a:xfrm>
            <a:off x="0" y="0"/>
            <a:ext cx="1891810" cy="6708003"/>
            <a:chOff x="0" y="0"/>
            <a:chExt cx="527677" cy="1871042"/>
          </a:xfrm>
        </p:grpSpPr>
        <p:sp>
          <p:nvSpPr>
            <p:cNvPr id="4" name="Freeform 4"/>
            <p:cNvSpPr/>
            <p:nvPr/>
          </p:nvSpPr>
          <p:spPr>
            <a:xfrm>
              <a:off x="0" y="0"/>
              <a:ext cx="527677" cy="1871042"/>
            </a:xfrm>
            <a:custGeom>
              <a:avLst/>
              <a:gdLst/>
              <a:ahLst/>
              <a:cxnLst/>
              <a:rect l="l" t="t" r="r" b="b"/>
              <a:pathLst>
                <a:path w="527677" h="1871042">
                  <a:moveTo>
                    <a:pt x="0" y="0"/>
                  </a:moveTo>
                  <a:lnTo>
                    <a:pt x="527677" y="0"/>
                  </a:lnTo>
                  <a:lnTo>
                    <a:pt x="527677" y="1871042"/>
                  </a:lnTo>
                  <a:lnTo>
                    <a:pt x="0" y="1871042"/>
                  </a:lnTo>
                  <a:close/>
                </a:path>
              </a:pathLst>
            </a:custGeom>
            <a:solidFill>
              <a:srgbClr val="AB8CB4"/>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71635" y="5703175"/>
            <a:ext cx="14735270" cy="7367635"/>
          </a:xfrm>
          <a:prstGeom prst="rect">
            <a:avLst/>
          </a:prstGeom>
        </p:spPr>
      </p:pic>
      <p:pic>
        <p:nvPicPr>
          <p:cNvPr id="104" name="Picture 11">
            <a:extLst>
              <a:ext uri="{FF2B5EF4-FFF2-40B4-BE49-F238E27FC236}">
                <a16:creationId xmlns:a16="http://schemas.microsoft.com/office/drawing/2014/main" id="{E592BE37-F119-E73B-07E7-C24AEBA74284}"/>
              </a:ext>
            </a:extLst>
          </p:cNvPr>
          <p:cNvPicPr>
            <a:picLocks noChangeAspect="1"/>
          </p:cNvPicPr>
          <p:nvPr/>
        </p:nvPicPr>
        <p:blipFill rotWithShape="1">
          <a:blip r:embed="rId4"/>
          <a:srcRect r="51604" b="52061"/>
          <a:stretch/>
        </p:blipFill>
        <p:spPr>
          <a:xfrm>
            <a:off x="2895600" y="4095903"/>
            <a:ext cx="5690675" cy="2762097"/>
          </a:xfrm>
          <a:prstGeom prst="rect">
            <a:avLst/>
          </a:prstGeom>
        </p:spPr>
      </p:pic>
      <p:sp>
        <p:nvSpPr>
          <p:cNvPr id="2" name="Thought Bubble: Cloud 1">
            <a:extLst>
              <a:ext uri="{FF2B5EF4-FFF2-40B4-BE49-F238E27FC236}">
                <a16:creationId xmlns:a16="http://schemas.microsoft.com/office/drawing/2014/main" id="{6586F5DF-D626-BF85-8C0B-69AAA867D6E5}"/>
              </a:ext>
            </a:extLst>
          </p:cNvPr>
          <p:cNvSpPr/>
          <p:nvPr/>
        </p:nvSpPr>
        <p:spPr>
          <a:xfrm>
            <a:off x="4317697" y="104775"/>
            <a:ext cx="7226603" cy="3613773"/>
          </a:xfrm>
          <a:prstGeom prst="cloudCallout">
            <a:avLst>
              <a:gd name="adj1" fmla="val -40436"/>
              <a:gd name="adj2" fmla="val 56242"/>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srgbClr val="FF0000"/>
                </a:solidFill>
                <a:latin typeface="Calibri"/>
              </a:rPr>
              <a:t>V</a:t>
            </a:r>
            <a:r>
              <a:rPr lang="vi-VN" sz="4400" b="1" dirty="0">
                <a:solidFill>
                  <a:srgbClr val="FF0000"/>
                </a:solidFill>
                <a:latin typeface="Calibri"/>
              </a:rPr>
              <a:t>ề nhà:</a:t>
            </a:r>
            <a:endParaRPr lang="en-US" sz="4400" b="1" dirty="0">
              <a:solidFill>
                <a:srgbClr val="FF0000"/>
              </a:solidFill>
              <a:latin typeface="Calibri"/>
            </a:endParaRPr>
          </a:p>
          <a:p>
            <a:pPr lvl="0" algn="ctr">
              <a:defRPr/>
            </a:pPr>
            <a:r>
              <a:rPr lang="vi-VN" sz="3200" b="1" i="1" dirty="0">
                <a:solidFill>
                  <a:sysClr val="windowText" lastClr="000000"/>
                </a:solidFill>
                <a:latin typeface="Calibri"/>
              </a:rPr>
              <a:t>Chia sẻ với người thân về những hành vi phòng tránh xâm hại tinh thần mà em đã học</a:t>
            </a:r>
            <a:endParaRPr kumimoji="0" lang="en-US" sz="3200" b="1" i="1" u="none" strike="noStrike" kern="1200" cap="none" spc="0" normalizeH="0" baseline="0" noProof="0" dirty="0">
              <a:ln>
                <a:noFill/>
              </a:ln>
              <a:solidFill>
                <a:sysClr val="windowText" lastClr="000000"/>
              </a:solidFill>
              <a:effectLst/>
              <a:uLnTx/>
              <a:uFillTx/>
              <a:latin typeface="Calibri"/>
            </a:endParaRPr>
          </a:p>
        </p:txBody>
      </p:sp>
    </p:spTree>
    <p:extLst>
      <p:ext uri="{BB962C8B-B14F-4D97-AF65-F5344CB8AC3E}">
        <p14:creationId xmlns:p14="http://schemas.microsoft.com/office/powerpoint/2010/main" val="553576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500" fill="hold"/>
                                        <p:tgtEl>
                                          <p:spTgt spid="104"/>
                                        </p:tgtEl>
                                        <p:attrNameLst>
                                          <p:attrName>ppt_x</p:attrName>
                                        </p:attrNameLst>
                                      </p:cBhvr>
                                      <p:tavLst>
                                        <p:tav tm="0">
                                          <p:val>
                                            <p:strVal val="#ppt_x"/>
                                          </p:val>
                                        </p:tav>
                                        <p:tav tm="100000">
                                          <p:val>
                                            <p:strVal val="#ppt_x"/>
                                          </p:val>
                                        </p:tav>
                                      </p:tavLst>
                                    </p:anim>
                                    <p:anim calcmode="lin" valueType="num">
                                      <p:cBhvr additive="base">
                                        <p:cTn id="8" dur="500" fill="hold"/>
                                        <p:tgtEl>
                                          <p:spTgt spid="104"/>
                                        </p:tgtEl>
                                        <p:attrNameLst>
                                          <p:attrName>ppt_y</p:attrName>
                                        </p:attrNameLst>
                                      </p:cBhvr>
                                      <p:tavLst>
                                        <p:tav tm="0">
                                          <p:val>
                                            <p:strVal val="1+#ppt_h/2"/>
                                          </p:val>
                                        </p:tav>
                                        <p:tav tm="100000">
                                          <p:val>
                                            <p:strVal val="#ppt_y"/>
                                          </p:val>
                                        </p:tav>
                                      </p:tavLst>
                                    </p:anim>
                                  </p:childTnLst>
                                </p:cTn>
                              </p:par>
                              <p:par>
                                <p:cTn id="9" presetID="6"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5003E2-2826-4700-BA84-0A758A3C29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48174" y="5719297"/>
            <a:ext cx="15011914" cy="7533251"/>
          </a:xfrm>
          <a:prstGeom prst="rect">
            <a:avLst/>
          </a:prstGeom>
        </p:spPr>
      </p:pic>
      <p:pic>
        <p:nvPicPr>
          <p:cNvPr id="4" name="Picture 9">
            <a:extLst>
              <a:ext uri="{FF2B5EF4-FFF2-40B4-BE49-F238E27FC236}">
                <a16:creationId xmlns:a16="http://schemas.microsoft.com/office/drawing/2014/main" id="{15D29D4A-9F50-475C-8A0E-EDB179CA758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3409649"/>
            <a:ext cx="3664581" cy="3506547"/>
          </a:xfrm>
          <a:prstGeom prst="rect">
            <a:avLst/>
          </a:prstGeom>
        </p:spPr>
      </p:pic>
      <p:pic>
        <p:nvPicPr>
          <p:cNvPr id="5" name="Picture 11">
            <a:extLst>
              <a:ext uri="{FF2B5EF4-FFF2-40B4-BE49-F238E27FC236}">
                <a16:creationId xmlns:a16="http://schemas.microsoft.com/office/drawing/2014/main" id="{0506BB43-0C5C-42CB-AF1D-BD005409A2D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527421" y="3553379"/>
            <a:ext cx="3317061" cy="3304621"/>
          </a:xfrm>
          <a:prstGeom prst="rect">
            <a:avLst/>
          </a:prstGeom>
        </p:spPr>
      </p:pic>
      <p:pic>
        <p:nvPicPr>
          <p:cNvPr id="6" name="Picture 5">
            <a:extLst>
              <a:ext uri="{FF2B5EF4-FFF2-40B4-BE49-F238E27FC236}">
                <a16:creationId xmlns:a16="http://schemas.microsoft.com/office/drawing/2014/main" id="{6AA772C6-BA3C-5947-B8A1-2A8AD8A265DB}"/>
              </a:ext>
            </a:extLst>
          </p:cNvPr>
          <p:cNvPicPr>
            <a:picLocks noChangeAspect="1"/>
          </p:cNvPicPr>
          <p:nvPr/>
        </p:nvPicPr>
        <p:blipFill>
          <a:blip r:embed="rId8"/>
          <a:stretch>
            <a:fillRect/>
          </a:stretch>
        </p:blipFill>
        <p:spPr>
          <a:xfrm>
            <a:off x="2186206" y="1224035"/>
            <a:ext cx="7840136" cy="1450974"/>
          </a:xfrm>
          <a:prstGeom prst="rect">
            <a:avLst/>
          </a:prstGeom>
        </p:spPr>
      </p:pic>
    </p:spTree>
    <p:extLst>
      <p:ext uri="{BB962C8B-B14F-4D97-AF65-F5344CB8AC3E}">
        <p14:creationId xmlns:p14="http://schemas.microsoft.com/office/powerpoint/2010/main" val="3358179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3F2D4D-5349-0A6D-02D0-153E0969A1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0" y="-31815"/>
            <a:ext cx="12234049" cy="7652051"/>
          </a:xfrm>
          <a:prstGeom prst="rect">
            <a:avLst/>
          </a:prstGeom>
        </p:spPr>
      </p:pic>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054451" y="79661"/>
            <a:ext cx="2045386" cy="2045386"/>
          </a:xfrm>
          <a:prstGeom prst="rect">
            <a:avLst/>
          </a:prstGeom>
        </p:spPr>
      </p:pic>
      <p:pic>
        <p:nvPicPr>
          <p:cNvPr id="13" name="Picture 20">
            <a:extLst>
              <a:ext uri="{FF2B5EF4-FFF2-40B4-BE49-F238E27FC236}">
                <a16:creationId xmlns:a16="http://schemas.microsoft.com/office/drawing/2014/main" id="{B9F63352-0A6F-A507-C074-E196102570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588705" y="-31815"/>
            <a:ext cx="6986552" cy="4864387"/>
          </a:xfrm>
          <a:prstGeom prst="rect">
            <a:avLst/>
          </a:prstGeom>
        </p:spPr>
      </p:pic>
      <p:pic>
        <p:nvPicPr>
          <p:cNvPr id="8" name="Picture 7">
            <a:extLst>
              <a:ext uri="{FF2B5EF4-FFF2-40B4-BE49-F238E27FC236}">
                <a16:creationId xmlns:a16="http://schemas.microsoft.com/office/drawing/2014/main" id="{2CACB7C6-C09E-AD19-1C08-47B5E156BD61}"/>
              </a:ext>
            </a:extLst>
          </p:cNvPr>
          <p:cNvPicPr>
            <a:picLocks noChangeAspect="1"/>
          </p:cNvPicPr>
          <p:nvPr/>
        </p:nvPicPr>
        <p:blipFill rotWithShape="1">
          <a:blip r:embed="rId7">
            <a:extLst>
              <a:ext uri="{28A0092B-C50C-407E-A947-70E740481C1C}">
                <a14:useLocalDpi xmlns:a14="http://schemas.microsoft.com/office/drawing/2010/main" val="0"/>
              </a:ext>
            </a:extLst>
          </a:blip>
          <a:srcRect t="79881"/>
          <a:stretch/>
        </p:blipFill>
        <p:spPr>
          <a:xfrm>
            <a:off x="0" y="6491524"/>
            <a:ext cx="12234048" cy="1367674"/>
          </a:xfrm>
          <a:prstGeom prst="rect">
            <a:avLst/>
          </a:prstGeom>
        </p:spPr>
      </p:pic>
      <p:pic>
        <p:nvPicPr>
          <p:cNvPr id="9" name="Picture 8">
            <a:extLst>
              <a:ext uri="{FF2B5EF4-FFF2-40B4-BE49-F238E27FC236}">
                <a16:creationId xmlns:a16="http://schemas.microsoft.com/office/drawing/2014/main" id="{D5E8322C-955C-08BF-5FA2-F0B512F6639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p:blipFill>
        <p:spPr>
          <a:xfrm>
            <a:off x="-326936" y="1263007"/>
            <a:ext cx="3513364" cy="6090557"/>
          </a:xfrm>
          <a:prstGeom prst="rect">
            <a:avLst/>
          </a:prstGeom>
        </p:spPr>
      </p:pic>
      <p:pic>
        <p:nvPicPr>
          <p:cNvPr id="11" name="Picture 10">
            <a:extLst>
              <a:ext uri="{FF2B5EF4-FFF2-40B4-BE49-F238E27FC236}">
                <a16:creationId xmlns:a16="http://schemas.microsoft.com/office/drawing/2014/main" id="{88D25168-CDD9-3FEC-FC84-F2B62F81912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814815" y="3752957"/>
            <a:ext cx="2419233" cy="3422404"/>
          </a:xfrm>
          <a:prstGeom prst="rect">
            <a:avLst/>
          </a:prstGeom>
        </p:spPr>
      </p:pic>
      <p:pic>
        <p:nvPicPr>
          <p:cNvPr id="2" name="Picture 1">
            <a:extLst>
              <a:ext uri="{FF2B5EF4-FFF2-40B4-BE49-F238E27FC236}">
                <a16:creationId xmlns:a16="http://schemas.microsoft.com/office/drawing/2014/main" id="{34EB4202-B76A-DDD5-9B40-5C0ABD0F13FF}"/>
              </a:ext>
            </a:extLst>
          </p:cNvPr>
          <p:cNvPicPr>
            <a:picLocks noChangeAspect="1"/>
          </p:cNvPicPr>
          <p:nvPr/>
        </p:nvPicPr>
        <p:blipFill>
          <a:blip r:embed="rId12"/>
          <a:stretch>
            <a:fillRect/>
          </a:stretch>
        </p:blipFill>
        <p:spPr>
          <a:xfrm>
            <a:off x="2620080" y="1014954"/>
            <a:ext cx="7157324" cy="2280102"/>
          </a:xfrm>
          <a:prstGeom prst="rect">
            <a:avLst/>
          </a:prstGeom>
        </p:spPr>
      </p:pic>
    </p:spTree>
    <p:extLst>
      <p:ext uri="{BB962C8B-B14F-4D97-AF65-F5344CB8AC3E}">
        <p14:creationId xmlns:p14="http://schemas.microsoft.com/office/powerpoint/2010/main" val="3277146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2052" name="Picture 4" descr="Cartoon carps koi. underwater view. Free Vector">
            <a:extLst>
              <a:ext uri="{FF2B5EF4-FFF2-40B4-BE49-F238E27FC236}">
                <a16:creationId xmlns:a16="http://schemas.microsoft.com/office/drawing/2014/main" id="{0EDF1659-BD3D-46D0-A13C-0793DD0BF6D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299" b="98182" l="2556" r="99840">
                        <a14:foregroundMark x1="6390" y1="14026" x2="16613" y2="12208"/>
                        <a14:foregroundMark x1="22843" y1="8052" x2="22843" y2="8052"/>
                        <a14:foregroundMark x1="24920" y1="1818" x2="24920" y2="1818"/>
                        <a14:foregroundMark x1="2556" y1="14286" x2="2556" y2="14286"/>
                        <a14:foregroundMark x1="9105" y1="20260" x2="9105" y2="20260"/>
                        <a14:foregroundMark x1="14058" y1="16364" x2="14058" y2="16364"/>
                        <a14:foregroundMark x1="23482" y1="84156" x2="16613" y2="81818"/>
                        <a14:foregroundMark x1="3674" y1="69610" x2="3674" y2="69610"/>
                        <a14:foregroundMark x1="49681" y1="90390" x2="41214" y2="84156"/>
                        <a14:foregroundMark x1="41214" y1="84156" x2="40575" y2="83117"/>
                        <a14:foregroundMark x1="70927" y1="91429" x2="70927" y2="91429"/>
                        <a14:foregroundMark x1="93610" y1="43117" x2="93610" y2="43117"/>
                        <a14:foregroundMark x1="97284" y1="43377" x2="97284" y2="43377"/>
                        <a14:foregroundMark x1="88658" y1="86753" x2="88658" y2="86753"/>
                        <a14:foregroundMark x1="88658" y1="87792" x2="93450" y2="81818"/>
                        <a14:foregroundMark x1="94012" y1="70260" x2="94249" y2="83117"/>
                        <a14:foregroundMark x1="94249" y1="86494" x2="81649" y2="90261"/>
                        <a14:foregroundMark x1="93770" y1="93247" x2="99840" y2="98182"/>
                        <a14:foregroundMark x1="34505" y1="29870" x2="44409" y2="30649"/>
                        <a14:foregroundMark x1="65655" y1="54026" x2="64537" y2="54026"/>
                        <a14:foregroundMark x1="62620" y1="17403" x2="62620" y2="17403"/>
                        <a14:backgroundMark x1="41534" y1="49610" x2="46326" y2="52987"/>
                        <a14:backgroundMark x1="40895" y1="7013" x2="45367" y2="9870"/>
                        <a14:backgroundMark x1="57827" y1="7273" x2="74121" y2="4675"/>
                        <a14:backgroundMark x1="79712" y1="5974" x2="96326" y2="17143"/>
                        <a14:backgroundMark x1="89936" y1="33247" x2="95847" y2="32987"/>
                        <a14:backgroundMark x1="84185" y1="41039" x2="96805" y2="54545"/>
                        <a14:backgroundMark x1="86741" y1="52468" x2="95847" y2="58442"/>
                        <a14:backgroundMark x1="95847" y1="58442" x2="92492" y2="69091"/>
                        <a14:backgroundMark x1="84824" y1="69870" x2="76358" y2="94286"/>
                        <a14:backgroundMark x1="76358" y1="94286" x2="76358" y2="96623"/>
                        <a14:backgroundMark x1="62780" y1="65974" x2="66933" y2="79221"/>
                        <a14:backgroundMark x1="66933" y1="79221" x2="66933" y2="80000"/>
                        <a14:backgroundMark x1="55112" y1="63636" x2="61022" y2="71169"/>
                        <a14:backgroundMark x1="48243" y1="44156" x2="53514" y2="47792"/>
                        <a14:backgroundMark x1="56230" y1="48312" x2="60543" y2="46753"/>
                        <a14:backgroundMark x1="67093" y1="35325" x2="74760" y2="22597"/>
                        <a14:backgroundMark x1="55272" y1="19481" x2="51278" y2="15844"/>
                        <a14:backgroundMark x1="53994" y1="20519" x2="51278" y2="22338"/>
                        <a14:backgroundMark x1="54792" y1="23636" x2="53514" y2="23636"/>
                        <a14:backgroundMark x1="60703" y1="27013" x2="55591" y2="25455"/>
                        <a14:backgroundMark x1="58946" y1="39221" x2="60703" y2="38182"/>
                        <a14:backgroundMark x1="57348" y1="37143" x2="57348" y2="37143"/>
                        <a14:backgroundMark x1="52556" y1="37143" x2="61502" y2="37922"/>
                      </a14:backgroundRemoval>
                    </a14:imgEffect>
                  </a14:imgLayer>
                </a14:imgProps>
              </a:ext>
              <a:ext uri="{28A0092B-C50C-407E-A947-70E740481C1C}">
                <a14:useLocalDpi xmlns:a14="http://schemas.microsoft.com/office/drawing/2010/main" val="0"/>
              </a:ext>
            </a:extLst>
          </a:blip>
          <a:srcRect/>
          <a:stretch>
            <a:fillRect/>
          </a:stretch>
        </p:blipFill>
        <p:spPr bwMode="auto">
          <a:xfrm>
            <a:off x="9904548" y="5451181"/>
            <a:ext cx="2287452" cy="14068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1725811-344C-3144-198A-C05AAF947701}"/>
              </a:ext>
            </a:extLst>
          </p:cNvPr>
          <p:cNvSpPr/>
          <p:nvPr/>
        </p:nvSpPr>
        <p:spPr>
          <a:xfrm>
            <a:off x="1847850" y="295889"/>
            <a:ext cx="8848725" cy="3714136"/>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3600" b="1" i="0" u="none" strike="noStrike" kern="1200" cap="none" spc="0" normalizeH="0" baseline="0" noProof="0" dirty="0">
              <a:ln w="6600">
                <a:solidFill>
                  <a:srgbClr val="FF0000"/>
                </a:solidFill>
                <a:prstDash val="solid"/>
              </a:ln>
              <a:solidFill>
                <a:srgbClr val="FFFFFF"/>
              </a:solidFill>
              <a:effectLst>
                <a:outerShdw dist="38100" dir="2700000" algn="tl" rotWithShape="0">
                  <a:srgbClr val="FF0000"/>
                </a:outerShdw>
              </a:effectLst>
              <a:uLnTx/>
              <a:uFillTx/>
              <a:latin typeface="SVN-Hole Hearted" panose="020B0A06020104020203" pitchFamily="34" charset="0"/>
              <a:cs typeface="+mn-cs"/>
            </a:endParaRPr>
          </a:p>
        </p:txBody>
      </p:sp>
      <p:pic>
        <p:nvPicPr>
          <p:cNvPr id="4" name="Picture 3" descr="A cartoon of a child sitting on a cellphone&#10;&#10;Description automatically generated">
            <a:extLst>
              <a:ext uri="{FF2B5EF4-FFF2-40B4-BE49-F238E27FC236}">
                <a16:creationId xmlns:a16="http://schemas.microsoft.com/office/drawing/2014/main" id="{9A71EB7D-31F1-2AD9-9401-688B2A9E4E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25975"/>
            <a:ext cx="3952547" cy="3236506"/>
          </a:xfrm>
          <a:prstGeom prst="rect">
            <a:avLst/>
          </a:prstGeom>
        </p:spPr>
      </p:pic>
      <p:pic>
        <p:nvPicPr>
          <p:cNvPr id="5" name="Picture 4">
            <a:extLst>
              <a:ext uri="{FF2B5EF4-FFF2-40B4-BE49-F238E27FC236}">
                <a16:creationId xmlns:a16="http://schemas.microsoft.com/office/drawing/2014/main" id="{CE0397D1-94FB-3220-651A-BC7C840D712A}"/>
              </a:ext>
            </a:extLst>
          </p:cNvPr>
          <p:cNvPicPr>
            <a:picLocks noChangeAspect="1"/>
          </p:cNvPicPr>
          <p:nvPr/>
        </p:nvPicPr>
        <p:blipFill>
          <a:blip r:embed="rId6"/>
          <a:stretch>
            <a:fillRect/>
          </a:stretch>
        </p:blipFill>
        <p:spPr>
          <a:xfrm>
            <a:off x="2682117" y="422009"/>
            <a:ext cx="7218290" cy="725487"/>
          </a:xfrm>
          <a:prstGeom prst="rect">
            <a:avLst/>
          </a:prstGeom>
        </p:spPr>
      </p:pic>
      <p:pic>
        <p:nvPicPr>
          <p:cNvPr id="6" name="Picture 5">
            <a:extLst>
              <a:ext uri="{FF2B5EF4-FFF2-40B4-BE49-F238E27FC236}">
                <a16:creationId xmlns:a16="http://schemas.microsoft.com/office/drawing/2014/main" id="{CD2BB7B5-8F96-5DD2-5261-35DC1A4A6499}"/>
              </a:ext>
            </a:extLst>
          </p:cNvPr>
          <p:cNvPicPr>
            <a:picLocks noChangeAspect="1"/>
          </p:cNvPicPr>
          <p:nvPr/>
        </p:nvPicPr>
        <p:blipFill>
          <a:blip r:embed="rId7"/>
          <a:stretch>
            <a:fillRect/>
          </a:stretch>
        </p:blipFill>
        <p:spPr>
          <a:xfrm>
            <a:off x="2422789" y="633047"/>
            <a:ext cx="8565622" cy="4029805"/>
          </a:xfrm>
          <a:prstGeom prst="rect">
            <a:avLst/>
          </a:prstGeom>
        </p:spPr>
      </p:pic>
      <p:pic>
        <p:nvPicPr>
          <p:cNvPr id="10" name="Picture 9">
            <a:extLst>
              <a:ext uri="{FF2B5EF4-FFF2-40B4-BE49-F238E27FC236}">
                <a16:creationId xmlns:a16="http://schemas.microsoft.com/office/drawing/2014/main" id="{EE753201-7CB8-6D83-DED7-736D6B3B40FC}"/>
              </a:ext>
            </a:extLst>
          </p:cNvPr>
          <p:cNvPicPr>
            <a:picLocks noChangeAspect="1"/>
          </p:cNvPicPr>
          <p:nvPr/>
        </p:nvPicPr>
        <p:blipFill>
          <a:blip r:embed="rId8"/>
          <a:stretch>
            <a:fillRect/>
          </a:stretch>
        </p:blipFill>
        <p:spPr>
          <a:xfrm rot="20281306">
            <a:off x="1729649" y="1382226"/>
            <a:ext cx="2103302" cy="969348"/>
          </a:xfrm>
          <a:prstGeom prst="rect">
            <a:avLst/>
          </a:prstGeom>
        </p:spPr>
      </p:pic>
    </p:spTree>
    <p:extLst>
      <p:ext uri="{BB962C8B-B14F-4D97-AF65-F5344CB8AC3E}">
        <p14:creationId xmlns:p14="http://schemas.microsoft.com/office/powerpoint/2010/main" val="3778402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3F2D4D-5349-0A6D-02D0-153E0969A1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0" y="-31815"/>
            <a:ext cx="12234049" cy="7652051"/>
          </a:xfrm>
          <a:prstGeom prst="rect">
            <a:avLst/>
          </a:prstGeom>
        </p:spPr>
      </p:pic>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054451" y="79661"/>
            <a:ext cx="2045386" cy="2045386"/>
          </a:xfrm>
          <a:prstGeom prst="rect">
            <a:avLst/>
          </a:prstGeom>
        </p:spPr>
      </p:pic>
      <p:pic>
        <p:nvPicPr>
          <p:cNvPr id="13" name="Picture 20">
            <a:extLst>
              <a:ext uri="{FF2B5EF4-FFF2-40B4-BE49-F238E27FC236}">
                <a16:creationId xmlns:a16="http://schemas.microsoft.com/office/drawing/2014/main" id="{B9F63352-0A6F-A507-C074-E196102570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588705" y="-31815"/>
            <a:ext cx="6986552" cy="4864387"/>
          </a:xfrm>
          <a:prstGeom prst="rect">
            <a:avLst/>
          </a:prstGeom>
        </p:spPr>
      </p:pic>
      <p:pic>
        <p:nvPicPr>
          <p:cNvPr id="8" name="Picture 7">
            <a:extLst>
              <a:ext uri="{FF2B5EF4-FFF2-40B4-BE49-F238E27FC236}">
                <a16:creationId xmlns:a16="http://schemas.microsoft.com/office/drawing/2014/main" id="{2CACB7C6-C09E-AD19-1C08-47B5E156BD61}"/>
              </a:ext>
            </a:extLst>
          </p:cNvPr>
          <p:cNvPicPr>
            <a:picLocks noChangeAspect="1"/>
          </p:cNvPicPr>
          <p:nvPr/>
        </p:nvPicPr>
        <p:blipFill rotWithShape="1">
          <a:blip r:embed="rId7">
            <a:extLst>
              <a:ext uri="{28A0092B-C50C-407E-A947-70E740481C1C}">
                <a14:useLocalDpi xmlns:a14="http://schemas.microsoft.com/office/drawing/2010/main" val="0"/>
              </a:ext>
            </a:extLst>
          </a:blip>
          <a:srcRect t="79881"/>
          <a:stretch/>
        </p:blipFill>
        <p:spPr>
          <a:xfrm>
            <a:off x="0" y="6491524"/>
            <a:ext cx="12234048" cy="1367674"/>
          </a:xfrm>
          <a:prstGeom prst="rect">
            <a:avLst/>
          </a:prstGeom>
        </p:spPr>
      </p:pic>
      <p:pic>
        <p:nvPicPr>
          <p:cNvPr id="9" name="Picture 8">
            <a:extLst>
              <a:ext uri="{FF2B5EF4-FFF2-40B4-BE49-F238E27FC236}">
                <a16:creationId xmlns:a16="http://schemas.microsoft.com/office/drawing/2014/main" id="{D5E8322C-955C-08BF-5FA2-F0B512F6639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p:blipFill>
        <p:spPr>
          <a:xfrm>
            <a:off x="-326936" y="1263007"/>
            <a:ext cx="3513364" cy="6090557"/>
          </a:xfrm>
          <a:prstGeom prst="rect">
            <a:avLst/>
          </a:prstGeom>
        </p:spPr>
      </p:pic>
      <p:pic>
        <p:nvPicPr>
          <p:cNvPr id="11" name="Picture 10">
            <a:extLst>
              <a:ext uri="{FF2B5EF4-FFF2-40B4-BE49-F238E27FC236}">
                <a16:creationId xmlns:a16="http://schemas.microsoft.com/office/drawing/2014/main" id="{88D25168-CDD9-3FEC-FC84-F2B62F81912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814815" y="3752957"/>
            <a:ext cx="2419233" cy="3422404"/>
          </a:xfrm>
          <a:prstGeom prst="rect">
            <a:avLst/>
          </a:prstGeom>
        </p:spPr>
      </p:pic>
      <p:pic>
        <p:nvPicPr>
          <p:cNvPr id="2" name="Picture 1">
            <a:extLst>
              <a:ext uri="{FF2B5EF4-FFF2-40B4-BE49-F238E27FC236}">
                <a16:creationId xmlns:a16="http://schemas.microsoft.com/office/drawing/2014/main" id="{3FDE2178-FB20-57AA-CF4B-6B110B36CF9C}"/>
              </a:ext>
            </a:extLst>
          </p:cNvPr>
          <p:cNvPicPr>
            <a:picLocks noChangeAspect="1"/>
          </p:cNvPicPr>
          <p:nvPr/>
        </p:nvPicPr>
        <p:blipFill>
          <a:blip r:embed="rId12"/>
          <a:stretch>
            <a:fillRect/>
          </a:stretch>
        </p:blipFill>
        <p:spPr>
          <a:xfrm>
            <a:off x="2802975" y="646443"/>
            <a:ext cx="6791533" cy="2523963"/>
          </a:xfrm>
          <a:prstGeom prst="rect">
            <a:avLst/>
          </a:prstGeom>
        </p:spPr>
      </p:pic>
    </p:spTree>
    <p:extLst>
      <p:ext uri="{BB962C8B-B14F-4D97-AF65-F5344CB8AC3E}">
        <p14:creationId xmlns:p14="http://schemas.microsoft.com/office/powerpoint/2010/main" val="504257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CF3AA41-A554-8C6F-2D95-C26F0BCBA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515"/>
            <a:ext cx="12192001" cy="7625751"/>
          </a:xfrm>
          <a:prstGeom prst="rect">
            <a:avLst/>
          </a:prstGeom>
        </p:spPr>
      </p:pic>
      <p:grpSp>
        <p:nvGrpSpPr>
          <p:cNvPr id="4" name="Group 4"/>
          <p:cNvGrpSpPr/>
          <p:nvPr/>
        </p:nvGrpSpPr>
        <p:grpSpPr>
          <a:xfrm>
            <a:off x="0" y="4392606"/>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919" y="4714617"/>
            <a:ext cx="12192000" cy="300228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956572" y="589058"/>
            <a:ext cx="4278856" cy="321449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654570" y="527592"/>
            <a:ext cx="2624543" cy="4534847"/>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98054" y="642243"/>
            <a:ext cx="2152772" cy="2152772"/>
          </a:xfrm>
          <a:prstGeom prst="rect">
            <a:avLst/>
          </a:prstGeom>
        </p:spPr>
      </p:pic>
      <p:grpSp>
        <p:nvGrpSpPr>
          <p:cNvPr id="12" name="Group 12"/>
          <p:cNvGrpSpPr/>
          <p:nvPr/>
        </p:nvGrpSpPr>
        <p:grpSpPr>
          <a:xfrm>
            <a:off x="0" y="0"/>
            <a:ext cx="12192000" cy="300350"/>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grpSp>
      <p:grpSp>
        <p:nvGrpSpPr>
          <p:cNvPr id="14" name="Group 14"/>
          <p:cNvGrpSpPr/>
          <p:nvPr/>
        </p:nvGrpSpPr>
        <p:grpSpPr>
          <a:xfrm rot="-5400000">
            <a:off x="-2038357" y="2053899"/>
            <a:ext cx="4377064" cy="300350"/>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grpSp>
      <p:grpSp>
        <p:nvGrpSpPr>
          <p:cNvPr id="16" name="Group 16"/>
          <p:cNvGrpSpPr/>
          <p:nvPr/>
        </p:nvGrpSpPr>
        <p:grpSpPr>
          <a:xfrm rot="-5400000">
            <a:off x="9853293" y="2046128"/>
            <a:ext cx="4377064" cy="300350"/>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grpSp>
      <p:pic>
        <p:nvPicPr>
          <p:cNvPr id="18" name="Picture 18"/>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076811" y="2561465"/>
            <a:ext cx="1423035" cy="2743200"/>
          </a:xfrm>
          <a:prstGeom prst="rect">
            <a:avLst/>
          </a:prstGeom>
        </p:spPr>
      </p:pic>
      <p:sp>
        <p:nvSpPr>
          <p:cNvPr id="25" name="TextBox 24">
            <a:extLst>
              <a:ext uri="{FF2B5EF4-FFF2-40B4-BE49-F238E27FC236}">
                <a16:creationId xmlns:a16="http://schemas.microsoft.com/office/drawing/2014/main" id="{75CBA1F4-EBAE-BA6D-89F5-0FF94B6E5ECD}"/>
              </a:ext>
            </a:extLst>
          </p:cNvPr>
          <p:cNvSpPr txBox="1"/>
          <p:nvPr/>
        </p:nvSpPr>
        <p:spPr>
          <a:xfrm>
            <a:off x="4175807" y="889407"/>
            <a:ext cx="404442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Phần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làm</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việc</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của</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ban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cán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sự</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lớp</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7" name="Speech Bubble: Oval 6">
            <a:extLst>
              <a:ext uri="{FF2B5EF4-FFF2-40B4-BE49-F238E27FC236}">
                <a16:creationId xmlns:a16="http://schemas.microsoft.com/office/drawing/2014/main" id="{9A7484DC-3F39-A286-424F-FEFA31298CAC}"/>
              </a:ext>
            </a:extLst>
          </p:cNvPr>
          <p:cNvSpPr/>
          <p:nvPr/>
        </p:nvSpPr>
        <p:spPr>
          <a:xfrm>
            <a:off x="6919" y="801997"/>
            <a:ext cx="3949653" cy="2037645"/>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30" name="TextBox 29">
            <a:extLst>
              <a:ext uri="{FF2B5EF4-FFF2-40B4-BE49-F238E27FC236}">
                <a16:creationId xmlns:a16="http://schemas.microsoft.com/office/drawing/2014/main" id="{E1C5B9B5-B9BD-932C-E074-A3FFFAD9BA61}"/>
              </a:ext>
            </a:extLst>
          </p:cNvPr>
          <p:cNvSpPr txBox="1"/>
          <p:nvPr/>
        </p:nvSpPr>
        <p:spPr>
          <a:xfrm>
            <a:off x="103837" y="1160816"/>
            <a:ext cx="364316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1" name="Speech Bubble: Oval 30">
            <a:extLst>
              <a:ext uri="{FF2B5EF4-FFF2-40B4-BE49-F238E27FC236}">
                <a16:creationId xmlns:a16="http://schemas.microsoft.com/office/drawing/2014/main" id="{F7A1441B-8C2B-95EE-B9A4-2F31A27856E0}"/>
              </a:ext>
            </a:extLst>
          </p:cNvPr>
          <p:cNvSpPr/>
          <p:nvPr/>
        </p:nvSpPr>
        <p:spPr>
          <a:xfrm>
            <a:off x="8467231" y="372314"/>
            <a:ext cx="3717850" cy="2037645"/>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trưởng</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kết</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quả</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học</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tập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của</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trong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31435BBD-166A-6D07-1D04-C2CB60299935}"/>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355668" y="1586848"/>
            <a:ext cx="3003870" cy="5346657"/>
          </a:xfrm>
          <a:prstGeom prst="rect">
            <a:avLst/>
          </a:prstGeom>
        </p:spPr>
      </p:pic>
      <p:pic>
        <p:nvPicPr>
          <p:cNvPr id="33" name="Picture 32">
            <a:extLst>
              <a:ext uri="{FF2B5EF4-FFF2-40B4-BE49-F238E27FC236}">
                <a16:creationId xmlns:a16="http://schemas.microsoft.com/office/drawing/2014/main" id="{F72346FB-78BB-CB47-116B-16836250EDFB}"/>
              </a:ext>
            </a:extLst>
          </p:cNvPr>
          <p:cNvPicPr>
            <a:picLocks noChangeAspect="1"/>
          </p:cNvPicPr>
          <p:nvPr/>
        </p:nvPicPr>
        <p:blipFill rotWithShape="1">
          <a:blip r:embed="rId15">
            <a:extLst>
              <a:ext uri="{BEBA8EAE-BF5A-486C-A8C5-ECC9F3942E4B}">
                <a14:imgProps xmlns:a14="http://schemas.microsoft.com/office/drawing/2010/main">
                  <a14:imgLayer r:embed="rId14">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8390312" y="1454636"/>
            <a:ext cx="2964268" cy="5810197"/>
          </a:xfrm>
          <a:prstGeom prst="rect">
            <a:avLst/>
          </a:prstGeom>
        </p:spPr>
      </p:pic>
    </p:spTree>
    <p:extLst>
      <p:ext uri="{BB962C8B-B14F-4D97-AF65-F5344CB8AC3E}">
        <p14:creationId xmlns:p14="http://schemas.microsoft.com/office/powerpoint/2010/main" val="3067547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7" grpId="0" animBg="1"/>
      <p:bldP spid="30" grpId="0"/>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3F2D4D-5349-0A6D-02D0-153E0969A1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0" y="-31815"/>
            <a:ext cx="12234049" cy="7652051"/>
          </a:xfrm>
          <a:prstGeom prst="rect">
            <a:avLst/>
          </a:prstGeom>
        </p:spPr>
      </p:pic>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054451" y="79661"/>
            <a:ext cx="2045386" cy="2045386"/>
          </a:xfrm>
          <a:prstGeom prst="rect">
            <a:avLst/>
          </a:prstGeom>
        </p:spPr>
      </p:pic>
      <p:pic>
        <p:nvPicPr>
          <p:cNvPr id="13" name="Picture 20">
            <a:extLst>
              <a:ext uri="{FF2B5EF4-FFF2-40B4-BE49-F238E27FC236}">
                <a16:creationId xmlns:a16="http://schemas.microsoft.com/office/drawing/2014/main" id="{B9F63352-0A6F-A507-C074-E196102570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588705" y="-31815"/>
            <a:ext cx="6986552" cy="4864387"/>
          </a:xfrm>
          <a:prstGeom prst="rect">
            <a:avLst/>
          </a:prstGeom>
        </p:spPr>
      </p:pic>
      <p:pic>
        <p:nvPicPr>
          <p:cNvPr id="8" name="Picture 7">
            <a:extLst>
              <a:ext uri="{FF2B5EF4-FFF2-40B4-BE49-F238E27FC236}">
                <a16:creationId xmlns:a16="http://schemas.microsoft.com/office/drawing/2014/main" id="{2CACB7C6-C09E-AD19-1C08-47B5E156BD61}"/>
              </a:ext>
            </a:extLst>
          </p:cNvPr>
          <p:cNvPicPr>
            <a:picLocks noChangeAspect="1"/>
          </p:cNvPicPr>
          <p:nvPr/>
        </p:nvPicPr>
        <p:blipFill rotWithShape="1">
          <a:blip r:embed="rId7">
            <a:extLst>
              <a:ext uri="{28A0092B-C50C-407E-A947-70E740481C1C}">
                <a14:useLocalDpi xmlns:a14="http://schemas.microsoft.com/office/drawing/2010/main" val="0"/>
              </a:ext>
            </a:extLst>
          </a:blip>
          <a:srcRect t="79881"/>
          <a:stretch/>
        </p:blipFill>
        <p:spPr>
          <a:xfrm>
            <a:off x="0" y="6491524"/>
            <a:ext cx="12234048" cy="1367674"/>
          </a:xfrm>
          <a:prstGeom prst="rect">
            <a:avLst/>
          </a:prstGeom>
        </p:spPr>
      </p:pic>
      <p:pic>
        <p:nvPicPr>
          <p:cNvPr id="9" name="Picture 8">
            <a:extLst>
              <a:ext uri="{FF2B5EF4-FFF2-40B4-BE49-F238E27FC236}">
                <a16:creationId xmlns:a16="http://schemas.microsoft.com/office/drawing/2014/main" id="{D5E8322C-955C-08BF-5FA2-F0B512F6639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p:blipFill>
        <p:spPr>
          <a:xfrm>
            <a:off x="-326936" y="1263007"/>
            <a:ext cx="3513364" cy="6090557"/>
          </a:xfrm>
          <a:prstGeom prst="rect">
            <a:avLst/>
          </a:prstGeom>
        </p:spPr>
      </p:pic>
      <p:pic>
        <p:nvPicPr>
          <p:cNvPr id="11" name="Picture 10">
            <a:extLst>
              <a:ext uri="{FF2B5EF4-FFF2-40B4-BE49-F238E27FC236}">
                <a16:creationId xmlns:a16="http://schemas.microsoft.com/office/drawing/2014/main" id="{88D25168-CDD9-3FEC-FC84-F2B62F81912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814815" y="3752957"/>
            <a:ext cx="2419233" cy="3422404"/>
          </a:xfrm>
          <a:prstGeom prst="rect">
            <a:avLst/>
          </a:prstGeom>
        </p:spPr>
      </p:pic>
      <p:sp>
        <p:nvSpPr>
          <p:cNvPr id="12" name="TextBox 11">
            <a:extLst>
              <a:ext uri="{FF2B5EF4-FFF2-40B4-BE49-F238E27FC236}">
                <a16:creationId xmlns:a16="http://schemas.microsoft.com/office/drawing/2014/main" id="{A618432B-23C9-E3C2-CAAF-BD388B8AC45E}"/>
              </a:ext>
            </a:extLst>
          </p:cNvPr>
          <p:cNvSpPr txBox="1"/>
          <p:nvPr/>
        </p:nvSpPr>
        <p:spPr>
          <a:xfrm>
            <a:off x="2630595" y="1976018"/>
            <a:ext cx="207005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Ưu</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điểm</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E16DBFA2-142E-580E-92B6-1E8DC777B205}"/>
              </a:ext>
            </a:extLst>
          </p:cNvPr>
          <p:cNvPicPr>
            <a:picLocks noChangeAspect="1"/>
          </p:cNvPicPr>
          <p:nvPr/>
        </p:nvPicPr>
        <p:blipFill>
          <a:blip r:embed="rId12"/>
          <a:stretch>
            <a:fillRect/>
          </a:stretch>
        </p:blipFill>
        <p:spPr>
          <a:xfrm>
            <a:off x="2838655" y="437221"/>
            <a:ext cx="6925656" cy="1853345"/>
          </a:xfrm>
          <a:prstGeom prst="rect">
            <a:avLst/>
          </a:prstGeom>
        </p:spPr>
      </p:pic>
    </p:spTree>
    <p:extLst>
      <p:ext uri="{BB962C8B-B14F-4D97-AF65-F5344CB8AC3E}">
        <p14:creationId xmlns:p14="http://schemas.microsoft.com/office/powerpoint/2010/main" val="2111288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3F2D4D-5349-0A6D-02D0-153E0969A1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0" y="-31815"/>
            <a:ext cx="12234049" cy="7652051"/>
          </a:xfrm>
          <a:prstGeom prst="rect">
            <a:avLst/>
          </a:prstGeom>
        </p:spPr>
      </p:pic>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054451" y="79661"/>
            <a:ext cx="2045386" cy="2045386"/>
          </a:xfrm>
          <a:prstGeom prst="rect">
            <a:avLst/>
          </a:prstGeom>
        </p:spPr>
      </p:pic>
      <p:pic>
        <p:nvPicPr>
          <p:cNvPr id="13" name="Picture 20">
            <a:extLst>
              <a:ext uri="{FF2B5EF4-FFF2-40B4-BE49-F238E27FC236}">
                <a16:creationId xmlns:a16="http://schemas.microsoft.com/office/drawing/2014/main" id="{B9F63352-0A6F-A507-C074-E196102570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588705" y="-31815"/>
            <a:ext cx="6986552" cy="4864387"/>
          </a:xfrm>
          <a:prstGeom prst="rect">
            <a:avLst/>
          </a:prstGeom>
        </p:spPr>
      </p:pic>
      <p:pic>
        <p:nvPicPr>
          <p:cNvPr id="8" name="Picture 7">
            <a:extLst>
              <a:ext uri="{FF2B5EF4-FFF2-40B4-BE49-F238E27FC236}">
                <a16:creationId xmlns:a16="http://schemas.microsoft.com/office/drawing/2014/main" id="{2CACB7C6-C09E-AD19-1C08-47B5E156BD61}"/>
              </a:ext>
            </a:extLst>
          </p:cNvPr>
          <p:cNvPicPr>
            <a:picLocks noChangeAspect="1"/>
          </p:cNvPicPr>
          <p:nvPr/>
        </p:nvPicPr>
        <p:blipFill rotWithShape="1">
          <a:blip r:embed="rId7">
            <a:extLst>
              <a:ext uri="{28A0092B-C50C-407E-A947-70E740481C1C}">
                <a14:useLocalDpi xmlns:a14="http://schemas.microsoft.com/office/drawing/2010/main" val="0"/>
              </a:ext>
            </a:extLst>
          </a:blip>
          <a:srcRect t="79881"/>
          <a:stretch/>
        </p:blipFill>
        <p:spPr>
          <a:xfrm>
            <a:off x="0" y="6491524"/>
            <a:ext cx="12234048" cy="1367674"/>
          </a:xfrm>
          <a:prstGeom prst="rect">
            <a:avLst/>
          </a:prstGeom>
        </p:spPr>
      </p:pic>
      <p:pic>
        <p:nvPicPr>
          <p:cNvPr id="9" name="Picture 8">
            <a:extLst>
              <a:ext uri="{FF2B5EF4-FFF2-40B4-BE49-F238E27FC236}">
                <a16:creationId xmlns:a16="http://schemas.microsoft.com/office/drawing/2014/main" id="{D5E8322C-955C-08BF-5FA2-F0B512F6639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p:blipFill>
        <p:spPr>
          <a:xfrm>
            <a:off x="-326936" y="1263007"/>
            <a:ext cx="3513364" cy="6090557"/>
          </a:xfrm>
          <a:prstGeom prst="rect">
            <a:avLst/>
          </a:prstGeom>
        </p:spPr>
      </p:pic>
      <p:pic>
        <p:nvPicPr>
          <p:cNvPr id="11" name="Picture 10">
            <a:extLst>
              <a:ext uri="{FF2B5EF4-FFF2-40B4-BE49-F238E27FC236}">
                <a16:creationId xmlns:a16="http://schemas.microsoft.com/office/drawing/2014/main" id="{88D25168-CDD9-3FEC-FC84-F2B62F81912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814815" y="3752957"/>
            <a:ext cx="2419233" cy="3422404"/>
          </a:xfrm>
          <a:prstGeom prst="rect">
            <a:avLst/>
          </a:prstGeom>
        </p:spPr>
      </p:pic>
      <p:sp>
        <p:nvSpPr>
          <p:cNvPr id="12" name="TextBox 11">
            <a:extLst>
              <a:ext uri="{FF2B5EF4-FFF2-40B4-BE49-F238E27FC236}">
                <a16:creationId xmlns:a16="http://schemas.microsoft.com/office/drawing/2014/main" id="{A618432B-23C9-E3C2-CAAF-BD388B8AC45E}"/>
              </a:ext>
            </a:extLst>
          </p:cNvPr>
          <p:cNvSpPr txBox="1"/>
          <p:nvPr/>
        </p:nvSpPr>
        <p:spPr>
          <a:xfrm>
            <a:off x="2639803" y="1835997"/>
            <a:ext cx="185499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Hạn</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chế</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D0386226-7DFE-97EB-43CD-5CB25927F6F4}"/>
              </a:ext>
            </a:extLst>
          </p:cNvPr>
          <p:cNvPicPr>
            <a:picLocks noChangeAspect="1"/>
          </p:cNvPicPr>
          <p:nvPr/>
        </p:nvPicPr>
        <p:blipFill>
          <a:blip r:embed="rId12"/>
          <a:stretch>
            <a:fillRect/>
          </a:stretch>
        </p:blipFill>
        <p:spPr>
          <a:xfrm>
            <a:off x="2602351" y="498867"/>
            <a:ext cx="6925656" cy="1853345"/>
          </a:xfrm>
          <a:prstGeom prst="rect">
            <a:avLst/>
          </a:prstGeom>
        </p:spPr>
      </p:pic>
    </p:spTree>
    <p:extLst>
      <p:ext uri="{BB962C8B-B14F-4D97-AF65-F5344CB8AC3E}">
        <p14:creationId xmlns:p14="http://schemas.microsoft.com/office/powerpoint/2010/main" val="22144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CF3AA41-A554-8C6F-2D95-C26F0BCBA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515"/>
            <a:ext cx="12192001" cy="7625751"/>
          </a:xfrm>
          <a:prstGeom prst="rect">
            <a:avLst/>
          </a:prstGeom>
        </p:spPr>
      </p:pic>
      <p:grpSp>
        <p:nvGrpSpPr>
          <p:cNvPr id="4" name="Group 4"/>
          <p:cNvGrpSpPr/>
          <p:nvPr/>
        </p:nvGrpSpPr>
        <p:grpSpPr>
          <a:xfrm>
            <a:off x="0" y="4392606"/>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919" y="4714617"/>
            <a:ext cx="12192000" cy="300228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956572" y="589058"/>
            <a:ext cx="4278856" cy="321449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654570" y="527592"/>
            <a:ext cx="2624543" cy="4534847"/>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98054" y="642243"/>
            <a:ext cx="2152772" cy="2152772"/>
          </a:xfrm>
          <a:prstGeom prst="rect">
            <a:avLst/>
          </a:prstGeom>
        </p:spPr>
      </p:pic>
      <p:grpSp>
        <p:nvGrpSpPr>
          <p:cNvPr id="12" name="Group 12"/>
          <p:cNvGrpSpPr/>
          <p:nvPr/>
        </p:nvGrpSpPr>
        <p:grpSpPr>
          <a:xfrm>
            <a:off x="0" y="0"/>
            <a:ext cx="12192000" cy="300350"/>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4" name="Group 14"/>
          <p:cNvGrpSpPr/>
          <p:nvPr/>
        </p:nvGrpSpPr>
        <p:grpSpPr>
          <a:xfrm rot="-5400000">
            <a:off x="-2038357" y="2053899"/>
            <a:ext cx="4377064" cy="300350"/>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6" name="Group 16"/>
          <p:cNvGrpSpPr/>
          <p:nvPr/>
        </p:nvGrpSpPr>
        <p:grpSpPr>
          <a:xfrm rot="-5400000">
            <a:off x="9853293" y="2046128"/>
            <a:ext cx="4377064" cy="300350"/>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8" name="Picture 18"/>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076811" y="2561465"/>
            <a:ext cx="1423035" cy="2743200"/>
          </a:xfrm>
          <a:prstGeom prst="rect">
            <a:avLst/>
          </a:prstGeom>
        </p:spPr>
      </p:pic>
      <p:sp>
        <p:nvSpPr>
          <p:cNvPr id="25" name="TextBox 24">
            <a:extLst>
              <a:ext uri="{FF2B5EF4-FFF2-40B4-BE49-F238E27FC236}">
                <a16:creationId xmlns:a16="http://schemas.microsoft.com/office/drawing/2014/main" id="{75CBA1F4-EBAE-BA6D-89F5-0FF94B6E5ECD}"/>
              </a:ext>
            </a:extLst>
          </p:cNvPr>
          <p:cNvSpPr txBox="1"/>
          <p:nvPr/>
        </p:nvSpPr>
        <p:spPr>
          <a:xfrm>
            <a:off x="4175807" y="889407"/>
            <a:ext cx="404442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Góc</a:t>
            </a:r>
            <a:r>
              <a:rPr kumimoji="0" lang="en-US" sz="4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tuyên</a:t>
            </a:r>
            <a:r>
              <a:rPr kumimoji="0" lang="en-US" sz="4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dương</a:t>
            </a:r>
            <a:endParaRPr kumimoji="0" lang="en-US" sz="4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31435BBD-166A-6D07-1D04-C2CB60299935}"/>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325755" y="1511343"/>
            <a:ext cx="3003870" cy="5346657"/>
          </a:xfrm>
          <a:prstGeom prst="rect">
            <a:avLst/>
          </a:prstGeom>
        </p:spPr>
      </p:pic>
      <p:pic>
        <p:nvPicPr>
          <p:cNvPr id="33" name="Picture 32">
            <a:extLst>
              <a:ext uri="{FF2B5EF4-FFF2-40B4-BE49-F238E27FC236}">
                <a16:creationId xmlns:a16="http://schemas.microsoft.com/office/drawing/2014/main" id="{F72346FB-78BB-CB47-116B-16836250EDFB}"/>
              </a:ext>
            </a:extLst>
          </p:cNvPr>
          <p:cNvPicPr>
            <a:picLocks noChangeAspect="1"/>
          </p:cNvPicPr>
          <p:nvPr/>
        </p:nvPicPr>
        <p:blipFill rotWithShape="1">
          <a:blip r:embed="rId15">
            <a:extLst>
              <a:ext uri="{BEBA8EAE-BF5A-486C-A8C5-ECC9F3942E4B}">
                <a14:imgProps xmlns:a14="http://schemas.microsoft.com/office/drawing/2010/main">
                  <a14:imgLayer r:embed="rId14">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9684174" y="1040032"/>
            <a:ext cx="2964268" cy="5810197"/>
          </a:xfrm>
          <a:prstGeom prst="rect">
            <a:avLst/>
          </a:prstGeom>
        </p:spPr>
      </p:pic>
      <p:sp>
        <p:nvSpPr>
          <p:cNvPr id="9" name="Oval 8">
            <a:extLst>
              <a:ext uri="{FF2B5EF4-FFF2-40B4-BE49-F238E27FC236}">
                <a16:creationId xmlns:a16="http://schemas.microsoft.com/office/drawing/2014/main" id="{3F792E67-266E-7401-C15F-5ACC3C9A737E}"/>
              </a:ext>
            </a:extLst>
          </p:cNvPr>
          <p:cNvSpPr/>
          <p:nvPr/>
        </p:nvSpPr>
        <p:spPr>
          <a:xfrm>
            <a:off x="2076540" y="4437292"/>
            <a:ext cx="2575606" cy="189205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64B02824-D09E-40D9-5968-D6CC35DBC647}"/>
              </a:ext>
            </a:extLst>
          </p:cNvPr>
          <p:cNvSpPr txBox="1"/>
          <p:nvPr/>
        </p:nvSpPr>
        <p:spPr>
          <a:xfrm>
            <a:off x="1817834" y="4740165"/>
            <a:ext cx="30428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Dũng</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sĩ</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giải</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Toán</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8" name="Oval 27">
            <a:extLst>
              <a:ext uri="{FF2B5EF4-FFF2-40B4-BE49-F238E27FC236}">
                <a16:creationId xmlns:a16="http://schemas.microsoft.com/office/drawing/2014/main" id="{F6E7B664-9674-45E3-612F-175D66DDE637}"/>
              </a:ext>
            </a:extLst>
          </p:cNvPr>
          <p:cNvSpPr/>
          <p:nvPr/>
        </p:nvSpPr>
        <p:spPr>
          <a:xfrm>
            <a:off x="7638531" y="4511646"/>
            <a:ext cx="2575606" cy="189205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B32784C5-D661-ADC1-5015-A7F4A54D9D24}"/>
              </a:ext>
            </a:extLst>
          </p:cNvPr>
          <p:cNvSpPr txBox="1"/>
          <p:nvPr/>
        </p:nvSpPr>
        <p:spPr>
          <a:xfrm>
            <a:off x="7404914" y="4857509"/>
            <a:ext cx="30428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Dũng</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sĩ</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giải</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Toán</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4417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24"/>
                                        </p:tgtEl>
                                      </p:cBhvr>
                                    </p:animEffect>
                                    <p:animScale>
                                      <p:cBhvr>
                                        <p:cTn id="26" dur="250" autoRev="1" fill="hold"/>
                                        <p:tgtEl>
                                          <p:spTgt spid="24"/>
                                        </p:tgtEl>
                                      </p:cBhvr>
                                      <p:by x="105000" y="105000"/>
                                    </p:animScale>
                                  </p:childTnLst>
                                </p:cTn>
                              </p:par>
                              <p:par>
                                <p:cTn id="27" presetID="16" presetClass="entr" presetSubtype="21"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par>
                                <p:cTn id="30" presetID="26" presetClass="emph" presetSubtype="0" fill="hold" grpId="1" nodeType="withEffect">
                                  <p:stCondLst>
                                    <p:cond delay="0"/>
                                  </p:stCondLst>
                                  <p:childTnLst>
                                    <p:animEffect transition="out" filter="fade">
                                      <p:cBhvr>
                                        <p:cTn id="31" dur="500" tmFilter="0, 0; .2, .5; .8, .5; 1, 0"/>
                                        <p:tgtEl>
                                          <p:spTgt spid="27"/>
                                        </p:tgtEl>
                                      </p:cBhvr>
                                    </p:animEffect>
                                    <p:animScale>
                                      <p:cBhvr>
                                        <p:cTn id="32" dur="25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4" grpId="0"/>
      <p:bldP spid="24" grpId="1"/>
      <p:bldP spid="27" grpId="0"/>
      <p:bldP spid="27"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6">
            <a:extLst>
              <a:ext uri="{FF2B5EF4-FFF2-40B4-BE49-F238E27FC236}">
                <a16:creationId xmlns:a16="http://schemas.microsoft.com/office/drawing/2014/main" id="{D66B3EAB-2A37-DFC4-B39A-4C65C8238AF4}"/>
              </a:ext>
            </a:extLst>
          </p:cNvPr>
          <p:cNvSpPr/>
          <p:nvPr/>
        </p:nvSpPr>
        <p:spPr>
          <a:xfrm>
            <a:off x="494886" y="629064"/>
            <a:ext cx="11202228" cy="5599872"/>
          </a:xfrm>
          <a:custGeom>
            <a:avLst/>
            <a:gdLst>
              <a:gd name="connsiteX0" fmla="*/ 0 w 11202228"/>
              <a:gd name="connsiteY0" fmla="*/ 933331 h 5599872"/>
              <a:gd name="connsiteX1" fmla="*/ 933331 w 11202228"/>
              <a:gd name="connsiteY1" fmla="*/ 0 h 5599872"/>
              <a:gd name="connsiteX2" fmla="*/ 1236737 w 11202228"/>
              <a:gd name="connsiteY2" fmla="*/ 0 h 5599872"/>
              <a:gd name="connsiteX3" fmla="*/ 1540143 w 11202228"/>
              <a:gd name="connsiteY3" fmla="*/ 0 h 5599872"/>
              <a:gd name="connsiteX4" fmla="*/ 1936904 w 11202228"/>
              <a:gd name="connsiteY4" fmla="*/ 0 h 5599872"/>
              <a:gd name="connsiteX5" fmla="*/ 2240310 w 11202228"/>
              <a:gd name="connsiteY5" fmla="*/ 0 h 5599872"/>
              <a:gd name="connsiteX6" fmla="*/ 2917139 w 11202228"/>
              <a:gd name="connsiteY6" fmla="*/ 0 h 5599872"/>
              <a:gd name="connsiteX7" fmla="*/ 3313900 w 11202228"/>
              <a:gd name="connsiteY7" fmla="*/ 0 h 5599872"/>
              <a:gd name="connsiteX8" fmla="*/ 4084085 w 11202228"/>
              <a:gd name="connsiteY8" fmla="*/ 0 h 5599872"/>
              <a:gd name="connsiteX9" fmla="*/ 4480846 w 11202228"/>
              <a:gd name="connsiteY9" fmla="*/ 0 h 5599872"/>
              <a:gd name="connsiteX10" fmla="*/ 4877608 w 11202228"/>
              <a:gd name="connsiteY10" fmla="*/ 0 h 5599872"/>
              <a:gd name="connsiteX11" fmla="*/ 5181014 w 11202228"/>
              <a:gd name="connsiteY11" fmla="*/ 0 h 5599872"/>
              <a:gd name="connsiteX12" fmla="*/ 5671131 w 11202228"/>
              <a:gd name="connsiteY12" fmla="*/ 0 h 5599872"/>
              <a:gd name="connsiteX13" fmla="*/ 6161248 w 11202228"/>
              <a:gd name="connsiteY13" fmla="*/ 0 h 5599872"/>
              <a:gd name="connsiteX14" fmla="*/ 6651365 w 11202228"/>
              <a:gd name="connsiteY14" fmla="*/ 0 h 5599872"/>
              <a:gd name="connsiteX15" fmla="*/ 7328194 w 11202228"/>
              <a:gd name="connsiteY15" fmla="*/ 0 h 5599872"/>
              <a:gd name="connsiteX16" fmla="*/ 7724955 w 11202228"/>
              <a:gd name="connsiteY16" fmla="*/ 0 h 5599872"/>
              <a:gd name="connsiteX17" fmla="*/ 8308428 w 11202228"/>
              <a:gd name="connsiteY17" fmla="*/ 0 h 5599872"/>
              <a:gd name="connsiteX18" fmla="*/ 8705190 w 11202228"/>
              <a:gd name="connsiteY18" fmla="*/ 0 h 5599872"/>
              <a:gd name="connsiteX19" fmla="*/ 9475374 w 11202228"/>
              <a:gd name="connsiteY19" fmla="*/ 0 h 5599872"/>
              <a:gd name="connsiteX20" fmla="*/ 10268897 w 11202228"/>
              <a:gd name="connsiteY20" fmla="*/ 0 h 5599872"/>
              <a:gd name="connsiteX21" fmla="*/ 11202228 w 11202228"/>
              <a:gd name="connsiteY21" fmla="*/ 933331 h 5599872"/>
              <a:gd name="connsiteX22" fmla="*/ 11202228 w 11202228"/>
              <a:gd name="connsiteY22" fmla="*/ 1466647 h 5599872"/>
              <a:gd name="connsiteX23" fmla="*/ 11202228 w 11202228"/>
              <a:gd name="connsiteY23" fmla="*/ 1999962 h 5599872"/>
              <a:gd name="connsiteX24" fmla="*/ 11202228 w 11202228"/>
              <a:gd name="connsiteY24" fmla="*/ 2458614 h 5599872"/>
              <a:gd name="connsiteX25" fmla="*/ 11202228 w 11202228"/>
              <a:gd name="connsiteY25" fmla="*/ 2917265 h 5599872"/>
              <a:gd name="connsiteX26" fmla="*/ 11202228 w 11202228"/>
              <a:gd name="connsiteY26" fmla="*/ 3375917 h 5599872"/>
              <a:gd name="connsiteX27" fmla="*/ 11202228 w 11202228"/>
              <a:gd name="connsiteY27" fmla="*/ 3909233 h 5599872"/>
              <a:gd name="connsiteX28" fmla="*/ 11202228 w 11202228"/>
              <a:gd name="connsiteY28" fmla="*/ 4666541 h 5599872"/>
              <a:gd name="connsiteX29" fmla="*/ 10268897 w 11202228"/>
              <a:gd name="connsiteY29" fmla="*/ 5599872 h 5599872"/>
              <a:gd name="connsiteX30" fmla="*/ 9498713 w 11202228"/>
              <a:gd name="connsiteY30" fmla="*/ 5599872 h 5599872"/>
              <a:gd name="connsiteX31" fmla="*/ 8728529 w 11202228"/>
              <a:gd name="connsiteY31" fmla="*/ 5599872 h 5599872"/>
              <a:gd name="connsiteX32" fmla="*/ 8145056 w 11202228"/>
              <a:gd name="connsiteY32" fmla="*/ 5599872 h 5599872"/>
              <a:gd name="connsiteX33" fmla="*/ 7654939 w 11202228"/>
              <a:gd name="connsiteY33" fmla="*/ 5599872 h 5599872"/>
              <a:gd name="connsiteX34" fmla="*/ 7351533 w 11202228"/>
              <a:gd name="connsiteY34" fmla="*/ 5599872 h 5599872"/>
              <a:gd name="connsiteX35" fmla="*/ 6581348 w 11202228"/>
              <a:gd name="connsiteY35" fmla="*/ 5599872 h 5599872"/>
              <a:gd name="connsiteX36" fmla="*/ 6277943 w 11202228"/>
              <a:gd name="connsiteY36" fmla="*/ 5599872 h 5599872"/>
              <a:gd name="connsiteX37" fmla="*/ 5601114 w 11202228"/>
              <a:gd name="connsiteY37" fmla="*/ 5599872 h 5599872"/>
              <a:gd name="connsiteX38" fmla="*/ 5110997 w 11202228"/>
              <a:gd name="connsiteY38" fmla="*/ 5599872 h 5599872"/>
              <a:gd name="connsiteX39" fmla="*/ 4714235 w 11202228"/>
              <a:gd name="connsiteY39" fmla="*/ 5599872 h 5599872"/>
              <a:gd name="connsiteX40" fmla="*/ 4224118 w 11202228"/>
              <a:gd name="connsiteY40" fmla="*/ 5599872 h 5599872"/>
              <a:gd name="connsiteX41" fmla="*/ 3547289 w 11202228"/>
              <a:gd name="connsiteY41" fmla="*/ 5599872 h 5599872"/>
              <a:gd name="connsiteX42" fmla="*/ 2870461 w 11202228"/>
              <a:gd name="connsiteY42" fmla="*/ 5599872 h 5599872"/>
              <a:gd name="connsiteX43" fmla="*/ 2380344 w 11202228"/>
              <a:gd name="connsiteY43" fmla="*/ 5599872 h 5599872"/>
              <a:gd name="connsiteX44" fmla="*/ 1890227 w 11202228"/>
              <a:gd name="connsiteY44" fmla="*/ 5599872 h 5599872"/>
              <a:gd name="connsiteX45" fmla="*/ 933331 w 11202228"/>
              <a:gd name="connsiteY45" fmla="*/ 5599872 h 5599872"/>
              <a:gd name="connsiteX46" fmla="*/ 0 w 11202228"/>
              <a:gd name="connsiteY46" fmla="*/ 4666541 h 5599872"/>
              <a:gd name="connsiteX47" fmla="*/ 0 w 11202228"/>
              <a:gd name="connsiteY47" fmla="*/ 4095893 h 5599872"/>
              <a:gd name="connsiteX48" fmla="*/ 0 w 11202228"/>
              <a:gd name="connsiteY48" fmla="*/ 3674574 h 5599872"/>
              <a:gd name="connsiteX49" fmla="*/ 0 w 11202228"/>
              <a:gd name="connsiteY49" fmla="*/ 3066594 h 5599872"/>
              <a:gd name="connsiteX50" fmla="*/ 0 w 11202228"/>
              <a:gd name="connsiteY50" fmla="*/ 2570610 h 5599872"/>
              <a:gd name="connsiteX51" fmla="*/ 0 w 11202228"/>
              <a:gd name="connsiteY51" fmla="*/ 1999962 h 5599872"/>
              <a:gd name="connsiteX52" fmla="*/ 0 w 11202228"/>
              <a:gd name="connsiteY52" fmla="*/ 1541311 h 5599872"/>
              <a:gd name="connsiteX53" fmla="*/ 0 w 11202228"/>
              <a:gd name="connsiteY53" fmla="*/ 933331 h 559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202228" h="5599872" fill="none" extrusionOk="0">
                <a:moveTo>
                  <a:pt x="0" y="933331"/>
                </a:moveTo>
                <a:cubicBezTo>
                  <a:pt x="-67721" y="454835"/>
                  <a:pt x="436659" y="-66772"/>
                  <a:pt x="933331" y="0"/>
                </a:cubicBezTo>
                <a:cubicBezTo>
                  <a:pt x="1014652" y="-22345"/>
                  <a:pt x="1145125" y="838"/>
                  <a:pt x="1236737" y="0"/>
                </a:cubicBezTo>
                <a:cubicBezTo>
                  <a:pt x="1328349" y="-838"/>
                  <a:pt x="1393157" y="16195"/>
                  <a:pt x="1540143" y="0"/>
                </a:cubicBezTo>
                <a:cubicBezTo>
                  <a:pt x="1687129" y="-16195"/>
                  <a:pt x="1813676" y="7378"/>
                  <a:pt x="1936904" y="0"/>
                </a:cubicBezTo>
                <a:cubicBezTo>
                  <a:pt x="2060132" y="-7378"/>
                  <a:pt x="2164461" y="21834"/>
                  <a:pt x="2240310" y="0"/>
                </a:cubicBezTo>
                <a:cubicBezTo>
                  <a:pt x="2316159" y="-21834"/>
                  <a:pt x="2650626" y="15392"/>
                  <a:pt x="2917139" y="0"/>
                </a:cubicBezTo>
                <a:cubicBezTo>
                  <a:pt x="3183652" y="-15392"/>
                  <a:pt x="3149937" y="8919"/>
                  <a:pt x="3313900" y="0"/>
                </a:cubicBezTo>
                <a:cubicBezTo>
                  <a:pt x="3477863" y="-8919"/>
                  <a:pt x="3753970" y="42347"/>
                  <a:pt x="4084085" y="0"/>
                </a:cubicBezTo>
                <a:cubicBezTo>
                  <a:pt x="4414200" y="-42347"/>
                  <a:pt x="4284142" y="33920"/>
                  <a:pt x="4480846" y="0"/>
                </a:cubicBezTo>
                <a:cubicBezTo>
                  <a:pt x="4677550" y="-33920"/>
                  <a:pt x="4795869" y="38801"/>
                  <a:pt x="4877608" y="0"/>
                </a:cubicBezTo>
                <a:cubicBezTo>
                  <a:pt x="4959347" y="-38801"/>
                  <a:pt x="5042298" y="11914"/>
                  <a:pt x="5181014" y="0"/>
                </a:cubicBezTo>
                <a:cubicBezTo>
                  <a:pt x="5319730" y="-11914"/>
                  <a:pt x="5493273" y="3128"/>
                  <a:pt x="5671131" y="0"/>
                </a:cubicBezTo>
                <a:cubicBezTo>
                  <a:pt x="5848989" y="-3128"/>
                  <a:pt x="6041790" y="10741"/>
                  <a:pt x="6161248" y="0"/>
                </a:cubicBezTo>
                <a:cubicBezTo>
                  <a:pt x="6280706" y="-10741"/>
                  <a:pt x="6513769" y="53739"/>
                  <a:pt x="6651365" y="0"/>
                </a:cubicBezTo>
                <a:cubicBezTo>
                  <a:pt x="6788961" y="-53739"/>
                  <a:pt x="7020297" y="50046"/>
                  <a:pt x="7328194" y="0"/>
                </a:cubicBezTo>
                <a:cubicBezTo>
                  <a:pt x="7636091" y="-50046"/>
                  <a:pt x="7599664" y="15616"/>
                  <a:pt x="7724955" y="0"/>
                </a:cubicBezTo>
                <a:cubicBezTo>
                  <a:pt x="7850246" y="-15616"/>
                  <a:pt x="8041517" y="33004"/>
                  <a:pt x="8308428" y="0"/>
                </a:cubicBezTo>
                <a:cubicBezTo>
                  <a:pt x="8575339" y="-33004"/>
                  <a:pt x="8558442" y="28001"/>
                  <a:pt x="8705190" y="0"/>
                </a:cubicBezTo>
                <a:cubicBezTo>
                  <a:pt x="8851938" y="-28001"/>
                  <a:pt x="9256780" y="61378"/>
                  <a:pt x="9475374" y="0"/>
                </a:cubicBezTo>
                <a:cubicBezTo>
                  <a:pt x="9693968" y="-61378"/>
                  <a:pt x="9990325" y="75476"/>
                  <a:pt x="10268897" y="0"/>
                </a:cubicBezTo>
                <a:cubicBezTo>
                  <a:pt x="10804429" y="-5660"/>
                  <a:pt x="11234497" y="313088"/>
                  <a:pt x="11202228" y="933331"/>
                </a:cubicBezTo>
                <a:cubicBezTo>
                  <a:pt x="11222448" y="1168463"/>
                  <a:pt x="11173973" y="1266246"/>
                  <a:pt x="11202228" y="1466647"/>
                </a:cubicBezTo>
                <a:cubicBezTo>
                  <a:pt x="11230483" y="1667048"/>
                  <a:pt x="11167872" y="1829431"/>
                  <a:pt x="11202228" y="1999962"/>
                </a:cubicBezTo>
                <a:cubicBezTo>
                  <a:pt x="11236584" y="2170494"/>
                  <a:pt x="11164449" y="2249430"/>
                  <a:pt x="11202228" y="2458614"/>
                </a:cubicBezTo>
                <a:cubicBezTo>
                  <a:pt x="11240007" y="2667798"/>
                  <a:pt x="11180589" y="2778098"/>
                  <a:pt x="11202228" y="2917265"/>
                </a:cubicBezTo>
                <a:cubicBezTo>
                  <a:pt x="11223867" y="3056432"/>
                  <a:pt x="11149466" y="3243322"/>
                  <a:pt x="11202228" y="3375917"/>
                </a:cubicBezTo>
                <a:cubicBezTo>
                  <a:pt x="11254990" y="3508512"/>
                  <a:pt x="11148524" y="3798166"/>
                  <a:pt x="11202228" y="3909233"/>
                </a:cubicBezTo>
                <a:cubicBezTo>
                  <a:pt x="11255932" y="4020300"/>
                  <a:pt x="11136583" y="4344683"/>
                  <a:pt x="11202228" y="4666541"/>
                </a:cubicBezTo>
                <a:cubicBezTo>
                  <a:pt x="11205721" y="5163245"/>
                  <a:pt x="10736371" y="5634442"/>
                  <a:pt x="10268897" y="5599872"/>
                </a:cubicBezTo>
                <a:cubicBezTo>
                  <a:pt x="10050640" y="5611242"/>
                  <a:pt x="9704967" y="5578788"/>
                  <a:pt x="9498713" y="5599872"/>
                </a:cubicBezTo>
                <a:cubicBezTo>
                  <a:pt x="9292459" y="5620956"/>
                  <a:pt x="9043514" y="5552377"/>
                  <a:pt x="8728529" y="5599872"/>
                </a:cubicBezTo>
                <a:cubicBezTo>
                  <a:pt x="8413544" y="5647367"/>
                  <a:pt x="8299000" y="5558908"/>
                  <a:pt x="8145056" y="5599872"/>
                </a:cubicBezTo>
                <a:cubicBezTo>
                  <a:pt x="7991112" y="5640836"/>
                  <a:pt x="7893856" y="5573521"/>
                  <a:pt x="7654939" y="5599872"/>
                </a:cubicBezTo>
                <a:cubicBezTo>
                  <a:pt x="7416022" y="5626223"/>
                  <a:pt x="7464701" y="5575776"/>
                  <a:pt x="7351533" y="5599872"/>
                </a:cubicBezTo>
                <a:cubicBezTo>
                  <a:pt x="7238365" y="5623968"/>
                  <a:pt x="6890304" y="5572287"/>
                  <a:pt x="6581348" y="5599872"/>
                </a:cubicBezTo>
                <a:cubicBezTo>
                  <a:pt x="6272392" y="5627457"/>
                  <a:pt x="6397167" y="5576918"/>
                  <a:pt x="6277943" y="5599872"/>
                </a:cubicBezTo>
                <a:cubicBezTo>
                  <a:pt x="6158719" y="5622826"/>
                  <a:pt x="5788450" y="5557569"/>
                  <a:pt x="5601114" y="5599872"/>
                </a:cubicBezTo>
                <a:cubicBezTo>
                  <a:pt x="5413778" y="5642175"/>
                  <a:pt x="5276114" y="5573744"/>
                  <a:pt x="5110997" y="5599872"/>
                </a:cubicBezTo>
                <a:cubicBezTo>
                  <a:pt x="4945880" y="5626000"/>
                  <a:pt x="4887268" y="5561316"/>
                  <a:pt x="4714235" y="5599872"/>
                </a:cubicBezTo>
                <a:cubicBezTo>
                  <a:pt x="4541202" y="5638428"/>
                  <a:pt x="4458539" y="5566650"/>
                  <a:pt x="4224118" y="5599872"/>
                </a:cubicBezTo>
                <a:cubicBezTo>
                  <a:pt x="3989697" y="5633094"/>
                  <a:pt x="3884475" y="5564118"/>
                  <a:pt x="3547289" y="5599872"/>
                </a:cubicBezTo>
                <a:cubicBezTo>
                  <a:pt x="3210103" y="5635626"/>
                  <a:pt x="3105920" y="5537418"/>
                  <a:pt x="2870461" y="5599872"/>
                </a:cubicBezTo>
                <a:cubicBezTo>
                  <a:pt x="2635002" y="5662326"/>
                  <a:pt x="2585567" y="5549490"/>
                  <a:pt x="2380344" y="5599872"/>
                </a:cubicBezTo>
                <a:cubicBezTo>
                  <a:pt x="2175121" y="5650254"/>
                  <a:pt x="2054320" y="5565560"/>
                  <a:pt x="1890227" y="5599872"/>
                </a:cubicBezTo>
                <a:cubicBezTo>
                  <a:pt x="1726134" y="5634184"/>
                  <a:pt x="1125359" y="5556935"/>
                  <a:pt x="933331" y="5599872"/>
                </a:cubicBezTo>
                <a:cubicBezTo>
                  <a:pt x="415267" y="5752074"/>
                  <a:pt x="-41442" y="5154753"/>
                  <a:pt x="0" y="4666541"/>
                </a:cubicBezTo>
                <a:cubicBezTo>
                  <a:pt x="-64495" y="4453492"/>
                  <a:pt x="55221" y="4217104"/>
                  <a:pt x="0" y="4095893"/>
                </a:cubicBezTo>
                <a:cubicBezTo>
                  <a:pt x="-55221" y="3974682"/>
                  <a:pt x="33369" y="3807823"/>
                  <a:pt x="0" y="3674574"/>
                </a:cubicBezTo>
                <a:cubicBezTo>
                  <a:pt x="-33369" y="3541325"/>
                  <a:pt x="31714" y="3249990"/>
                  <a:pt x="0" y="3066594"/>
                </a:cubicBezTo>
                <a:cubicBezTo>
                  <a:pt x="-31714" y="2883198"/>
                  <a:pt x="21302" y="2680746"/>
                  <a:pt x="0" y="2570610"/>
                </a:cubicBezTo>
                <a:cubicBezTo>
                  <a:pt x="-21302" y="2460474"/>
                  <a:pt x="22059" y="2133664"/>
                  <a:pt x="0" y="1999962"/>
                </a:cubicBezTo>
                <a:cubicBezTo>
                  <a:pt x="-22059" y="1866260"/>
                  <a:pt x="23698" y="1655091"/>
                  <a:pt x="0" y="1541311"/>
                </a:cubicBezTo>
                <a:cubicBezTo>
                  <a:pt x="-23698" y="1427531"/>
                  <a:pt x="21232" y="1057096"/>
                  <a:pt x="0" y="933331"/>
                </a:cubicBezTo>
                <a:close/>
              </a:path>
              <a:path w="11202228" h="5599872" stroke="0" extrusionOk="0">
                <a:moveTo>
                  <a:pt x="0" y="933331"/>
                </a:moveTo>
                <a:cubicBezTo>
                  <a:pt x="-10641" y="355008"/>
                  <a:pt x="374325" y="-93785"/>
                  <a:pt x="933331" y="0"/>
                </a:cubicBezTo>
                <a:cubicBezTo>
                  <a:pt x="1049894" y="-232"/>
                  <a:pt x="1163396" y="5557"/>
                  <a:pt x="1236737" y="0"/>
                </a:cubicBezTo>
                <a:cubicBezTo>
                  <a:pt x="1310078" y="-5557"/>
                  <a:pt x="1537524" y="68960"/>
                  <a:pt x="1820210" y="0"/>
                </a:cubicBezTo>
                <a:cubicBezTo>
                  <a:pt x="2102896" y="-68960"/>
                  <a:pt x="2041882" y="8192"/>
                  <a:pt x="2123616" y="0"/>
                </a:cubicBezTo>
                <a:cubicBezTo>
                  <a:pt x="2205350" y="-8192"/>
                  <a:pt x="2561112" y="56199"/>
                  <a:pt x="2800444" y="0"/>
                </a:cubicBezTo>
                <a:cubicBezTo>
                  <a:pt x="3039776" y="-56199"/>
                  <a:pt x="3025175" y="12066"/>
                  <a:pt x="3197206" y="0"/>
                </a:cubicBezTo>
                <a:cubicBezTo>
                  <a:pt x="3369237" y="-12066"/>
                  <a:pt x="3364846" y="19335"/>
                  <a:pt x="3500612" y="0"/>
                </a:cubicBezTo>
                <a:cubicBezTo>
                  <a:pt x="3636378" y="-19335"/>
                  <a:pt x="3731819" y="7914"/>
                  <a:pt x="3804018" y="0"/>
                </a:cubicBezTo>
                <a:cubicBezTo>
                  <a:pt x="3876217" y="-7914"/>
                  <a:pt x="4241441" y="51392"/>
                  <a:pt x="4387490" y="0"/>
                </a:cubicBezTo>
                <a:cubicBezTo>
                  <a:pt x="4533539" y="-51392"/>
                  <a:pt x="4605643" y="40019"/>
                  <a:pt x="4784252" y="0"/>
                </a:cubicBezTo>
                <a:cubicBezTo>
                  <a:pt x="4962861" y="-40019"/>
                  <a:pt x="5009349" y="27010"/>
                  <a:pt x="5087658" y="0"/>
                </a:cubicBezTo>
                <a:cubicBezTo>
                  <a:pt x="5165967" y="-27010"/>
                  <a:pt x="5486488" y="47081"/>
                  <a:pt x="5857842" y="0"/>
                </a:cubicBezTo>
                <a:cubicBezTo>
                  <a:pt x="6229196" y="-47081"/>
                  <a:pt x="6328973" y="65601"/>
                  <a:pt x="6534671" y="0"/>
                </a:cubicBezTo>
                <a:cubicBezTo>
                  <a:pt x="6740369" y="-65601"/>
                  <a:pt x="6739320" y="9653"/>
                  <a:pt x="6931432" y="0"/>
                </a:cubicBezTo>
                <a:cubicBezTo>
                  <a:pt x="7123544" y="-9653"/>
                  <a:pt x="7353071" y="20849"/>
                  <a:pt x="7514905" y="0"/>
                </a:cubicBezTo>
                <a:cubicBezTo>
                  <a:pt x="7676739" y="-20849"/>
                  <a:pt x="7713859" y="15443"/>
                  <a:pt x="7818311" y="0"/>
                </a:cubicBezTo>
                <a:cubicBezTo>
                  <a:pt x="7922763" y="-15443"/>
                  <a:pt x="8094997" y="31743"/>
                  <a:pt x="8308428" y="0"/>
                </a:cubicBezTo>
                <a:cubicBezTo>
                  <a:pt x="8521859" y="-31743"/>
                  <a:pt x="8496813" y="11873"/>
                  <a:pt x="8611834" y="0"/>
                </a:cubicBezTo>
                <a:cubicBezTo>
                  <a:pt x="8726855" y="-11873"/>
                  <a:pt x="8848164" y="30862"/>
                  <a:pt x="8915240" y="0"/>
                </a:cubicBezTo>
                <a:cubicBezTo>
                  <a:pt x="8982316" y="-30862"/>
                  <a:pt x="9297285" y="56492"/>
                  <a:pt x="9405357" y="0"/>
                </a:cubicBezTo>
                <a:cubicBezTo>
                  <a:pt x="9513429" y="-56492"/>
                  <a:pt x="10077189" y="97433"/>
                  <a:pt x="10268897" y="0"/>
                </a:cubicBezTo>
                <a:cubicBezTo>
                  <a:pt x="10688333" y="-107287"/>
                  <a:pt x="11257306" y="419979"/>
                  <a:pt x="11202228" y="933331"/>
                </a:cubicBezTo>
                <a:cubicBezTo>
                  <a:pt x="11249849" y="1036812"/>
                  <a:pt x="11196791" y="1250299"/>
                  <a:pt x="11202228" y="1391983"/>
                </a:cubicBezTo>
                <a:cubicBezTo>
                  <a:pt x="11207665" y="1533667"/>
                  <a:pt x="11171826" y="1735112"/>
                  <a:pt x="11202228" y="1925298"/>
                </a:cubicBezTo>
                <a:cubicBezTo>
                  <a:pt x="11232630" y="2115484"/>
                  <a:pt x="11185404" y="2269345"/>
                  <a:pt x="11202228" y="2533278"/>
                </a:cubicBezTo>
                <a:cubicBezTo>
                  <a:pt x="11219052" y="2797211"/>
                  <a:pt x="11147982" y="2789330"/>
                  <a:pt x="11202228" y="3029262"/>
                </a:cubicBezTo>
                <a:cubicBezTo>
                  <a:pt x="11256474" y="3269194"/>
                  <a:pt x="11168425" y="3370071"/>
                  <a:pt x="11202228" y="3599910"/>
                </a:cubicBezTo>
                <a:cubicBezTo>
                  <a:pt x="11236031" y="3829749"/>
                  <a:pt x="11142702" y="4009441"/>
                  <a:pt x="11202228" y="4133225"/>
                </a:cubicBezTo>
                <a:cubicBezTo>
                  <a:pt x="11261754" y="4257009"/>
                  <a:pt x="11194736" y="4496990"/>
                  <a:pt x="11202228" y="4666541"/>
                </a:cubicBezTo>
                <a:cubicBezTo>
                  <a:pt x="11254982" y="5210723"/>
                  <a:pt x="10757060" y="5639656"/>
                  <a:pt x="10268897" y="5599872"/>
                </a:cubicBezTo>
                <a:cubicBezTo>
                  <a:pt x="10202574" y="5622856"/>
                  <a:pt x="10101438" y="5589828"/>
                  <a:pt x="9965491" y="5599872"/>
                </a:cubicBezTo>
                <a:cubicBezTo>
                  <a:pt x="9829544" y="5609916"/>
                  <a:pt x="9740637" y="5591787"/>
                  <a:pt x="9662085" y="5599872"/>
                </a:cubicBezTo>
                <a:cubicBezTo>
                  <a:pt x="9583533" y="5607957"/>
                  <a:pt x="9191705" y="5511680"/>
                  <a:pt x="8891901" y="5599872"/>
                </a:cubicBezTo>
                <a:cubicBezTo>
                  <a:pt x="8592097" y="5688064"/>
                  <a:pt x="8409540" y="5599195"/>
                  <a:pt x="8215072" y="5599872"/>
                </a:cubicBezTo>
                <a:cubicBezTo>
                  <a:pt x="8020604" y="5600549"/>
                  <a:pt x="7852858" y="5547378"/>
                  <a:pt x="7724955" y="5599872"/>
                </a:cubicBezTo>
                <a:cubicBezTo>
                  <a:pt x="7597052" y="5652366"/>
                  <a:pt x="7376010" y="5547149"/>
                  <a:pt x="7234838" y="5599872"/>
                </a:cubicBezTo>
                <a:cubicBezTo>
                  <a:pt x="7093666" y="5652595"/>
                  <a:pt x="6969196" y="5573917"/>
                  <a:pt x="6838076" y="5599872"/>
                </a:cubicBezTo>
                <a:cubicBezTo>
                  <a:pt x="6706956" y="5625827"/>
                  <a:pt x="6355451" y="5541099"/>
                  <a:pt x="6161248" y="5599872"/>
                </a:cubicBezTo>
                <a:cubicBezTo>
                  <a:pt x="5967045" y="5658645"/>
                  <a:pt x="5848551" y="5576904"/>
                  <a:pt x="5577775" y="5599872"/>
                </a:cubicBezTo>
                <a:cubicBezTo>
                  <a:pt x="5306999" y="5622840"/>
                  <a:pt x="5300011" y="5544400"/>
                  <a:pt x="5087658" y="5599872"/>
                </a:cubicBezTo>
                <a:cubicBezTo>
                  <a:pt x="4875305" y="5655344"/>
                  <a:pt x="4823010" y="5597209"/>
                  <a:pt x="4597541" y="5599872"/>
                </a:cubicBezTo>
                <a:cubicBezTo>
                  <a:pt x="4372072" y="5602535"/>
                  <a:pt x="4157299" y="5573402"/>
                  <a:pt x="3920712" y="5599872"/>
                </a:cubicBezTo>
                <a:cubicBezTo>
                  <a:pt x="3684125" y="5626342"/>
                  <a:pt x="3409353" y="5560929"/>
                  <a:pt x="3150528" y="5599872"/>
                </a:cubicBezTo>
                <a:cubicBezTo>
                  <a:pt x="2891703" y="5638815"/>
                  <a:pt x="2811426" y="5571020"/>
                  <a:pt x="2660411" y="5599872"/>
                </a:cubicBezTo>
                <a:cubicBezTo>
                  <a:pt x="2509396" y="5628724"/>
                  <a:pt x="2224859" y="5583885"/>
                  <a:pt x="1983582" y="5599872"/>
                </a:cubicBezTo>
                <a:cubicBezTo>
                  <a:pt x="1742305" y="5615859"/>
                  <a:pt x="1145978" y="5533284"/>
                  <a:pt x="933331" y="5599872"/>
                </a:cubicBezTo>
                <a:cubicBezTo>
                  <a:pt x="404625" y="5473743"/>
                  <a:pt x="69299" y="5076565"/>
                  <a:pt x="0" y="4666541"/>
                </a:cubicBezTo>
                <a:cubicBezTo>
                  <a:pt x="-63725" y="4503096"/>
                  <a:pt x="32000" y="4322776"/>
                  <a:pt x="0" y="4133225"/>
                </a:cubicBezTo>
                <a:cubicBezTo>
                  <a:pt x="-32000" y="3943674"/>
                  <a:pt x="11366" y="3785635"/>
                  <a:pt x="0" y="3637242"/>
                </a:cubicBezTo>
                <a:cubicBezTo>
                  <a:pt x="-11366" y="3488849"/>
                  <a:pt x="40260" y="3190689"/>
                  <a:pt x="0" y="3066594"/>
                </a:cubicBezTo>
                <a:cubicBezTo>
                  <a:pt x="-40260" y="2942499"/>
                  <a:pt x="32021" y="2779315"/>
                  <a:pt x="0" y="2570610"/>
                </a:cubicBezTo>
                <a:cubicBezTo>
                  <a:pt x="-32021" y="2361905"/>
                  <a:pt x="3898" y="2158966"/>
                  <a:pt x="0" y="2037295"/>
                </a:cubicBezTo>
                <a:cubicBezTo>
                  <a:pt x="-3898" y="1915625"/>
                  <a:pt x="15639" y="1764106"/>
                  <a:pt x="0" y="1541311"/>
                </a:cubicBezTo>
                <a:cubicBezTo>
                  <a:pt x="-15639" y="1318516"/>
                  <a:pt x="56010" y="1098758"/>
                  <a:pt x="0" y="933331"/>
                </a:cubicBezTo>
                <a:close/>
              </a:path>
            </a:pathLst>
          </a:custGeom>
          <a:solidFill>
            <a:schemeClr val="bg1">
              <a:alpha val="87000"/>
            </a:schemeClr>
          </a:solidFill>
          <a:ln>
            <a:extLst>
              <a:ext uri="{C807C97D-BFC1-408E-A445-0C87EB9F89A2}">
                <ask:lineSketchStyleProps xmlns:ask="http://schemas.microsoft.com/office/drawing/2018/sketchyshapes" xmln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4" name="TextBox 3">
            <a:extLst>
              <a:ext uri="{FF2B5EF4-FFF2-40B4-BE49-F238E27FC236}">
                <a16:creationId xmlns:a16="http://schemas.microsoft.com/office/drawing/2014/main" id="{178C8C1B-9038-2422-176C-1251853C42BE}"/>
              </a:ext>
            </a:extLst>
          </p:cNvPr>
          <p:cNvSpPr txBox="1"/>
          <p:nvPr/>
        </p:nvSpPr>
        <p:spPr>
          <a:xfrm>
            <a:off x="494887" y="1023180"/>
            <a:ext cx="112022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PHƯƠNG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HƯỚNG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HOẠT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ĐỘNG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TUẦN …</a:t>
            </a:r>
          </a:p>
        </p:txBody>
      </p:sp>
      <p:pic>
        <p:nvPicPr>
          <p:cNvPr id="5" name="Picture 4">
            <a:extLst>
              <a:ext uri="{FF2B5EF4-FFF2-40B4-BE49-F238E27FC236}">
                <a16:creationId xmlns:a16="http://schemas.microsoft.com/office/drawing/2014/main" id="{E093F71D-EF1E-D77E-7182-EED79652253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3142" y="3910286"/>
            <a:ext cx="2356083" cy="3130062"/>
          </a:xfrm>
          <a:prstGeom prst="rect">
            <a:avLst/>
          </a:prstGeom>
        </p:spPr>
      </p:pic>
      <p:pic>
        <p:nvPicPr>
          <p:cNvPr id="6" name="Picture 6">
            <a:extLst>
              <a:ext uri="{FF2B5EF4-FFF2-40B4-BE49-F238E27FC236}">
                <a16:creationId xmlns:a16="http://schemas.microsoft.com/office/drawing/2014/main" id="{8E140D49-15E8-403A-42CF-F5E6584570E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641689" y="4215233"/>
            <a:ext cx="3800403" cy="2743200"/>
          </a:xfrm>
          <a:prstGeom prst="rect">
            <a:avLst/>
          </a:prstGeom>
        </p:spPr>
      </p:pic>
    </p:spTree>
    <p:extLst>
      <p:ext uri="{BB962C8B-B14F-4D97-AF65-F5344CB8AC3E}">
        <p14:creationId xmlns:p14="http://schemas.microsoft.com/office/powerpoint/2010/main" val="4236852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B1AC915-FBA4-01CB-EC19-6357F823C1B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8378" y1="27973" x2="26622" y2="39324"/>
                        <a14:foregroundMark x1="26622" y1="39324" x2="26757" y2="40000"/>
                        <a14:foregroundMark x1="24595" y1="24865" x2="36216" y2="38378"/>
                        <a14:foregroundMark x1="32162" y1="19595" x2="32838" y2="21486"/>
                        <a14:foregroundMark x1="40946" y1="27432" x2="41486" y2="31757"/>
                        <a14:foregroundMark x1="38784" y1="24459" x2="39865" y2="25811"/>
                        <a14:foregroundMark x1="40270" y1="25676" x2="42162" y2="27838"/>
                        <a14:foregroundMark x1="39865" y1="39865" x2="38165" y2="43264"/>
                        <a14:foregroundMark x1="35617" y1="46822" x2="26892" y2="46486"/>
                        <a14:foregroundMark x1="26892" y1="46486" x2="26081" y2="46081"/>
                        <a14:foregroundMark x1="27297" y1="47027" x2="32838" y2="48243"/>
                        <a14:foregroundMark x1="36622" y1="29595" x2="35405" y2="42027"/>
                        <a14:foregroundMark x1="35405" y1="42027" x2="35000" y2="42432"/>
                        <a14:foregroundMark x1="17297" y1="42838" x2="20135" y2="43243"/>
                        <a14:foregroundMark x1="37973" y1="44730" x2="37838" y2="45135"/>
                        <a14:foregroundMark x1="38378" y1="44730" x2="37432" y2="46081"/>
                        <a14:foregroundMark x1="39324" y1="43378" x2="36486" y2="46892"/>
                        <a14:foregroundMark x1="36757" y1="47432" x2="39865" y2="43243"/>
                        <a14:foregroundMark x1="39189" y1="44865" x2="37432" y2="46892"/>
                        <a14:foregroundMark x1="22568" y1="27973" x2="23378" y2="36216"/>
                        <a14:foregroundMark x1="22973" y1="21757" x2="24730" y2="22297"/>
                        <a14:foregroundMark x1="22568" y1="22162" x2="22568" y2="22162"/>
                        <a14:foregroundMark x1="23108" y1="21216" x2="22027" y2="22162"/>
                        <a14:foregroundMark x1="22838" y1="21486" x2="21622" y2="22973"/>
                        <a14:foregroundMark x1="21486" y1="22703" x2="22973" y2="21351"/>
                        <a14:foregroundMark x1="71216" y1="28649" x2="72568" y2="42703"/>
                        <a14:foregroundMark x1="71892" y1="25811" x2="66216" y2="40270"/>
                        <a14:foregroundMark x1="66216" y1="40270" x2="67568" y2="41892"/>
                        <a14:foregroundMark x1="72838" y1="19865" x2="77027" y2="24595"/>
                        <a14:foregroundMark x1="73514" y1="19324" x2="63649" y2="23514"/>
                        <a14:foregroundMark x1="64324" y1="23378" x2="57297" y2="29189"/>
                        <a14:foregroundMark x1="57297" y1="29189" x2="57297" y2="29189"/>
                        <a14:foregroundMark x1="63649" y1="20946" x2="63649" y2="20946"/>
                        <a14:foregroundMark x1="75541" y1="20946" x2="78784" y2="25405"/>
                        <a14:foregroundMark x1="79054" y1="24595" x2="82432" y2="28243"/>
                        <a14:foregroundMark x1="81622" y1="27027" x2="85946" y2="32703"/>
                        <a14:foregroundMark x1="85946" y1="32703" x2="85811" y2="37432"/>
                        <a14:foregroundMark x1="84730" y1="34730" x2="80747" y2="42446"/>
                        <a14:foregroundMark x1="77568" y1="31486" x2="74189" y2="43784"/>
                        <a14:foregroundMark x1="69730" y1="25541" x2="64189" y2="32162"/>
                        <a14:foregroundMark x1="64189" y1="32162" x2="61081" y2="39595"/>
                        <a14:foregroundMark x1="61081" y1="39595" x2="61351" y2="40270"/>
                        <a14:foregroundMark x1="56351" y1="35811" x2="57162" y2="39054"/>
                        <a14:foregroundMark x1="64730" y1="47162" x2="67297" y2="47027"/>
                        <a14:foregroundMark x1="73919" y1="47027" x2="76216" y2="47027"/>
                        <a14:foregroundMark x1="81133" y1="42725" x2="81622" y2="41892"/>
                        <a14:foregroundMark x1="82703" y1="40676" x2="81791" y2="43201"/>
                        <a14:foregroundMark x1="78906" y1="44345" x2="72297" y2="47027"/>
                        <a14:foregroundMark x1="72297" y1="47027" x2="64012" y2="45606"/>
                        <a14:foregroundMark x1="60242" y1="42220" x2="55676" y2="36622"/>
                        <a14:foregroundMark x1="62518" y1="45012" x2="61386" y2="43624"/>
                        <a14:foregroundMark x1="55946" y1="35541" x2="56892" y2="33378"/>
                        <a14:foregroundMark x1="56486" y1="31351" x2="57162" y2="33378"/>
                        <a14:foregroundMark x1="66467" y1="47912" x2="68514" y2="48514"/>
                        <a14:foregroundMark x1="63919" y1="47162" x2="65923" y2="47752"/>
                        <a14:foregroundMark x1="66183" y1="47530" x2="70135" y2="48649"/>
                        <a14:foregroundMark x1="62973" y1="46622" x2="65959" y2="47467"/>
                        <a14:foregroundMark x1="68464" y1="49086" x2="68108" y2="49054"/>
                        <a14:foregroundMark x1="71081" y1="49324" x2="67599" y2="49008"/>
                        <a14:foregroundMark x1="71216" y1="49459" x2="74324" y2="49189"/>
                        <a14:foregroundMark x1="71618" y1="52148" x2="70829" y2="52136"/>
                        <a14:foregroundMark x1="20270" y1="34054" x2="24459" y2="40270"/>
                        <a14:foregroundMark x1="62654" y1="46763" x2="62838" y2="46892"/>
                        <a14:foregroundMark x1="60720" y1="45410" x2="61451" y2="45921"/>
                        <a14:foregroundMark x1="61461" y1="45913" x2="60811" y2="45338"/>
                        <a14:foregroundMark x1="81757" y1="43108" x2="78514" y2="46351"/>
                        <a14:backgroundMark x1="37129" y1="48161" x2="38191" y2="48050"/>
                        <a14:backgroundMark x1="16486" y1="26622" x2="17838" y2="24730"/>
                        <a14:backgroundMark x1="20270" y1="22162" x2="16216" y2="25135"/>
                        <a14:backgroundMark x1="16216" y1="25135" x2="16216" y2="25270"/>
                        <a14:backgroundMark x1="17162" y1="24865" x2="15541" y2="26892"/>
                        <a14:backgroundMark x1="16757" y1="27568" x2="16081" y2="27838"/>
                        <a14:backgroundMark x1="22297" y1="20000" x2="22297" y2="20000"/>
                        <a14:backgroundMark x1="60718" y1="48927" x2="63378" y2="51081"/>
                        <a14:backgroundMark x1="57973" y1="49459" x2="61081" y2="51216"/>
                        <a14:backgroundMark x1="63919" y1="49459" x2="67162" y2="52297"/>
                        <a14:backgroundMark x1="66757" y1="51486" x2="70811" y2="52162"/>
                        <a14:backgroundMark x1="72027" y1="52027" x2="76081" y2="49730"/>
                        <a14:backgroundMark x1="77838" y1="49054" x2="79906" y2="47445"/>
                        <a14:backgroundMark x1="79953" y1="47482" x2="77973" y2="49730"/>
                        <a14:backgroundMark x1="77973" y1="49730" x2="75541" y2="51081"/>
                        <a14:backgroundMark x1="71351" y1="52568" x2="72027" y2="52568"/>
                        <a14:backgroundMark x1="58784" y1="45000" x2="59865" y2="46081"/>
                        <a14:backgroundMark x1="60946" y1="46351" x2="62027" y2="47297"/>
                        <a14:backgroundMark x1="58108" y1="43784" x2="59324" y2="45135"/>
                      </a14:backgroundRemoval>
                    </a14:imgEffect>
                  </a14:imgLayer>
                </a14:imgProps>
              </a:ext>
              <a:ext uri="{28A0092B-C50C-407E-A947-70E740481C1C}">
                <a14:useLocalDpi xmlns:a14="http://schemas.microsoft.com/office/drawing/2010/main" val="0"/>
              </a:ext>
            </a:extLst>
          </a:blip>
          <a:srcRect b="47407"/>
          <a:stretch/>
        </p:blipFill>
        <p:spPr>
          <a:xfrm>
            <a:off x="0" y="496948"/>
            <a:ext cx="12094958" cy="6361052"/>
          </a:xfrm>
          <a:prstGeom prst="rect">
            <a:avLst/>
          </a:prstGeom>
        </p:spPr>
      </p:pic>
      <p:sp>
        <p:nvSpPr>
          <p:cNvPr id="4" name="TextBox 3">
            <a:extLst>
              <a:ext uri="{FF2B5EF4-FFF2-40B4-BE49-F238E27FC236}">
                <a16:creationId xmlns:a16="http://schemas.microsoft.com/office/drawing/2014/main" id="{0C90A25F-38DA-446F-8C46-F37147ACA141}"/>
              </a:ext>
            </a:extLst>
          </p:cNvPr>
          <p:cNvSpPr txBox="1"/>
          <p:nvPr/>
        </p:nvSpPr>
        <p:spPr>
          <a:xfrm>
            <a:off x="2857924" y="1305486"/>
            <a:ext cx="735934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GÓC</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CHÚC MỪNG SINH NHẬT THÁNG …</a:t>
            </a:r>
          </a:p>
        </p:txBody>
      </p:sp>
      <p:pic>
        <p:nvPicPr>
          <p:cNvPr id="5" name="Picture 4">
            <a:extLst>
              <a:ext uri="{FF2B5EF4-FFF2-40B4-BE49-F238E27FC236}">
                <a16:creationId xmlns:a16="http://schemas.microsoft.com/office/drawing/2014/main" id="{A993B552-F4B2-697F-FF5A-03E2FCB1F95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0" y="0"/>
            <a:ext cx="2748176" cy="1199204"/>
          </a:xfrm>
          <a:prstGeom prst="rect">
            <a:avLst/>
          </a:prstGeom>
        </p:spPr>
      </p:pic>
      <p:pic>
        <p:nvPicPr>
          <p:cNvPr id="6" name="Picture 7">
            <a:extLst>
              <a:ext uri="{FF2B5EF4-FFF2-40B4-BE49-F238E27FC236}">
                <a16:creationId xmlns:a16="http://schemas.microsoft.com/office/drawing/2014/main" id="{D108E7AE-8FC4-AE34-8931-EE1824350725}"/>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748176" y="0"/>
            <a:ext cx="2748176" cy="1199204"/>
          </a:xfrm>
          <a:prstGeom prst="rect">
            <a:avLst/>
          </a:prstGeom>
        </p:spPr>
      </p:pic>
      <p:pic>
        <p:nvPicPr>
          <p:cNvPr id="7" name="Picture 4">
            <a:extLst>
              <a:ext uri="{FF2B5EF4-FFF2-40B4-BE49-F238E27FC236}">
                <a16:creationId xmlns:a16="http://schemas.microsoft.com/office/drawing/2014/main" id="{510BEAC1-2024-20B2-F51D-AE6701EED81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5504084" y="0"/>
            <a:ext cx="2748176" cy="1199204"/>
          </a:xfrm>
          <a:prstGeom prst="rect">
            <a:avLst/>
          </a:prstGeom>
        </p:spPr>
      </p:pic>
      <p:pic>
        <p:nvPicPr>
          <p:cNvPr id="8" name="Picture 7">
            <a:extLst>
              <a:ext uri="{FF2B5EF4-FFF2-40B4-BE49-F238E27FC236}">
                <a16:creationId xmlns:a16="http://schemas.microsoft.com/office/drawing/2014/main" id="{A9504D61-10B5-2F88-3E59-962010FA34E8}"/>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069736" y="0"/>
            <a:ext cx="2748176" cy="1199204"/>
          </a:xfrm>
          <a:prstGeom prst="rect">
            <a:avLst/>
          </a:prstGeom>
        </p:spPr>
      </p:pic>
      <p:pic>
        <p:nvPicPr>
          <p:cNvPr id="9" name="Picture 4">
            <a:extLst>
              <a:ext uri="{FF2B5EF4-FFF2-40B4-BE49-F238E27FC236}">
                <a16:creationId xmlns:a16="http://schemas.microsoft.com/office/drawing/2014/main" id="{A221E9A4-F53C-5891-89DE-83BC5E17557A}"/>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0817912" y="0"/>
            <a:ext cx="2748176" cy="1199204"/>
          </a:xfrm>
          <a:prstGeom prst="rect">
            <a:avLst/>
          </a:prstGeom>
        </p:spPr>
      </p:pic>
    </p:spTree>
    <p:extLst>
      <p:ext uri="{BB962C8B-B14F-4D97-AF65-F5344CB8AC3E}">
        <p14:creationId xmlns:p14="http://schemas.microsoft.com/office/powerpoint/2010/main" val="3707703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3C256B8-A77F-CEC5-F1D3-E40B7AA165FF}"/>
              </a:ext>
            </a:extLst>
          </p:cNvPr>
          <p:cNvSpPr txBox="1"/>
          <p:nvPr/>
        </p:nvSpPr>
        <p:spPr>
          <a:xfrm>
            <a:off x="3068549" y="655103"/>
            <a:ext cx="6096000"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CHỦ ĐỀ TUẦN 23: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Chia </a:t>
            </a:r>
            <a:r>
              <a:rPr kumimoji="0" lang="en-US" sz="66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mn-cs"/>
              </a:rPr>
              <a:t>sẻ</a:t>
            </a:r>
            <a:r>
              <a:rPr kumimoji="0" lang="en-US" sz="6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mn-cs"/>
              </a:rPr>
              <a:t>những</a:t>
            </a:r>
            <a:r>
              <a:rPr kumimoji="0" lang="en-US" sz="6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mn-cs"/>
              </a:rPr>
              <a:t>điều</a:t>
            </a:r>
            <a:r>
              <a:rPr kumimoji="0" lang="en-US" sz="6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mn-cs"/>
              </a:rPr>
              <a:t>khó</a:t>
            </a:r>
            <a:r>
              <a:rPr kumimoji="0" lang="en-US" sz="6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mn-cs"/>
              </a:rPr>
              <a:t>nói</a:t>
            </a:r>
            <a:endParaRPr kumimoji="0" lang="en-US" sz="6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endParaRPr>
          </a:p>
        </p:txBody>
      </p:sp>
      <p:pic>
        <p:nvPicPr>
          <p:cNvPr id="17" name="Picture 16">
            <a:extLst>
              <a:ext uri="{FF2B5EF4-FFF2-40B4-BE49-F238E27FC236}">
                <a16:creationId xmlns:a16="http://schemas.microsoft.com/office/drawing/2014/main" id="{40EDB408-4A0C-43FA-2E62-07DBC34FD57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6716" l="46812" r="63261">
                        <a14:foregroundMark x1="53841" y1="93134" x2="56232" y2="92836"/>
                        <a14:foregroundMark x1="52391" y1="96716" x2="55435" y2="95672"/>
                        <a14:backgroundMark x1="53841" y1="40299" x2="53841" y2="40299"/>
                        <a14:backgroundMark x1="55507" y1="51343" x2="55507" y2="51343"/>
                        <a14:backgroundMark x1="55217" y1="58358" x2="55217" y2="58358"/>
                        <a14:backgroundMark x1="54275" y1="62388" x2="54275" y2="62388"/>
                        <a14:backgroundMark x1="55217" y1="62388" x2="55217" y2="62388"/>
                        <a14:backgroundMark x1="53043" y1="68060" x2="53043" y2="68060"/>
                        <a14:backgroundMark x1="57174" y1="47164" x2="57174" y2="47164"/>
                        <a14:backgroundMark x1="56957" y1="47910" x2="56957" y2="47910"/>
                      </a14:backgroundRemoval>
                    </a14:imgEffect>
                  </a14:imgLayer>
                </a14:imgProps>
              </a:ext>
              <a:ext uri="{28A0092B-C50C-407E-A947-70E740481C1C}">
                <a14:useLocalDpi xmlns:a14="http://schemas.microsoft.com/office/drawing/2010/main" val="0"/>
              </a:ext>
            </a:extLst>
          </a:blip>
          <a:srcRect l="44896" r="34687" b="-205"/>
          <a:stretch/>
        </p:blipFill>
        <p:spPr>
          <a:xfrm>
            <a:off x="9536908" y="88900"/>
            <a:ext cx="2858292" cy="6810949"/>
          </a:xfrm>
          <a:prstGeom prst="rect">
            <a:avLst/>
          </a:prstGeom>
        </p:spPr>
      </p:pic>
    </p:spTree>
    <p:extLst>
      <p:ext uri="{BB962C8B-B14F-4D97-AF65-F5344CB8AC3E}">
        <p14:creationId xmlns:p14="http://schemas.microsoft.com/office/powerpoint/2010/main" val="3245273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E43CB28-889B-4285-BFD3-7B33FA273930}"/>
              </a:ext>
            </a:extLst>
          </p:cNvPr>
          <p:cNvSpPr/>
          <p:nvPr/>
        </p:nvSpPr>
        <p:spPr>
          <a:xfrm>
            <a:off x="256495" y="337506"/>
            <a:ext cx="11622156" cy="6217406"/>
          </a:xfrm>
          <a:custGeom>
            <a:avLst/>
            <a:gdLst>
              <a:gd name="connsiteX0" fmla="*/ 0 w 11622156"/>
              <a:gd name="connsiteY0" fmla="*/ 1036255 h 6217406"/>
              <a:gd name="connsiteX1" fmla="*/ 1036255 w 11622156"/>
              <a:gd name="connsiteY1" fmla="*/ 0 h 6217406"/>
              <a:gd name="connsiteX2" fmla="*/ 1346618 w 11622156"/>
              <a:gd name="connsiteY2" fmla="*/ 0 h 6217406"/>
              <a:gd name="connsiteX3" fmla="*/ 1656982 w 11622156"/>
              <a:gd name="connsiteY3" fmla="*/ 0 h 6217406"/>
              <a:gd name="connsiteX4" fmla="*/ 2062842 w 11622156"/>
              <a:gd name="connsiteY4" fmla="*/ 0 h 6217406"/>
              <a:gd name="connsiteX5" fmla="*/ 2373205 w 11622156"/>
              <a:gd name="connsiteY5" fmla="*/ 0 h 6217406"/>
              <a:gd name="connsiteX6" fmla="*/ 3065555 w 11622156"/>
              <a:gd name="connsiteY6" fmla="*/ 0 h 6217406"/>
              <a:gd name="connsiteX7" fmla="*/ 3471415 w 11622156"/>
              <a:gd name="connsiteY7" fmla="*/ 0 h 6217406"/>
              <a:gd name="connsiteX8" fmla="*/ 4259261 w 11622156"/>
              <a:gd name="connsiteY8" fmla="*/ 0 h 6217406"/>
              <a:gd name="connsiteX9" fmla="*/ 4665120 w 11622156"/>
              <a:gd name="connsiteY9" fmla="*/ 0 h 6217406"/>
              <a:gd name="connsiteX10" fmla="*/ 5070980 w 11622156"/>
              <a:gd name="connsiteY10" fmla="*/ 0 h 6217406"/>
              <a:gd name="connsiteX11" fmla="*/ 5381344 w 11622156"/>
              <a:gd name="connsiteY11" fmla="*/ 0 h 6217406"/>
              <a:gd name="connsiteX12" fmla="*/ 5882700 w 11622156"/>
              <a:gd name="connsiteY12" fmla="*/ 0 h 6217406"/>
              <a:gd name="connsiteX13" fmla="*/ 6384057 w 11622156"/>
              <a:gd name="connsiteY13" fmla="*/ 0 h 6217406"/>
              <a:gd name="connsiteX14" fmla="*/ 6885413 w 11622156"/>
              <a:gd name="connsiteY14" fmla="*/ 0 h 6217406"/>
              <a:gd name="connsiteX15" fmla="*/ 7577763 w 11622156"/>
              <a:gd name="connsiteY15" fmla="*/ 0 h 6217406"/>
              <a:gd name="connsiteX16" fmla="*/ 7983622 w 11622156"/>
              <a:gd name="connsiteY16" fmla="*/ 0 h 6217406"/>
              <a:gd name="connsiteX17" fmla="*/ 8580475 w 11622156"/>
              <a:gd name="connsiteY17" fmla="*/ 0 h 6217406"/>
              <a:gd name="connsiteX18" fmla="*/ 8986335 w 11622156"/>
              <a:gd name="connsiteY18" fmla="*/ 0 h 6217406"/>
              <a:gd name="connsiteX19" fmla="*/ 9774181 w 11622156"/>
              <a:gd name="connsiteY19" fmla="*/ 0 h 6217406"/>
              <a:gd name="connsiteX20" fmla="*/ 10585901 w 11622156"/>
              <a:gd name="connsiteY20" fmla="*/ 0 h 6217406"/>
              <a:gd name="connsiteX21" fmla="*/ 11622156 w 11622156"/>
              <a:gd name="connsiteY21" fmla="*/ 1036255 h 6217406"/>
              <a:gd name="connsiteX22" fmla="*/ 11622156 w 11622156"/>
              <a:gd name="connsiteY22" fmla="*/ 1628383 h 6217406"/>
              <a:gd name="connsiteX23" fmla="*/ 11622156 w 11622156"/>
              <a:gd name="connsiteY23" fmla="*/ 2220511 h 6217406"/>
              <a:gd name="connsiteX24" fmla="*/ 11622156 w 11622156"/>
              <a:gd name="connsiteY24" fmla="*/ 2729741 h 6217406"/>
              <a:gd name="connsiteX25" fmla="*/ 11622156 w 11622156"/>
              <a:gd name="connsiteY25" fmla="*/ 3238971 h 6217406"/>
              <a:gd name="connsiteX26" fmla="*/ 11622156 w 11622156"/>
              <a:gd name="connsiteY26" fmla="*/ 3748201 h 6217406"/>
              <a:gd name="connsiteX27" fmla="*/ 11622156 w 11622156"/>
              <a:gd name="connsiteY27" fmla="*/ 4340329 h 6217406"/>
              <a:gd name="connsiteX28" fmla="*/ 11622156 w 11622156"/>
              <a:gd name="connsiteY28" fmla="*/ 5181151 h 6217406"/>
              <a:gd name="connsiteX29" fmla="*/ 10585901 w 11622156"/>
              <a:gd name="connsiteY29" fmla="*/ 6217406 h 6217406"/>
              <a:gd name="connsiteX30" fmla="*/ 9798055 w 11622156"/>
              <a:gd name="connsiteY30" fmla="*/ 6217406 h 6217406"/>
              <a:gd name="connsiteX31" fmla="*/ 9010209 w 11622156"/>
              <a:gd name="connsiteY31" fmla="*/ 6217406 h 6217406"/>
              <a:gd name="connsiteX32" fmla="*/ 8413357 w 11622156"/>
              <a:gd name="connsiteY32" fmla="*/ 6217406 h 6217406"/>
              <a:gd name="connsiteX33" fmla="*/ 7912000 w 11622156"/>
              <a:gd name="connsiteY33" fmla="*/ 6217406 h 6217406"/>
              <a:gd name="connsiteX34" fmla="*/ 7601637 w 11622156"/>
              <a:gd name="connsiteY34" fmla="*/ 6217406 h 6217406"/>
              <a:gd name="connsiteX35" fmla="*/ 6813791 w 11622156"/>
              <a:gd name="connsiteY35" fmla="*/ 6217406 h 6217406"/>
              <a:gd name="connsiteX36" fmla="*/ 6503427 w 11622156"/>
              <a:gd name="connsiteY36" fmla="*/ 6217406 h 6217406"/>
              <a:gd name="connsiteX37" fmla="*/ 5811078 w 11622156"/>
              <a:gd name="connsiteY37" fmla="*/ 6217406 h 6217406"/>
              <a:gd name="connsiteX38" fmla="*/ 5309722 w 11622156"/>
              <a:gd name="connsiteY38" fmla="*/ 6217406 h 6217406"/>
              <a:gd name="connsiteX39" fmla="*/ 4903862 w 11622156"/>
              <a:gd name="connsiteY39" fmla="*/ 6217406 h 6217406"/>
              <a:gd name="connsiteX40" fmla="*/ 4402505 w 11622156"/>
              <a:gd name="connsiteY40" fmla="*/ 6217406 h 6217406"/>
              <a:gd name="connsiteX41" fmla="*/ 3710156 w 11622156"/>
              <a:gd name="connsiteY41" fmla="*/ 6217406 h 6217406"/>
              <a:gd name="connsiteX42" fmla="*/ 3017807 w 11622156"/>
              <a:gd name="connsiteY42" fmla="*/ 6217406 h 6217406"/>
              <a:gd name="connsiteX43" fmla="*/ 2516450 w 11622156"/>
              <a:gd name="connsiteY43" fmla="*/ 6217406 h 6217406"/>
              <a:gd name="connsiteX44" fmla="*/ 2015094 w 11622156"/>
              <a:gd name="connsiteY44" fmla="*/ 6217406 h 6217406"/>
              <a:gd name="connsiteX45" fmla="*/ 1036255 w 11622156"/>
              <a:gd name="connsiteY45" fmla="*/ 6217406 h 6217406"/>
              <a:gd name="connsiteX46" fmla="*/ 0 w 11622156"/>
              <a:gd name="connsiteY46" fmla="*/ 5181151 h 6217406"/>
              <a:gd name="connsiteX47" fmla="*/ 0 w 11622156"/>
              <a:gd name="connsiteY47" fmla="*/ 4547574 h 6217406"/>
              <a:gd name="connsiteX48" fmla="*/ 0 w 11622156"/>
              <a:gd name="connsiteY48" fmla="*/ 4079793 h 6217406"/>
              <a:gd name="connsiteX49" fmla="*/ 0 w 11622156"/>
              <a:gd name="connsiteY49" fmla="*/ 3404767 h 6217406"/>
              <a:gd name="connsiteX50" fmla="*/ 0 w 11622156"/>
              <a:gd name="connsiteY50" fmla="*/ 2854088 h 6217406"/>
              <a:gd name="connsiteX51" fmla="*/ 0 w 11622156"/>
              <a:gd name="connsiteY51" fmla="*/ 2220511 h 6217406"/>
              <a:gd name="connsiteX52" fmla="*/ 0 w 11622156"/>
              <a:gd name="connsiteY52" fmla="*/ 1711281 h 6217406"/>
              <a:gd name="connsiteX53" fmla="*/ 0 w 11622156"/>
              <a:gd name="connsiteY53" fmla="*/ 1036255 h 621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22156" h="6217406" fill="none" extrusionOk="0">
                <a:moveTo>
                  <a:pt x="0" y="1036255"/>
                </a:moveTo>
                <a:cubicBezTo>
                  <a:pt x="-74205" y="504455"/>
                  <a:pt x="469378" y="-19299"/>
                  <a:pt x="1036255" y="0"/>
                </a:cubicBezTo>
                <a:cubicBezTo>
                  <a:pt x="1102812" y="-18251"/>
                  <a:pt x="1213946" y="8395"/>
                  <a:pt x="1346618" y="0"/>
                </a:cubicBezTo>
                <a:cubicBezTo>
                  <a:pt x="1479290" y="-8395"/>
                  <a:pt x="1527440" y="32083"/>
                  <a:pt x="1656982" y="0"/>
                </a:cubicBezTo>
                <a:cubicBezTo>
                  <a:pt x="1786524" y="-32083"/>
                  <a:pt x="1877960" y="29188"/>
                  <a:pt x="2062842" y="0"/>
                </a:cubicBezTo>
                <a:cubicBezTo>
                  <a:pt x="2247724" y="-29188"/>
                  <a:pt x="2290601" y="6843"/>
                  <a:pt x="2373205" y="0"/>
                </a:cubicBezTo>
                <a:cubicBezTo>
                  <a:pt x="2455809" y="-6843"/>
                  <a:pt x="2754250" y="21303"/>
                  <a:pt x="3065555" y="0"/>
                </a:cubicBezTo>
                <a:cubicBezTo>
                  <a:pt x="3376860" y="-21303"/>
                  <a:pt x="3313104" y="18370"/>
                  <a:pt x="3471415" y="0"/>
                </a:cubicBezTo>
                <a:cubicBezTo>
                  <a:pt x="3629726" y="-18370"/>
                  <a:pt x="4085312" y="10587"/>
                  <a:pt x="4259261" y="0"/>
                </a:cubicBezTo>
                <a:cubicBezTo>
                  <a:pt x="4433210" y="-10587"/>
                  <a:pt x="4581469" y="10127"/>
                  <a:pt x="4665120" y="0"/>
                </a:cubicBezTo>
                <a:cubicBezTo>
                  <a:pt x="4748771" y="-10127"/>
                  <a:pt x="4934222" y="24974"/>
                  <a:pt x="5070980" y="0"/>
                </a:cubicBezTo>
                <a:cubicBezTo>
                  <a:pt x="5207738" y="-24974"/>
                  <a:pt x="5233143" y="15475"/>
                  <a:pt x="5381344" y="0"/>
                </a:cubicBezTo>
                <a:cubicBezTo>
                  <a:pt x="5529545" y="-15475"/>
                  <a:pt x="5671069" y="14228"/>
                  <a:pt x="5882700" y="0"/>
                </a:cubicBezTo>
                <a:cubicBezTo>
                  <a:pt x="6094331" y="-14228"/>
                  <a:pt x="6172800" y="12168"/>
                  <a:pt x="6384057" y="0"/>
                </a:cubicBezTo>
                <a:cubicBezTo>
                  <a:pt x="6595314" y="-12168"/>
                  <a:pt x="6765126" y="27270"/>
                  <a:pt x="6885413" y="0"/>
                </a:cubicBezTo>
                <a:cubicBezTo>
                  <a:pt x="7005700" y="-27270"/>
                  <a:pt x="7423238" y="29388"/>
                  <a:pt x="7577763" y="0"/>
                </a:cubicBezTo>
                <a:cubicBezTo>
                  <a:pt x="7732288" y="-29388"/>
                  <a:pt x="7813969" y="42225"/>
                  <a:pt x="7983622" y="0"/>
                </a:cubicBezTo>
                <a:cubicBezTo>
                  <a:pt x="8153275" y="-42225"/>
                  <a:pt x="8375361" y="58387"/>
                  <a:pt x="8580475" y="0"/>
                </a:cubicBezTo>
                <a:cubicBezTo>
                  <a:pt x="8785589" y="-58387"/>
                  <a:pt x="8852386" y="25535"/>
                  <a:pt x="8986335" y="0"/>
                </a:cubicBezTo>
                <a:cubicBezTo>
                  <a:pt x="9120284" y="-25535"/>
                  <a:pt x="9441121" y="72503"/>
                  <a:pt x="9774181" y="0"/>
                </a:cubicBezTo>
                <a:cubicBezTo>
                  <a:pt x="10107241" y="-72503"/>
                  <a:pt x="10381310" y="9440"/>
                  <a:pt x="10585901" y="0"/>
                </a:cubicBezTo>
                <a:cubicBezTo>
                  <a:pt x="11267063" y="-30704"/>
                  <a:pt x="11627136" y="447779"/>
                  <a:pt x="11622156" y="1036255"/>
                </a:cubicBezTo>
                <a:cubicBezTo>
                  <a:pt x="11645715" y="1305631"/>
                  <a:pt x="11612860" y="1362574"/>
                  <a:pt x="11622156" y="1628383"/>
                </a:cubicBezTo>
                <a:cubicBezTo>
                  <a:pt x="11631452" y="1894192"/>
                  <a:pt x="11564989" y="1987825"/>
                  <a:pt x="11622156" y="2220511"/>
                </a:cubicBezTo>
                <a:cubicBezTo>
                  <a:pt x="11679323" y="2453197"/>
                  <a:pt x="11618668" y="2536933"/>
                  <a:pt x="11622156" y="2729741"/>
                </a:cubicBezTo>
                <a:cubicBezTo>
                  <a:pt x="11625644" y="2922549"/>
                  <a:pt x="11575197" y="3009380"/>
                  <a:pt x="11622156" y="3238971"/>
                </a:cubicBezTo>
                <a:cubicBezTo>
                  <a:pt x="11669115" y="3468562"/>
                  <a:pt x="11615675" y="3588487"/>
                  <a:pt x="11622156" y="3748201"/>
                </a:cubicBezTo>
                <a:cubicBezTo>
                  <a:pt x="11628637" y="3907915"/>
                  <a:pt x="11603177" y="4160018"/>
                  <a:pt x="11622156" y="4340329"/>
                </a:cubicBezTo>
                <a:cubicBezTo>
                  <a:pt x="11641135" y="4520640"/>
                  <a:pt x="11617584" y="4976315"/>
                  <a:pt x="11622156" y="5181151"/>
                </a:cubicBezTo>
                <a:cubicBezTo>
                  <a:pt x="11639150" y="5662186"/>
                  <a:pt x="11030332" y="6309523"/>
                  <a:pt x="10585901" y="6217406"/>
                </a:cubicBezTo>
                <a:cubicBezTo>
                  <a:pt x="10337652" y="6285529"/>
                  <a:pt x="10133333" y="6181319"/>
                  <a:pt x="9798055" y="6217406"/>
                </a:cubicBezTo>
                <a:cubicBezTo>
                  <a:pt x="9462777" y="6253493"/>
                  <a:pt x="9308616" y="6143062"/>
                  <a:pt x="9010209" y="6217406"/>
                </a:cubicBezTo>
                <a:cubicBezTo>
                  <a:pt x="8711802" y="6291750"/>
                  <a:pt x="8700130" y="6171897"/>
                  <a:pt x="8413357" y="6217406"/>
                </a:cubicBezTo>
                <a:cubicBezTo>
                  <a:pt x="8126584" y="6262915"/>
                  <a:pt x="8076860" y="6204478"/>
                  <a:pt x="7912000" y="6217406"/>
                </a:cubicBezTo>
                <a:cubicBezTo>
                  <a:pt x="7747140" y="6230334"/>
                  <a:pt x="7667366" y="6186178"/>
                  <a:pt x="7601637" y="6217406"/>
                </a:cubicBezTo>
                <a:cubicBezTo>
                  <a:pt x="7535908" y="6248634"/>
                  <a:pt x="7032918" y="6160424"/>
                  <a:pt x="6813791" y="6217406"/>
                </a:cubicBezTo>
                <a:cubicBezTo>
                  <a:pt x="6594664" y="6274388"/>
                  <a:pt x="6619245" y="6205743"/>
                  <a:pt x="6503427" y="6217406"/>
                </a:cubicBezTo>
                <a:cubicBezTo>
                  <a:pt x="6387609" y="6229069"/>
                  <a:pt x="5992795" y="6185753"/>
                  <a:pt x="5811078" y="6217406"/>
                </a:cubicBezTo>
                <a:cubicBezTo>
                  <a:pt x="5629361" y="6249059"/>
                  <a:pt x="5527167" y="6216013"/>
                  <a:pt x="5309722" y="6217406"/>
                </a:cubicBezTo>
                <a:cubicBezTo>
                  <a:pt x="5092277" y="6218799"/>
                  <a:pt x="5076122" y="6202968"/>
                  <a:pt x="4903862" y="6217406"/>
                </a:cubicBezTo>
                <a:cubicBezTo>
                  <a:pt x="4731602" y="6231844"/>
                  <a:pt x="4579650" y="6214697"/>
                  <a:pt x="4402505" y="6217406"/>
                </a:cubicBezTo>
                <a:cubicBezTo>
                  <a:pt x="4225360" y="6220115"/>
                  <a:pt x="3955444" y="6143480"/>
                  <a:pt x="3710156" y="6217406"/>
                </a:cubicBezTo>
                <a:cubicBezTo>
                  <a:pt x="3464868" y="6291332"/>
                  <a:pt x="3266060" y="6204638"/>
                  <a:pt x="3017807" y="6217406"/>
                </a:cubicBezTo>
                <a:cubicBezTo>
                  <a:pt x="2769554" y="6230174"/>
                  <a:pt x="2663306" y="6190969"/>
                  <a:pt x="2516450" y="6217406"/>
                </a:cubicBezTo>
                <a:cubicBezTo>
                  <a:pt x="2369594" y="6243843"/>
                  <a:pt x="2150247" y="6215625"/>
                  <a:pt x="2015094" y="6217406"/>
                </a:cubicBezTo>
                <a:cubicBezTo>
                  <a:pt x="1879941" y="6219187"/>
                  <a:pt x="1390688" y="6148435"/>
                  <a:pt x="1036255" y="6217406"/>
                </a:cubicBezTo>
                <a:cubicBezTo>
                  <a:pt x="462337" y="6311625"/>
                  <a:pt x="-86013" y="5696897"/>
                  <a:pt x="0" y="5181151"/>
                </a:cubicBezTo>
                <a:cubicBezTo>
                  <a:pt x="-18825" y="5023308"/>
                  <a:pt x="73345" y="4809812"/>
                  <a:pt x="0" y="4547574"/>
                </a:cubicBezTo>
                <a:cubicBezTo>
                  <a:pt x="-73345" y="4285336"/>
                  <a:pt x="7948" y="4261332"/>
                  <a:pt x="0" y="4079793"/>
                </a:cubicBezTo>
                <a:cubicBezTo>
                  <a:pt x="-7948" y="3898254"/>
                  <a:pt x="49901" y="3605624"/>
                  <a:pt x="0" y="3404767"/>
                </a:cubicBezTo>
                <a:cubicBezTo>
                  <a:pt x="-49901" y="3203910"/>
                  <a:pt x="16186" y="3005404"/>
                  <a:pt x="0" y="2854088"/>
                </a:cubicBezTo>
                <a:cubicBezTo>
                  <a:pt x="-16186" y="2702772"/>
                  <a:pt x="59009" y="2394716"/>
                  <a:pt x="0" y="2220511"/>
                </a:cubicBezTo>
                <a:cubicBezTo>
                  <a:pt x="-59009" y="2046306"/>
                  <a:pt x="24901" y="1834963"/>
                  <a:pt x="0" y="1711281"/>
                </a:cubicBezTo>
                <a:cubicBezTo>
                  <a:pt x="-24901" y="1587599"/>
                  <a:pt x="46540" y="1348988"/>
                  <a:pt x="0" y="1036255"/>
                </a:cubicBezTo>
                <a:close/>
              </a:path>
              <a:path w="11622156" h="6217406" stroke="0" extrusionOk="0">
                <a:moveTo>
                  <a:pt x="0" y="1036255"/>
                </a:moveTo>
                <a:cubicBezTo>
                  <a:pt x="-12085" y="392560"/>
                  <a:pt x="422161" y="-90004"/>
                  <a:pt x="1036255" y="0"/>
                </a:cubicBezTo>
                <a:cubicBezTo>
                  <a:pt x="1173539" y="-18665"/>
                  <a:pt x="1253782" y="18705"/>
                  <a:pt x="1346618" y="0"/>
                </a:cubicBezTo>
                <a:cubicBezTo>
                  <a:pt x="1439454" y="-18705"/>
                  <a:pt x="1720314" y="26932"/>
                  <a:pt x="1943471" y="0"/>
                </a:cubicBezTo>
                <a:cubicBezTo>
                  <a:pt x="2166628" y="-26932"/>
                  <a:pt x="2187883" y="29584"/>
                  <a:pt x="2253835" y="0"/>
                </a:cubicBezTo>
                <a:cubicBezTo>
                  <a:pt x="2319787" y="-29584"/>
                  <a:pt x="2781812" y="13236"/>
                  <a:pt x="2946184" y="0"/>
                </a:cubicBezTo>
                <a:cubicBezTo>
                  <a:pt x="3110556" y="-13236"/>
                  <a:pt x="3209882" y="33005"/>
                  <a:pt x="3352044" y="0"/>
                </a:cubicBezTo>
                <a:cubicBezTo>
                  <a:pt x="3494206" y="-33005"/>
                  <a:pt x="3573824" y="14677"/>
                  <a:pt x="3662408" y="0"/>
                </a:cubicBezTo>
                <a:cubicBezTo>
                  <a:pt x="3750992" y="-14677"/>
                  <a:pt x="3832588" y="12971"/>
                  <a:pt x="3972771" y="0"/>
                </a:cubicBezTo>
                <a:cubicBezTo>
                  <a:pt x="4112954" y="-12971"/>
                  <a:pt x="4342067" y="25825"/>
                  <a:pt x="4569624" y="0"/>
                </a:cubicBezTo>
                <a:cubicBezTo>
                  <a:pt x="4797181" y="-25825"/>
                  <a:pt x="4855288" y="29320"/>
                  <a:pt x="4975484" y="0"/>
                </a:cubicBezTo>
                <a:cubicBezTo>
                  <a:pt x="5095680" y="-29320"/>
                  <a:pt x="5172539" y="25609"/>
                  <a:pt x="5285847" y="0"/>
                </a:cubicBezTo>
                <a:cubicBezTo>
                  <a:pt x="5399155" y="-25609"/>
                  <a:pt x="5912409" y="75686"/>
                  <a:pt x="6073693" y="0"/>
                </a:cubicBezTo>
                <a:cubicBezTo>
                  <a:pt x="6234977" y="-75686"/>
                  <a:pt x="6539683" y="12269"/>
                  <a:pt x="6766043" y="0"/>
                </a:cubicBezTo>
                <a:cubicBezTo>
                  <a:pt x="6992403" y="-12269"/>
                  <a:pt x="7075097" y="16342"/>
                  <a:pt x="7171903" y="0"/>
                </a:cubicBezTo>
                <a:cubicBezTo>
                  <a:pt x="7268709" y="-16342"/>
                  <a:pt x="7538260" y="41890"/>
                  <a:pt x="7768755" y="0"/>
                </a:cubicBezTo>
                <a:cubicBezTo>
                  <a:pt x="7999250" y="-41890"/>
                  <a:pt x="7946711" y="30752"/>
                  <a:pt x="8079119" y="0"/>
                </a:cubicBezTo>
                <a:cubicBezTo>
                  <a:pt x="8211527" y="-30752"/>
                  <a:pt x="8392328" y="55169"/>
                  <a:pt x="8580475" y="0"/>
                </a:cubicBezTo>
                <a:cubicBezTo>
                  <a:pt x="8768622" y="-55169"/>
                  <a:pt x="8792435" y="36459"/>
                  <a:pt x="8890839" y="0"/>
                </a:cubicBezTo>
                <a:cubicBezTo>
                  <a:pt x="8989243" y="-36459"/>
                  <a:pt x="9112627" y="3321"/>
                  <a:pt x="9201202" y="0"/>
                </a:cubicBezTo>
                <a:cubicBezTo>
                  <a:pt x="9289777" y="-3321"/>
                  <a:pt x="9565686" y="26563"/>
                  <a:pt x="9702559" y="0"/>
                </a:cubicBezTo>
                <a:cubicBezTo>
                  <a:pt x="9839432" y="-26563"/>
                  <a:pt x="10290307" y="42116"/>
                  <a:pt x="10585901" y="0"/>
                </a:cubicBezTo>
                <a:cubicBezTo>
                  <a:pt x="11142783" y="-17234"/>
                  <a:pt x="11733260" y="468207"/>
                  <a:pt x="11622156" y="1036255"/>
                </a:cubicBezTo>
                <a:cubicBezTo>
                  <a:pt x="11682344" y="1290495"/>
                  <a:pt x="11563353" y="1349730"/>
                  <a:pt x="11622156" y="1545485"/>
                </a:cubicBezTo>
                <a:cubicBezTo>
                  <a:pt x="11680959" y="1741240"/>
                  <a:pt x="11577377" y="1877330"/>
                  <a:pt x="11622156" y="2137613"/>
                </a:cubicBezTo>
                <a:cubicBezTo>
                  <a:pt x="11666935" y="2397896"/>
                  <a:pt x="11559929" y="2479682"/>
                  <a:pt x="11622156" y="2812639"/>
                </a:cubicBezTo>
                <a:cubicBezTo>
                  <a:pt x="11684383" y="3145596"/>
                  <a:pt x="11562756" y="3216848"/>
                  <a:pt x="11622156" y="3363318"/>
                </a:cubicBezTo>
                <a:cubicBezTo>
                  <a:pt x="11681556" y="3509788"/>
                  <a:pt x="11577660" y="3839286"/>
                  <a:pt x="11622156" y="3996895"/>
                </a:cubicBezTo>
                <a:cubicBezTo>
                  <a:pt x="11666652" y="4154504"/>
                  <a:pt x="11619760" y="4324795"/>
                  <a:pt x="11622156" y="4589023"/>
                </a:cubicBezTo>
                <a:cubicBezTo>
                  <a:pt x="11624552" y="4853251"/>
                  <a:pt x="11614592" y="5053313"/>
                  <a:pt x="11622156" y="5181151"/>
                </a:cubicBezTo>
                <a:cubicBezTo>
                  <a:pt x="11749148" y="5822591"/>
                  <a:pt x="11094826" y="6309770"/>
                  <a:pt x="10585901" y="6217406"/>
                </a:cubicBezTo>
                <a:cubicBezTo>
                  <a:pt x="10483091" y="6249241"/>
                  <a:pt x="10413037" y="6180226"/>
                  <a:pt x="10275538" y="6217406"/>
                </a:cubicBezTo>
                <a:cubicBezTo>
                  <a:pt x="10138039" y="6254586"/>
                  <a:pt x="10100954" y="6184665"/>
                  <a:pt x="9965174" y="6217406"/>
                </a:cubicBezTo>
                <a:cubicBezTo>
                  <a:pt x="9829394" y="6250147"/>
                  <a:pt x="9556708" y="6131495"/>
                  <a:pt x="9177328" y="6217406"/>
                </a:cubicBezTo>
                <a:cubicBezTo>
                  <a:pt x="8797948" y="6303317"/>
                  <a:pt x="8708953" y="6150430"/>
                  <a:pt x="8484979" y="6217406"/>
                </a:cubicBezTo>
                <a:cubicBezTo>
                  <a:pt x="8261005" y="6284382"/>
                  <a:pt x="8231182" y="6194150"/>
                  <a:pt x="7983622" y="6217406"/>
                </a:cubicBezTo>
                <a:cubicBezTo>
                  <a:pt x="7736062" y="6240662"/>
                  <a:pt x="7685162" y="6212914"/>
                  <a:pt x="7482266" y="6217406"/>
                </a:cubicBezTo>
                <a:cubicBezTo>
                  <a:pt x="7279370" y="6221898"/>
                  <a:pt x="7162898" y="6197649"/>
                  <a:pt x="7076406" y="6217406"/>
                </a:cubicBezTo>
                <a:cubicBezTo>
                  <a:pt x="6989914" y="6237163"/>
                  <a:pt x="6592310" y="6171624"/>
                  <a:pt x="6384057" y="6217406"/>
                </a:cubicBezTo>
                <a:cubicBezTo>
                  <a:pt x="6175804" y="6263188"/>
                  <a:pt x="5941602" y="6199309"/>
                  <a:pt x="5787204" y="6217406"/>
                </a:cubicBezTo>
                <a:cubicBezTo>
                  <a:pt x="5632806" y="6235503"/>
                  <a:pt x="5531987" y="6176047"/>
                  <a:pt x="5285847" y="6217406"/>
                </a:cubicBezTo>
                <a:cubicBezTo>
                  <a:pt x="5039707" y="6258765"/>
                  <a:pt x="5026022" y="6159957"/>
                  <a:pt x="4784491" y="6217406"/>
                </a:cubicBezTo>
                <a:cubicBezTo>
                  <a:pt x="4542960" y="6274855"/>
                  <a:pt x="4307129" y="6160343"/>
                  <a:pt x="4092142" y="6217406"/>
                </a:cubicBezTo>
                <a:cubicBezTo>
                  <a:pt x="3877155" y="6274469"/>
                  <a:pt x="3515496" y="6204186"/>
                  <a:pt x="3304296" y="6217406"/>
                </a:cubicBezTo>
                <a:cubicBezTo>
                  <a:pt x="3093096" y="6230626"/>
                  <a:pt x="3012453" y="6186643"/>
                  <a:pt x="2802940" y="6217406"/>
                </a:cubicBezTo>
                <a:cubicBezTo>
                  <a:pt x="2593427" y="6248169"/>
                  <a:pt x="2277642" y="6209311"/>
                  <a:pt x="2110590" y="6217406"/>
                </a:cubicBezTo>
                <a:cubicBezTo>
                  <a:pt x="1943538" y="6225501"/>
                  <a:pt x="1432742" y="6123902"/>
                  <a:pt x="1036255" y="6217406"/>
                </a:cubicBezTo>
                <a:cubicBezTo>
                  <a:pt x="448661" y="6071810"/>
                  <a:pt x="67108" y="5651353"/>
                  <a:pt x="0" y="5181151"/>
                </a:cubicBezTo>
                <a:cubicBezTo>
                  <a:pt x="-60562" y="4952518"/>
                  <a:pt x="36584" y="4875020"/>
                  <a:pt x="0" y="4589023"/>
                </a:cubicBezTo>
                <a:cubicBezTo>
                  <a:pt x="-36584" y="4303026"/>
                  <a:pt x="36000" y="4252832"/>
                  <a:pt x="0" y="4038344"/>
                </a:cubicBezTo>
                <a:cubicBezTo>
                  <a:pt x="-36000" y="3823856"/>
                  <a:pt x="66483" y="3668900"/>
                  <a:pt x="0" y="3404767"/>
                </a:cubicBezTo>
                <a:cubicBezTo>
                  <a:pt x="-66483" y="3140634"/>
                  <a:pt x="36844" y="2985935"/>
                  <a:pt x="0" y="2854088"/>
                </a:cubicBezTo>
                <a:cubicBezTo>
                  <a:pt x="-36844" y="2722241"/>
                  <a:pt x="26986" y="2536629"/>
                  <a:pt x="0" y="2261960"/>
                </a:cubicBezTo>
                <a:cubicBezTo>
                  <a:pt x="-26986" y="1987291"/>
                  <a:pt x="17722" y="1967774"/>
                  <a:pt x="0" y="1711281"/>
                </a:cubicBezTo>
                <a:cubicBezTo>
                  <a:pt x="-17722" y="1454788"/>
                  <a:pt x="64702" y="1199084"/>
                  <a:pt x="0" y="1036255"/>
                </a:cubicBezTo>
                <a:close/>
              </a:path>
            </a:pathLst>
          </a:custGeom>
          <a:solidFill>
            <a:schemeClr val="bg1">
              <a:alpha val="99000"/>
            </a:schemeClr>
          </a:solidFill>
          <a:ln>
            <a:extLst>
              <a:ext uri="{C807C97D-BFC1-408E-A445-0C87EB9F89A2}">
                <ask:lineSketchStyleProps xmlns:ask="http://schemas.microsoft.com/office/drawing/2018/sketchyshapes" xmln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3" name="TextBox 2">
            <a:extLst>
              <a:ext uri="{FF2B5EF4-FFF2-40B4-BE49-F238E27FC236}">
                <a16:creationId xmlns:a16="http://schemas.microsoft.com/office/drawing/2014/main" id="{AC1B9593-175F-0AC3-68A2-C8B238425CD7}"/>
              </a:ext>
            </a:extLst>
          </p:cNvPr>
          <p:cNvSpPr txBox="1"/>
          <p:nvPr/>
        </p:nvSpPr>
        <p:spPr>
          <a:xfrm>
            <a:off x="821933" y="639332"/>
            <a:ext cx="10664575" cy="1077218"/>
          </a:xfrm>
          <a:prstGeom prst="rect">
            <a:avLst/>
          </a:prstGeom>
          <a:noFill/>
        </p:spPr>
        <p:txBody>
          <a:bodyPr wrap="square" rtlCol="0">
            <a:spAutoFit/>
          </a:bodyPr>
          <a:lstStyle/>
          <a:p>
            <a:pPr lvl="0" algn="just">
              <a:defRPr/>
            </a:pPr>
            <a:r>
              <a:rPr lang="vi-VN" sz="3200" b="1" dirty="0">
                <a:solidFill>
                  <a:srgbClr val="002060"/>
                </a:solidFill>
                <a:latin typeface="Calibri" panose="020F0502020204030204" pitchFamily="34" charset="0"/>
                <a:cs typeface="Calibri" panose="020F0502020204030204" pitchFamily="34" charset="0"/>
              </a:rPr>
              <a:t>Em hãy viết ra những điều em khó nói về xâm hại tinh thần iên quan đến bản thân và </a:t>
            </a:r>
            <a:r>
              <a:rPr lang="en-US" sz="3200" b="1" dirty="0" err="1">
                <a:solidFill>
                  <a:srgbClr val="002060"/>
                </a:solidFill>
                <a:latin typeface="Calibri" panose="020F0502020204030204" pitchFamily="34" charset="0"/>
                <a:cs typeface="Calibri" panose="020F0502020204030204" pitchFamily="34" charset="0"/>
              </a:rPr>
              <a:t>bỏ</a:t>
            </a:r>
            <a:r>
              <a:rPr lang="vi-VN" sz="3200" b="1" dirty="0">
                <a:solidFill>
                  <a:srgbClr val="002060"/>
                </a:solidFill>
                <a:latin typeface="Calibri" panose="020F0502020204030204" pitchFamily="34" charset="0"/>
                <a:cs typeface="Calibri" panose="020F0502020204030204" pitchFamily="34" charset="0"/>
              </a:rPr>
              <a:t> vào hòm thư</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7号-萌趣欢乐体"/>
              <a:cs typeface="Calibri" panose="020F0502020204030204" pitchFamily="34" charset="0"/>
            </a:endParaRPr>
          </a:p>
        </p:txBody>
      </p:sp>
      <p:pic>
        <p:nvPicPr>
          <p:cNvPr id="8" name="Picture 7">
            <a:extLst>
              <a:ext uri="{FF2B5EF4-FFF2-40B4-BE49-F238E27FC236}">
                <a16:creationId xmlns:a16="http://schemas.microsoft.com/office/drawing/2014/main" id="{5563583A-3D6C-24DD-A6C2-21500404A434}"/>
              </a:ext>
            </a:extLst>
          </p:cNvPr>
          <p:cNvPicPr>
            <a:picLocks noChangeAspect="1"/>
          </p:cNvPicPr>
          <p:nvPr/>
        </p:nvPicPr>
        <p:blipFill>
          <a:blip r:embed="rId4"/>
          <a:stretch>
            <a:fillRect/>
          </a:stretch>
        </p:blipFill>
        <p:spPr>
          <a:xfrm>
            <a:off x="1804987" y="2424112"/>
            <a:ext cx="9138785" cy="325278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E43CB28-889B-4285-BFD3-7B33FA273930}"/>
              </a:ext>
            </a:extLst>
          </p:cNvPr>
          <p:cNvSpPr/>
          <p:nvPr/>
        </p:nvSpPr>
        <p:spPr>
          <a:xfrm>
            <a:off x="256495" y="337506"/>
            <a:ext cx="11622156" cy="6217406"/>
          </a:xfrm>
          <a:custGeom>
            <a:avLst/>
            <a:gdLst>
              <a:gd name="connsiteX0" fmla="*/ 0 w 11622156"/>
              <a:gd name="connsiteY0" fmla="*/ 1036255 h 6217406"/>
              <a:gd name="connsiteX1" fmla="*/ 1036255 w 11622156"/>
              <a:gd name="connsiteY1" fmla="*/ 0 h 6217406"/>
              <a:gd name="connsiteX2" fmla="*/ 1346618 w 11622156"/>
              <a:gd name="connsiteY2" fmla="*/ 0 h 6217406"/>
              <a:gd name="connsiteX3" fmla="*/ 1656982 w 11622156"/>
              <a:gd name="connsiteY3" fmla="*/ 0 h 6217406"/>
              <a:gd name="connsiteX4" fmla="*/ 2062842 w 11622156"/>
              <a:gd name="connsiteY4" fmla="*/ 0 h 6217406"/>
              <a:gd name="connsiteX5" fmla="*/ 2373205 w 11622156"/>
              <a:gd name="connsiteY5" fmla="*/ 0 h 6217406"/>
              <a:gd name="connsiteX6" fmla="*/ 3065555 w 11622156"/>
              <a:gd name="connsiteY6" fmla="*/ 0 h 6217406"/>
              <a:gd name="connsiteX7" fmla="*/ 3471415 w 11622156"/>
              <a:gd name="connsiteY7" fmla="*/ 0 h 6217406"/>
              <a:gd name="connsiteX8" fmla="*/ 4259261 w 11622156"/>
              <a:gd name="connsiteY8" fmla="*/ 0 h 6217406"/>
              <a:gd name="connsiteX9" fmla="*/ 4665120 w 11622156"/>
              <a:gd name="connsiteY9" fmla="*/ 0 h 6217406"/>
              <a:gd name="connsiteX10" fmla="*/ 5070980 w 11622156"/>
              <a:gd name="connsiteY10" fmla="*/ 0 h 6217406"/>
              <a:gd name="connsiteX11" fmla="*/ 5381344 w 11622156"/>
              <a:gd name="connsiteY11" fmla="*/ 0 h 6217406"/>
              <a:gd name="connsiteX12" fmla="*/ 5882700 w 11622156"/>
              <a:gd name="connsiteY12" fmla="*/ 0 h 6217406"/>
              <a:gd name="connsiteX13" fmla="*/ 6384057 w 11622156"/>
              <a:gd name="connsiteY13" fmla="*/ 0 h 6217406"/>
              <a:gd name="connsiteX14" fmla="*/ 6885413 w 11622156"/>
              <a:gd name="connsiteY14" fmla="*/ 0 h 6217406"/>
              <a:gd name="connsiteX15" fmla="*/ 7577763 w 11622156"/>
              <a:gd name="connsiteY15" fmla="*/ 0 h 6217406"/>
              <a:gd name="connsiteX16" fmla="*/ 7983622 w 11622156"/>
              <a:gd name="connsiteY16" fmla="*/ 0 h 6217406"/>
              <a:gd name="connsiteX17" fmla="*/ 8580475 w 11622156"/>
              <a:gd name="connsiteY17" fmla="*/ 0 h 6217406"/>
              <a:gd name="connsiteX18" fmla="*/ 8986335 w 11622156"/>
              <a:gd name="connsiteY18" fmla="*/ 0 h 6217406"/>
              <a:gd name="connsiteX19" fmla="*/ 9774181 w 11622156"/>
              <a:gd name="connsiteY19" fmla="*/ 0 h 6217406"/>
              <a:gd name="connsiteX20" fmla="*/ 10585901 w 11622156"/>
              <a:gd name="connsiteY20" fmla="*/ 0 h 6217406"/>
              <a:gd name="connsiteX21" fmla="*/ 11622156 w 11622156"/>
              <a:gd name="connsiteY21" fmla="*/ 1036255 h 6217406"/>
              <a:gd name="connsiteX22" fmla="*/ 11622156 w 11622156"/>
              <a:gd name="connsiteY22" fmla="*/ 1628383 h 6217406"/>
              <a:gd name="connsiteX23" fmla="*/ 11622156 w 11622156"/>
              <a:gd name="connsiteY23" fmla="*/ 2220511 h 6217406"/>
              <a:gd name="connsiteX24" fmla="*/ 11622156 w 11622156"/>
              <a:gd name="connsiteY24" fmla="*/ 2729741 h 6217406"/>
              <a:gd name="connsiteX25" fmla="*/ 11622156 w 11622156"/>
              <a:gd name="connsiteY25" fmla="*/ 3238971 h 6217406"/>
              <a:gd name="connsiteX26" fmla="*/ 11622156 w 11622156"/>
              <a:gd name="connsiteY26" fmla="*/ 3748201 h 6217406"/>
              <a:gd name="connsiteX27" fmla="*/ 11622156 w 11622156"/>
              <a:gd name="connsiteY27" fmla="*/ 4340329 h 6217406"/>
              <a:gd name="connsiteX28" fmla="*/ 11622156 w 11622156"/>
              <a:gd name="connsiteY28" fmla="*/ 5181151 h 6217406"/>
              <a:gd name="connsiteX29" fmla="*/ 10585901 w 11622156"/>
              <a:gd name="connsiteY29" fmla="*/ 6217406 h 6217406"/>
              <a:gd name="connsiteX30" fmla="*/ 9798055 w 11622156"/>
              <a:gd name="connsiteY30" fmla="*/ 6217406 h 6217406"/>
              <a:gd name="connsiteX31" fmla="*/ 9010209 w 11622156"/>
              <a:gd name="connsiteY31" fmla="*/ 6217406 h 6217406"/>
              <a:gd name="connsiteX32" fmla="*/ 8413357 w 11622156"/>
              <a:gd name="connsiteY32" fmla="*/ 6217406 h 6217406"/>
              <a:gd name="connsiteX33" fmla="*/ 7912000 w 11622156"/>
              <a:gd name="connsiteY33" fmla="*/ 6217406 h 6217406"/>
              <a:gd name="connsiteX34" fmla="*/ 7601637 w 11622156"/>
              <a:gd name="connsiteY34" fmla="*/ 6217406 h 6217406"/>
              <a:gd name="connsiteX35" fmla="*/ 6813791 w 11622156"/>
              <a:gd name="connsiteY35" fmla="*/ 6217406 h 6217406"/>
              <a:gd name="connsiteX36" fmla="*/ 6503427 w 11622156"/>
              <a:gd name="connsiteY36" fmla="*/ 6217406 h 6217406"/>
              <a:gd name="connsiteX37" fmla="*/ 5811078 w 11622156"/>
              <a:gd name="connsiteY37" fmla="*/ 6217406 h 6217406"/>
              <a:gd name="connsiteX38" fmla="*/ 5309722 w 11622156"/>
              <a:gd name="connsiteY38" fmla="*/ 6217406 h 6217406"/>
              <a:gd name="connsiteX39" fmla="*/ 4903862 w 11622156"/>
              <a:gd name="connsiteY39" fmla="*/ 6217406 h 6217406"/>
              <a:gd name="connsiteX40" fmla="*/ 4402505 w 11622156"/>
              <a:gd name="connsiteY40" fmla="*/ 6217406 h 6217406"/>
              <a:gd name="connsiteX41" fmla="*/ 3710156 w 11622156"/>
              <a:gd name="connsiteY41" fmla="*/ 6217406 h 6217406"/>
              <a:gd name="connsiteX42" fmla="*/ 3017807 w 11622156"/>
              <a:gd name="connsiteY42" fmla="*/ 6217406 h 6217406"/>
              <a:gd name="connsiteX43" fmla="*/ 2516450 w 11622156"/>
              <a:gd name="connsiteY43" fmla="*/ 6217406 h 6217406"/>
              <a:gd name="connsiteX44" fmla="*/ 2015094 w 11622156"/>
              <a:gd name="connsiteY44" fmla="*/ 6217406 h 6217406"/>
              <a:gd name="connsiteX45" fmla="*/ 1036255 w 11622156"/>
              <a:gd name="connsiteY45" fmla="*/ 6217406 h 6217406"/>
              <a:gd name="connsiteX46" fmla="*/ 0 w 11622156"/>
              <a:gd name="connsiteY46" fmla="*/ 5181151 h 6217406"/>
              <a:gd name="connsiteX47" fmla="*/ 0 w 11622156"/>
              <a:gd name="connsiteY47" fmla="*/ 4547574 h 6217406"/>
              <a:gd name="connsiteX48" fmla="*/ 0 w 11622156"/>
              <a:gd name="connsiteY48" fmla="*/ 4079793 h 6217406"/>
              <a:gd name="connsiteX49" fmla="*/ 0 w 11622156"/>
              <a:gd name="connsiteY49" fmla="*/ 3404767 h 6217406"/>
              <a:gd name="connsiteX50" fmla="*/ 0 w 11622156"/>
              <a:gd name="connsiteY50" fmla="*/ 2854088 h 6217406"/>
              <a:gd name="connsiteX51" fmla="*/ 0 w 11622156"/>
              <a:gd name="connsiteY51" fmla="*/ 2220511 h 6217406"/>
              <a:gd name="connsiteX52" fmla="*/ 0 w 11622156"/>
              <a:gd name="connsiteY52" fmla="*/ 1711281 h 6217406"/>
              <a:gd name="connsiteX53" fmla="*/ 0 w 11622156"/>
              <a:gd name="connsiteY53" fmla="*/ 1036255 h 621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22156" h="6217406" fill="none" extrusionOk="0">
                <a:moveTo>
                  <a:pt x="0" y="1036255"/>
                </a:moveTo>
                <a:cubicBezTo>
                  <a:pt x="-74205" y="504455"/>
                  <a:pt x="469378" y="-19299"/>
                  <a:pt x="1036255" y="0"/>
                </a:cubicBezTo>
                <a:cubicBezTo>
                  <a:pt x="1102812" y="-18251"/>
                  <a:pt x="1213946" y="8395"/>
                  <a:pt x="1346618" y="0"/>
                </a:cubicBezTo>
                <a:cubicBezTo>
                  <a:pt x="1479290" y="-8395"/>
                  <a:pt x="1527440" y="32083"/>
                  <a:pt x="1656982" y="0"/>
                </a:cubicBezTo>
                <a:cubicBezTo>
                  <a:pt x="1786524" y="-32083"/>
                  <a:pt x="1877960" y="29188"/>
                  <a:pt x="2062842" y="0"/>
                </a:cubicBezTo>
                <a:cubicBezTo>
                  <a:pt x="2247724" y="-29188"/>
                  <a:pt x="2290601" y="6843"/>
                  <a:pt x="2373205" y="0"/>
                </a:cubicBezTo>
                <a:cubicBezTo>
                  <a:pt x="2455809" y="-6843"/>
                  <a:pt x="2754250" y="21303"/>
                  <a:pt x="3065555" y="0"/>
                </a:cubicBezTo>
                <a:cubicBezTo>
                  <a:pt x="3376860" y="-21303"/>
                  <a:pt x="3313104" y="18370"/>
                  <a:pt x="3471415" y="0"/>
                </a:cubicBezTo>
                <a:cubicBezTo>
                  <a:pt x="3629726" y="-18370"/>
                  <a:pt x="4085312" y="10587"/>
                  <a:pt x="4259261" y="0"/>
                </a:cubicBezTo>
                <a:cubicBezTo>
                  <a:pt x="4433210" y="-10587"/>
                  <a:pt x="4581469" y="10127"/>
                  <a:pt x="4665120" y="0"/>
                </a:cubicBezTo>
                <a:cubicBezTo>
                  <a:pt x="4748771" y="-10127"/>
                  <a:pt x="4934222" y="24974"/>
                  <a:pt x="5070980" y="0"/>
                </a:cubicBezTo>
                <a:cubicBezTo>
                  <a:pt x="5207738" y="-24974"/>
                  <a:pt x="5233143" y="15475"/>
                  <a:pt x="5381344" y="0"/>
                </a:cubicBezTo>
                <a:cubicBezTo>
                  <a:pt x="5529545" y="-15475"/>
                  <a:pt x="5671069" y="14228"/>
                  <a:pt x="5882700" y="0"/>
                </a:cubicBezTo>
                <a:cubicBezTo>
                  <a:pt x="6094331" y="-14228"/>
                  <a:pt x="6172800" y="12168"/>
                  <a:pt x="6384057" y="0"/>
                </a:cubicBezTo>
                <a:cubicBezTo>
                  <a:pt x="6595314" y="-12168"/>
                  <a:pt x="6765126" y="27270"/>
                  <a:pt x="6885413" y="0"/>
                </a:cubicBezTo>
                <a:cubicBezTo>
                  <a:pt x="7005700" y="-27270"/>
                  <a:pt x="7423238" y="29388"/>
                  <a:pt x="7577763" y="0"/>
                </a:cubicBezTo>
                <a:cubicBezTo>
                  <a:pt x="7732288" y="-29388"/>
                  <a:pt x="7813969" y="42225"/>
                  <a:pt x="7983622" y="0"/>
                </a:cubicBezTo>
                <a:cubicBezTo>
                  <a:pt x="8153275" y="-42225"/>
                  <a:pt x="8375361" y="58387"/>
                  <a:pt x="8580475" y="0"/>
                </a:cubicBezTo>
                <a:cubicBezTo>
                  <a:pt x="8785589" y="-58387"/>
                  <a:pt x="8852386" y="25535"/>
                  <a:pt x="8986335" y="0"/>
                </a:cubicBezTo>
                <a:cubicBezTo>
                  <a:pt x="9120284" y="-25535"/>
                  <a:pt x="9441121" y="72503"/>
                  <a:pt x="9774181" y="0"/>
                </a:cubicBezTo>
                <a:cubicBezTo>
                  <a:pt x="10107241" y="-72503"/>
                  <a:pt x="10381310" y="9440"/>
                  <a:pt x="10585901" y="0"/>
                </a:cubicBezTo>
                <a:cubicBezTo>
                  <a:pt x="11267063" y="-30704"/>
                  <a:pt x="11627136" y="447779"/>
                  <a:pt x="11622156" y="1036255"/>
                </a:cubicBezTo>
                <a:cubicBezTo>
                  <a:pt x="11645715" y="1305631"/>
                  <a:pt x="11612860" y="1362574"/>
                  <a:pt x="11622156" y="1628383"/>
                </a:cubicBezTo>
                <a:cubicBezTo>
                  <a:pt x="11631452" y="1894192"/>
                  <a:pt x="11564989" y="1987825"/>
                  <a:pt x="11622156" y="2220511"/>
                </a:cubicBezTo>
                <a:cubicBezTo>
                  <a:pt x="11679323" y="2453197"/>
                  <a:pt x="11618668" y="2536933"/>
                  <a:pt x="11622156" y="2729741"/>
                </a:cubicBezTo>
                <a:cubicBezTo>
                  <a:pt x="11625644" y="2922549"/>
                  <a:pt x="11575197" y="3009380"/>
                  <a:pt x="11622156" y="3238971"/>
                </a:cubicBezTo>
                <a:cubicBezTo>
                  <a:pt x="11669115" y="3468562"/>
                  <a:pt x="11615675" y="3588487"/>
                  <a:pt x="11622156" y="3748201"/>
                </a:cubicBezTo>
                <a:cubicBezTo>
                  <a:pt x="11628637" y="3907915"/>
                  <a:pt x="11603177" y="4160018"/>
                  <a:pt x="11622156" y="4340329"/>
                </a:cubicBezTo>
                <a:cubicBezTo>
                  <a:pt x="11641135" y="4520640"/>
                  <a:pt x="11617584" y="4976315"/>
                  <a:pt x="11622156" y="5181151"/>
                </a:cubicBezTo>
                <a:cubicBezTo>
                  <a:pt x="11639150" y="5662186"/>
                  <a:pt x="11030332" y="6309523"/>
                  <a:pt x="10585901" y="6217406"/>
                </a:cubicBezTo>
                <a:cubicBezTo>
                  <a:pt x="10337652" y="6285529"/>
                  <a:pt x="10133333" y="6181319"/>
                  <a:pt x="9798055" y="6217406"/>
                </a:cubicBezTo>
                <a:cubicBezTo>
                  <a:pt x="9462777" y="6253493"/>
                  <a:pt x="9308616" y="6143062"/>
                  <a:pt x="9010209" y="6217406"/>
                </a:cubicBezTo>
                <a:cubicBezTo>
                  <a:pt x="8711802" y="6291750"/>
                  <a:pt x="8700130" y="6171897"/>
                  <a:pt x="8413357" y="6217406"/>
                </a:cubicBezTo>
                <a:cubicBezTo>
                  <a:pt x="8126584" y="6262915"/>
                  <a:pt x="8076860" y="6204478"/>
                  <a:pt x="7912000" y="6217406"/>
                </a:cubicBezTo>
                <a:cubicBezTo>
                  <a:pt x="7747140" y="6230334"/>
                  <a:pt x="7667366" y="6186178"/>
                  <a:pt x="7601637" y="6217406"/>
                </a:cubicBezTo>
                <a:cubicBezTo>
                  <a:pt x="7535908" y="6248634"/>
                  <a:pt x="7032918" y="6160424"/>
                  <a:pt x="6813791" y="6217406"/>
                </a:cubicBezTo>
                <a:cubicBezTo>
                  <a:pt x="6594664" y="6274388"/>
                  <a:pt x="6619245" y="6205743"/>
                  <a:pt x="6503427" y="6217406"/>
                </a:cubicBezTo>
                <a:cubicBezTo>
                  <a:pt x="6387609" y="6229069"/>
                  <a:pt x="5992795" y="6185753"/>
                  <a:pt x="5811078" y="6217406"/>
                </a:cubicBezTo>
                <a:cubicBezTo>
                  <a:pt x="5629361" y="6249059"/>
                  <a:pt x="5527167" y="6216013"/>
                  <a:pt x="5309722" y="6217406"/>
                </a:cubicBezTo>
                <a:cubicBezTo>
                  <a:pt x="5092277" y="6218799"/>
                  <a:pt x="5076122" y="6202968"/>
                  <a:pt x="4903862" y="6217406"/>
                </a:cubicBezTo>
                <a:cubicBezTo>
                  <a:pt x="4731602" y="6231844"/>
                  <a:pt x="4579650" y="6214697"/>
                  <a:pt x="4402505" y="6217406"/>
                </a:cubicBezTo>
                <a:cubicBezTo>
                  <a:pt x="4225360" y="6220115"/>
                  <a:pt x="3955444" y="6143480"/>
                  <a:pt x="3710156" y="6217406"/>
                </a:cubicBezTo>
                <a:cubicBezTo>
                  <a:pt x="3464868" y="6291332"/>
                  <a:pt x="3266060" y="6204638"/>
                  <a:pt x="3017807" y="6217406"/>
                </a:cubicBezTo>
                <a:cubicBezTo>
                  <a:pt x="2769554" y="6230174"/>
                  <a:pt x="2663306" y="6190969"/>
                  <a:pt x="2516450" y="6217406"/>
                </a:cubicBezTo>
                <a:cubicBezTo>
                  <a:pt x="2369594" y="6243843"/>
                  <a:pt x="2150247" y="6215625"/>
                  <a:pt x="2015094" y="6217406"/>
                </a:cubicBezTo>
                <a:cubicBezTo>
                  <a:pt x="1879941" y="6219187"/>
                  <a:pt x="1390688" y="6148435"/>
                  <a:pt x="1036255" y="6217406"/>
                </a:cubicBezTo>
                <a:cubicBezTo>
                  <a:pt x="462337" y="6311625"/>
                  <a:pt x="-86013" y="5696897"/>
                  <a:pt x="0" y="5181151"/>
                </a:cubicBezTo>
                <a:cubicBezTo>
                  <a:pt x="-18825" y="5023308"/>
                  <a:pt x="73345" y="4809812"/>
                  <a:pt x="0" y="4547574"/>
                </a:cubicBezTo>
                <a:cubicBezTo>
                  <a:pt x="-73345" y="4285336"/>
                  <a:pt x="7948" y="4261332"/>
                  <a:pt x="0" y="4079793"/>
                </a:cubicBezTo>
                <a:cubicBezTo>
                  <a:pt x="-7948" y="3898254"/>
                  <a:pt x="49901" y="3605624"/>
                  <a:pt x="0" y="3404767"/>
                </a:cubicBezTo>
                <a:cubicBezTo>
                  <a:pt x="-49901" y="3203910"/>
                  <a:pt x="16186" y="3005404"/>
                  <a:pt x="0" y="2854088"/>
                </a:cubicBezTo>
                <a:cubicBezTo>
                  <a:pt x="-16186" y="2702772"/>
                  <a:pt x="59009" y="2394716"/>
                  <a:pt x="0" y="2220511"/>
                </a:cubicBezTo>
                <a:cubicBezTo>
                  <a:pt x="-59009" y="2046306"/>
                  <a:pt x="24901" y="1834963"/>
                  <a:pt x="0" y="1711281"/>
                </a:cubicBezTo>
                <a:cubicBezTo>
                  <a:pt x="-24901" y="1587599"/>
                  <a:pt x="46540" y="1348988"/>
                  <a:pt x="0" y="1036255"/>
                </a:cubicBezTo>
                <a:close/>
              </a:path>
              <a:path w="11622156" h="6217406" stroke="0" extrusionOk="0">
                <a:moveTo>
                  <a:pt x="0" y="1036255"/>
                </a:moveTo>
                <a:cubicBezTo>
                  <a:pt x="-12085" y="392560"/>
                  <a:pt x="422161" y="-90004"/>
                  <a:pt x="1036255" y="0"/>
                </a:cubicBezTo>
                <a:cubicBezTo>
                  <a:pt x="1173539" y="-18665"/>
                  <a:pt x="1253782" y="18705"/>
                  <a:pt x="1346618" y="0"/>
                </a:cubicBezTo>
                <a:cubicBezTo>
                  <a:pt x="1439454" y="-18705"/>
                  <a:pt x="1720314" y="26932"/>
                  <a:pt x="1943471" y="0"/>
                </a:cubicBezTo>
                <a:cubicBezTo>
                  <a:pt x="2166628" y="-26932"/>
                  <a:pt x="2187883" y="29584"/>
                  <a:pt x="2253835" y="0"/>
                </a:cubicBezTo>
                <a:cubicBezTo>
                  <a:pt x="2319787" y="-29584"/>
                  <a:pt x="2781812" y="13236"/>
                  <a:pt x="2946184" y="0"/>
                </a:cubicBezTo>
                <a:cubicBezTo>
                  <a:pt x="3110556" y="-13236"/>
                  <a:pt x="3209882" y="33005"/>
                  <a:pt x="3352044" y="0"/>
                </a:cubicBezTo>
                <a:cubicBezTo>
                  <a:pt x="3494206" y="-33005"/>
                  <a:pt x="3573824" y="14677"/>
                  <a:pt x="3662408" y="0"/>
                </a:cubicBezTo>
                <a:cubicBezTo>
                  <a:pt x="3750992" y="-14677"/>
                  <a:pt x="3832588" y="12971"/>
                  <a:pt x="3972771" y="0"/>
                </a:cubicBezTo>
                <a:cubicBezTo>
                  <a:pt x="4112954" y="-12971"/>
                  <a:pt x="4342067" y="25825"/>
                  <a:pt x="4569624" y="0"/>
                </a:cubicBezTo>
                <a:cubicBezTo>
                  <a:pt x="4797181" y="-25825"/>
                  <a:pt x="4855288" y="29320"/>
                  <a:pt x="4975484" y="0"/>
                </a:cubicBezTo>
                <a:cubicBezTo>
                  <a:pt x="5095680" y="-29320"/>
                  <a:pt x="5172539" y="25609"/>
                  <a:pt x="5285847" y="0"/>
                </a:cubicBezTo>
                <a:cubicBezTo>
                  <a:pt x="5399155" y="-25609"/>
                  <a:pt x="5912409" y="75686"/>
                  <a:pt x="6073693" y="0"/>
                </a:cubicBezTo>
                <a:cubicBezTo>
                  <a:pt x="6234977" y="-75686"/>
                  <a:pt x="6539683" y="12269"/>
                  <a:pt x="6766043" y="0"/>
                </a:cubicBezTo>
                <a:cubicBezTo>
                  <a:pt x="6992403" y="-12269"/>
                  <a:pt x="7075097" y="16342"/>
                  <a:pt x="7171903" y="0"/>
                </a:cubicBezTo>
                <a:cubicBezTo>
                  <a:pt x="7268709" y="-16342"/>
                  <a:pt x="7538260" y="41890"/>
                  <a:pt x="7768755" y="0"/>
                </a:cubicBezTo>
                <a:cubicBezTo>
                  <a:pt x="7999250" y="-41890"/>
                  <a:pt x="7946711" y="30752"/>
                  <a:pt x="8079119" y="0"/>
                </a:cubicBezTo>
                <a:cubicBezTo>
                  <a:pt x="8211527" y="-30752"/>
                  <a:pt x="8392328" y="55169"/>
                  <a:pt x="8580475" y="0"/>
                </a:cubicBezTo>
                <a:cubicBezTo>
                  <a:pt x="8768622" y="-55169"/>
                  <a:pt x="8792435" y="36459"/>
                  <a:pt x="8890839" y="0"/>
                </a:cubicBezTo>
                <a:cubicBezTo>
                  <a:pt x="8989243" y="-36459"/>
                  <a:pt x="9112627" y="3321"/>
                  <a:pt x="9201202" y="0"/>
                </a:cubicBezTo>
                <a:cubicBezTo>
                  <a:pt x="9289777" y="-3321"/>
                  <a:pt x="9565686" y="26563"/>
                  <a:pt x="9702559" y="0"/>
                </a:cubicBezTo>
                <a:cubicBezTo>
                  <a:pt x="9839432" y="-26563"/>
                  <a:pt x="10290307" y="42116"/>
                  <a:pt x="10585901" y="0"/>
                </a:cubicBezTo>
                <a:cubicBezTo>
                  <a:pt x="11142783" y="-17234"/>
                  <a:pt x="11733260" y="468207"/>
                  <a:pt x="11622156" y="1036255"/>
                </a:cubicBezTo>
                <a:cubicBezTo>
                  <a:pt x="11682344" y="1290495"/>
                  <a:pt x="11563353" y="1349730"/>
                  <a:pt x="11622156" y="1545485"/>
                </a:cubicBezTo>
                <a:cubicBezTo>
                  <a:pt x="11680959" y="1741240"/>
                  <a:pt x="11577377" y="1877330"/>
                  <a:pt x="11622156" y="2137613"/>
                </a:cubicBezTo>
                <a:cubicBezTo>
                  <a:pt x="11666935" y="2397896"/>
                  <a:pt x="11559929" y="2479682"/>
                  <a:pt x="11622156" y="2812639"/>
                </a:cubicBezTo>
                <a:cubicBezTo>
                  <a:pt x="11684383" y="3145596"/>
                  <a:pt x="11562756" y="3216848"/>
                  <a:pt x="11622156" y="3363318"/>
                </a:cubicBezTo>
                <a:cubicBezTo>
                  <a:pt x="11681556" y="3509788"/>
                  <a:pt x="11577660" y="3839286"/>
                  <a:pt x="11622156" y="3996895"/>
                </a:cubicBezTo>
                <a:cubicBezTo>
                  <a:pt x="11666652" y="4154504"/>
                  <a:pt x="11619760" y="4324795"/>
                  <a:pt x="11622156" y="4589023"/>
                </a:cubicBezTo>
                <a:cubicBezTo>
                  <a:pt x="11624552" y="4853251"/>
                  <a:pt x="11614592" y="5053313"/>
                  <a:pt x="11622156" y="5181151"/>
                </a:cubicBezTo>
                <a:cubicBezTo>
                  <a:pt x="11749148" y="5822591"/>
                  <a:pt x="11094826" y="6309770"/>
                  <a:pt x="10585901" y="6217406"/>
                </a:cubicBezTo>
                <a:cubicBezTo>
                  <a:pt x="10483091" y="6249241"/>
                  <a:pt x="10413037" y="6180226"/>
                  <a:pt x="10275538" y="6217406"/>
                </a:cubicBezTo>
                <a:cubicBezTo>
                  <a:pt x="10138039" y="6254586"/>
                  <a:pt x="10100954" y="6184665"/>
                  <a:pt x="9965174" y="6217406"/>
                </a:cubicBezTo>
                <a:cubicBezTo>
                  <a:pt x="9829394" y="6250147"/>
                  <a:pt x="9556708" y="6131495"/>
                  <a:pt x="9177328" y="6217406"/>
                </a:cubicBezTo>
                <a:cubicBezTo>
                  <a:pt x="8797948" y="6303317"/>
                  <a:pt x="8708953" y="6150430"/>
                  <a:pt x="8484979" y="6217406"/>
                </a:cubicBezTo>
                <a:cubicBezTo>
                  <a:pt x="8261005" y="6284382"/>
                  <a:pt x="8231182" y="6194150"/>
                  <a:pt x="7983622" y="6217406"/>
                </a:cubicBezTo>
                <a:cubicBezTo>
                  <a:pt x="7736062" y="6240662"/>
                  <a:pt x="7685162" y="6212914"/>
                  <a:pt x="7482266" y="6217406"/>
                </a:cubicBezTo>
                <a:cubicBezTo>
                  <a:pt x="7279370" y="6221898"/>
                  <a:pt x="7162898" y="6197649"/>
                  <a:pt x="7076406" y="6217406"/>
                </a:cubicBezTo>
                <a:cubicBezTo>
                  <a:pt x="6989914" y="6237163"/>
                  <a:pt x="6592310" y="6171624"/>
                  <a:pt x="6384057" y="6217406"/>
                </a:cubicBezTo>
                <a:cubicBezTo>
                  <a:pt x="6175804" y="6263188"/>
                  <a:pt x="5941602" y="6199309"/>
                  <a:pt x="5787204" y="6217406"/>
                </a:cubicBezTo>
                <a:cubicBezTo>
                  <a:pt x="5632806" y="6235503"/>
                  <a:pt x="5531987" y="6176047"/>
                  <a:pt x="5285847" y="6217406"/>
                </a:cubicBezTo>
                <a:cubicBezTo>
                  <a:pt x="5039707" y="6258765"/>
                  <a:pt x="5026022" y="6159957"/>
                  <a:pt x="4784491" y="6217406"/>
                </a:cubicBezTo>
                <a:cubicBezTo>
                  <a:pt x="4542960" y="6274855"/>
                  <a:pt x="4307129" y="6160343"/>
                  <a:pt x="4092142" y="6217406"/>
                </a:cubicBezTo>
                <a:cubicBezTo>
                  <a:pt x="3877155" y="6274469"/>
                  <a:pt x="3515496" y="6204186"/>
                  <a:pt x="3304296" y="6217406"/>
                </a:cubicBezTo>
                <a:cubicBezTo>
                  <a:pt x="3093096" y="6230626"/>
                  <a:pt x="3012453" y="6186643"/>
                  <a:pt x="2802940" y="6217406"/>
                </a:cubicBezTo>
                <a:cubicBezTo>
                  <a:pt x="2593427" y="6248169"/>
                  <a:pt x="2277642" y="6209311"/>
                  <a:pt x="2110590" y="6217406"/>
                </a:cubicBezTo>
                <a:cubicBezTo>
                  <a:pt x="1943538" y="6225501"/>
                  <a:pt x="1432742" y="6123902"/>
                  <a:pt x="1036255" y="6217406"/>
                </a:cubicBezTo>
                <a:cubicBezTo>
                  <a:pt x="448661" y="6071810"/>
                  <a:pt x="67108" y="5651353"/>
                  <a:pt x="0" y="5181151"/>
                </a:cubicBezTo>
                <a:cubicBezTo>
                  <a:pt x="-60562" y="4952518"/>
                  <a:pt x="36584" y="4875020"/>
                  <a:pt x="0" y="4589023"/>
                </a:cubicBezTo>
                <a:cubicBezTo>
                  <a:pt x="-36584" y="4303026"/>
                  <a:pt x="36000" y="4252832"/>
                  <a:pt x="0" y="4038344"/>
                </a:cubicBezTo>
                <a:cubicBezTo>
                  <a:pt x="-36000" y="3823856"/>
                  <a:pt x="66483" y="3668900"/>
                  <a:pt x="0" y="3404767"/>
                </a:cubicBezTo>
                <a:cubicBezTo>
                  <a:pt x="-66483" y="3140634"/>
                  <a:pt x="36844" y="2985935"/>
                  <a:pt x="0" y="2854088"/>
                </a:cubicBezTo>
                <a:cubicBezTo>
                  <a:pt x="-36844" y="2722241"/>
                  <a:pt x="26986" y="2536629"/>
                  <a:pt x="0" y="2261960"/>
                </a:cubicBezTo>
                <a:cubicBezTo>
                  <a:pt x="-26986" y="1987291"/>
                  <a:pt x="17722" y="1967774"/>
                  <a:pt x="0" y="1711281"/>
                </a:cubicBezTo>
                <a:cubicBezTo>
                  <a:pt x="-17722" y="1454788"/>
                  <a:pt x="64702" y="1199084"/>
                  <a:pt x="0" y="1036255"/>
                </a:cubicBezTo>
                <a:close/>
              </a:path>
            </a:pathLst>
          </a:custGeom>
          <a:solidFill>
            <a:schemeClr val="bg1">
              <a:alpha val="99000"/>
            </a:schemeClr>
          </a:solidFill>
          <a:ln>
            <a:extLst>
              <a:ext uri="{C807C97D-BFC1-408E-A445-0C87EB9F89A2}">
                <ask:lineSketchStyleProps xmlns:ask="http://schemas.microsoft.com/office/drawing/2018/sketchyshapes" xmln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rPr>
              <a:t>Hòm thư là để các em bỏ những lá thư em viết khi em khó nói với thầy, cô, bố, mẹ, bạn bè và người thân những hành vi mình bị xâm hại về tinh thâng và cách em muốn nhờ giúp đỡ người đọc thư sẽ phản hồi, chia sẻ mọi thông tin đều được bảo mật</a:t>
            </a: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pic>
        <p:nvPicPr>
          <p:cNvPr id="4" name="Picture 3">
            <a:extLst>
              <a:ext uri="{FF2B5EF4-FFF2-40B4-BE49-F238E27FC236}">
                <a16:creationId xmlns:a16="http://schemas.microsoft.com/office/drawing/2014/main" id="{8AF3CB0A-B22D-605A-9D2B-5B30D5F98DD1}"/>
              </a:ext>
            </a:extLst>
          </p:cNvPr>
          <p:cNvPicPr>
            <a:picLocks noChangeAspect="1"/>
          </p:cNvPicPr>
          <p:nvPr/>
        </p:nvPicPr>
        <p:blipFill>
          <a:blip r:embed="rId4"/>
          <a:stretch>
            <a:fillRect/>
          </a:stretch>
        </p:blipFill>
        <p:spPr>
          <a:xfrm>
            <a:off x="985837" y="1762125"/>
            <a:ext cx="3218252" cy="3024187"/>
          </a:xfrm>
          <a:prstGeom prst="rect">
            <a:avLst/>
          </a:prstGeom>
        </p:spPr>
      </p:pic>
      <p:sp>
        <p:nvSpPr>
          <p:cNvPr id="5" name="Rectangle: Rounded Corners 4">
            <a:extLst>
              <a:ext uri="{FF2B5EF4-FFF2-40B4-BE49-F238E27FC236}">
                <a16:creationId xmlns:a16="http://schemas.microsoft.com/office/drawing/2014/main" id="{A953175D-8222-362D-DBA2-D940DDD5C640}"/>
              </a:ext>
            </a:extLst>
          </p:cNvPr>
          <p:cNvSpPr/>
          <p:nvPr/>
        </p:nvSpPr>
        <p:spPr>
          <a:xfrm>
            <a:off x="4467224" y="1612548"/>
            <a:ext cx="7419976" cy="3911952"/>
          </a:xfrm>
          <a:custGeom>
            <a:avLst/>
            <a:gdLst>
              <a:gd name="connsiteX0" fmla="*/ 0 w 7419976"/>
              <a:gd name="connsiteY0" fmla="*/ 652005 h 3911952"/>
              <a:gd name="connsiteX1" fmla="*/ 652005 w 7419976"/>
              <a:gd name="connsiteY1" fmla="*/ 0 h 3911952"/>
              <a:gd name="connsiteX2" fmla="*/ 6767971 w 7419976"/>
              <a:gd name="connsiteY2" fmla="*/ 0 h 3911952"/>
              <a:gd name="connsiteX3" fmla="*/ 7419976 w 7419976"/>
              <a:gd name="connsiteY3" fmla="*/ 652005 h 3911952"/>
              <a:gd name="connsiteX4" fmla="*/ 7419976 w 7419976"/>
              <a:gd name="connsiteY4" fmla="*/ 3259947 h 3911952"/>
              <a:gd name="connsiteX5" fmla="*/ 6767971 w 7419976"/>
              <a:gd name="connsiteY5" fmla="*/ 3911952 h 3911952"/>
              <a:gd name="connsiteX6" fmla="*/ 652005 w 7419976"/>
              <a:gd name="connsiteY6" fmla="*/ 3911952 h 3911952"/>
              <a:gd name="connsiteX7" fmla="*/ 0 w 7419976"/>
              <a:gd name="connsiteY7" fmla="*/ 3259947 h 3911952"/>
              <a:gd name="connsiteX8" fmla="*/ 0 w 7419976"/>
              <a:gd name="connsiteY8" fmla="*/ 652005 h 391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9976" h="3911952" fill="none" extrusionOk="0">
                <a:moveTo>
                  <a:pt x="0" y="652005"/>
                </a:moveTo>
                <a:cubicBezTo>
                  <a:pt x="-28743" y="319460"/>
                  <a:pt x="239699" y="16946"/>
                  <a:pt x="652005" y="0"/>
                </a:cubicBezTo>
                <a:cubicBezTo>
                  <a:pt x="3443107" y="-88141"/>
                  <a:pt x="6087245" y="-30127"/>
                  <a:pt x="6767971" y="0"/>
                </a:cubicBezTo>
                <a:cubicBezTo>
                  <a:pt x="7106378" y="-62767"/>
                  <a:pt x="7473167" y="273859"/>
                  <a:pt x="7419976" y="652005"/>
                </a:cubicBezTo>
                <a:cubicBezTo>
                  <a:pt x="7443270" y="1203854"/>
                  <a:pt x="7305579" y="2976291"/>
                  <a:pt x="7419976" y="3259947"/>
                </a:cubicBezTo>
                <a:cubicBezTo>
                  <a:pt x="7433808" y="3631833"/>
                  <a:pt x="7149603" y="3932962"/>
                  <a:pt x="6767971" y="3911952"/>
                </a:cubicBezTo>
                <a:cubicBezTo>
                  <a:pt x="5822587" y="3754560"/>
                  <a:pt x="2416968" y="3894174"/>
                  <a:pt x="652005" y="3911952"/>
                </a:cubicBezTo>
                <a:cubicBezTo>
                  <a:pt x="261793" y="3869721"/>
                  <a:pt x="-4540" y="3587522"/>
                  <a:pt x="0" y="3259947"/>
                </a:cubicBezTo>
                <a:cubicBezTo>
                  <a:pt x="-165838" y="2321242"/>
                  <a:pt x="-140199" y="1259590"/>
                  <a:pt x="0" y="652005"/>
                </a:cubicBezTo>
                <a:close/>
              </a:path>
              <a:path w="7419976" h="3911952" stroke="0" extrusionOk="0">
                <a:moveTo>
                  <a:pt x="0" y="652005"/>
                </a:moveTo>
                <a:cubicBezTo>
                  <a:pt x="-12838" y="292205"/>
                  <a:pt x="264492" y="-43117"/>
                  <a:pt x="652005" y="0"/>
                </a:cubicBezTo>
                <a:cubicBezTo>
                  <a:pt x="3228636" y="35450"/>
                  <a:pt x="5509331" y="37244"/>
                  <a:pt x="6767971" y="0"/>
                </a:cubicBezTo>
                <a:cubicBezTo>
                  <a:pt x="7145713" y="-45506"/>
                  <a:pt x="7397846" y="290964"/>
                  <a:pt x="7419976" y="652005"/>
                </a:cubicBezTo>
                <a:cubicBezTo>
                  <a:pt x="7575613" y="1901909"/>
                  <a:pt x="7318738" y="2076968"/>
                  <a:pt x="7419976" y="3259947"/>
                </a:cubicBezTo>
                <a:cubicBezTo>
                  <a:pt x="7481879" y="3611476"/>
                  <a:pt x="7111766" y="3868060"/>
                  <a:pt x="6767971" y="3911952"/>
                </a:cubicBezTo>
                <a:cubicBezTo>
                  <a:pt x="5444953" y="3890447"/>
                  <a:pt x="2793913" y="4040079"/>
                  <a:pt x="652005" y="3911952"/>
                </a:cubicBezTo>
                <a:cubicBezTo>
                  <a:pt x="347004" y="3879405"/>
                  <a:pt x="48922" y="3644059"/>
                  <a:pt x="0" y="3259947"/>
                </a:cubicBezTo>
                <a:cubicBezTo>
                  <a:pt x="-124700" y="2118940"/>
                  <a:pt x="-57919" y="1240040"/>
                  <a:pt x="0" y="652005"/>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vi-VN" sz="3200" dirty="0">
                <a:solidFill>
                  <a:schemeClr val="tx1"/>
                </a:solidFill>
                <a:latin typeface="Calibri" panose="020F0502020204030204" pitchFamily="34" charset="0"/>
                <a:ea typeface="Cambria" panose="02040503050406030204" pitchFamily="18" charset="0"/>
                <a:cs typeface="Calibri" panose="020F0502020204030204" pitchFamily="34" charset="0"/>
              </a:rPr>
              <a:t>Hòm thư là </a:t>
            </a:r>
            <a:r>
              <a:rPr lang="en-US" sz="3200" dirty="0" err="1">
                <a:solidFill>
                  <a:schemeClr val="tx1"/>
                </a:solidFill>
                <a:latin typeface="Calibri" panose="020F0502020204030204" pitchFamily="34" charset="0"/>
                <a:ea typeface="Cambria" panose="02040503050406030204" pitchFamily="18" charset="0"/>
                <a:cs typeface="Calibri" panose="020F0502020204030204" pitchFamily="34" charset="0"/>
              </a:rPr>
              <a:t>nơi</a:t>
            </a:r>
            <a:r>
              <a:rPr lang="vi-VN" sz="3200" dirty="0">
                <a:solidFill>
                  <a:schemeClr val="tx1"/>
                </a:solidFill>
                <a:latin typeface="Calibri" panose="020F0502020204030204" pitchFamily="34" charset="0"/>
                <a:ea typeface="Cambria" panose="02040503050406030204" pitchFamily="18" charset="0"/>
                <a:cs typeface="Calibri" panose="020F0502020204030204" pitchFamily="34" charset="0"/>
              </a:rPr>
              <a:t> các em bỏ những lá thư em viết khi em khó nói với thầy, cô, bố, mẹ, bạn bè và người thân </a:t>
            </a:r>
            <a:r>
              <a:rPr lang="en-US" sz="3200" dirty="0" err="1">
                <a:solidFill>
                  <a:schemeClr val="tx1"/>
                </a:solidFill>
                <a:latin typeface="Calibri" panose="020F0502020204030204" pitchFamily="34" charset="0"/>
                <a:ea typeface="Cambria" panose="02040503050406030204" pitchFamily="18" charset="0"/>
                <a:cs typeface="Calibri" panose="020F0502020204030204" pitchFamily="34" charset="0"/>
              </a:rPr>
              <a:t>về</a:t>
            </a:r>
            <a:r>
              <a:rPr lang="en-US" sz="32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vi-VN" sz="3200" dirty="0">
                <a:solidFill>
                  <a:schemeClr val="tx1"/>
                </a:solidFill>
                <a:latin typeface="Calibri" panose="020F0502020204030204" pitchFamily="34" charset="0"/>
                <a:ea typeface="Cambria" panose="02040503050406030204" pitchFamily="18" charset="0"/>
                <a:cs typeface="Calibri" panose="020F0502020204030204" pitchFamily="34" charset="0"/>
              </a:rPr>
              <a:t>những hành vi mình bị xâm hại về tinh th</a:t>
            </a:r>
            <a:r>
              <a:rPr lang="en-US" sz="3200" dirty="0" err="1">
                <a:solidFill>
                  <a:schemeClr val="tx1"/>
                </a:solidFill>
                <a:latin typeface="Calibri" panose="020F0502020204030204" pitchFamily="34" charset="0"/>
                <a:ea typeface="Cambria" panose="02040503050406030204" pitchFamily="18" charset="0"/>
                <a:cs typeface="Calibri" panose="020F0502020204030204" pitchFamily="34" charset="0"/>
              </a:rPr>
              <a:t>ần</a:t>
            </a:r>
            <a:r>
              <a:rPr lang="vi-VN" sz="3200" dirty="0">
                <a:solidFill>
                  <a:schemeClr val="tx1"/>
                </a:solidFill>
                <a:latin typeface="Calibri" panose="020F0502020204030204" pitchFamily="34" charset="0"/>
                <a:ea typeface="Cambria" panose="02040503050406030204" pitchFamily="18" charset="0"/>
                <a:cs typeface="Calibri" panose="020F0502020204030204" pitchFamily="34" charset="0"/>
              </a:rPr>
              <a:t> và cách em muốn nhờ giúp đỡ</a:t>
            </a:r>
            <a:r>
              <a:rPr lang="en-US" sz="3200" dirty="0">
                <a:solidFill>
                  <a:schemeClr val="tx1"/>
                </a:solidFill>
                <a:latin typeface="Calibri" panose="020F0502020204030204" pitchFamily="34" charset="0"/>
                <a:ea typeface="Cambria" panose="02040503050406030204" pitchFamily="18" charset="0"/>
                <a:cs typeface="Calibri" panose="020F0502020204030204" pitchFamily="34" charset="0"/>
              </a:rPr>
              <a:t>.</a:t>
            </a:r>
          </a:p>
          <a:p>
            <a:pPr marL="457200" indent="-457200" algn="just">
              <a:buFont typeface="Arial" panose="020B0604020202020204" pitchFamily="34" charset="0"/>
              <a:buChar char="•"/>
            </a:pPr>
            <a:r>
              <a:rPr lang="en-US" sz="3200" dirty="0">
                <a:solidFill>
                  <a:schemeClr val="tx1"/>
                </a:solidFill>
                <a:latin typeface="Calibri" panose="020F0502020204030204" pitchFamily="34" charset="0"/>
                <a:ea typeface="Cambria" panose="02040503050406030204" pitchFamily="18" charset="0"/>
                <a:cs typeface="Calibri" panose="020F0502020204030204" pitchFamily="34" charset="0"/>
              </a:rPr>
              <a:t>N</a:t>
            </a:r>
            <a:r>
              <a:rPr lang="vi-VN" sz="3200" dirty="0">
                <a:solidFill>
                  <a:schemeClr val="tx1"/>
                </a:solidFill>
                <a:latin typeface="Calibri" panose="020F0502020204030204" pitchFamily="34" charset="0"/>
                <a:ea typeface="Cambria" panose="02040503050406030204" pitchFamily="18" charset="0"/>
                <a:cs typeface="Calibri" panose="020F0502020204030204" pitchFamily="34" charset="0"/>
              </a:rPr>
              <a:t>gười đọc thư sẽ phản hồi, chia sẻ mọi thông tin đều được bảo mật</a:t>
            </a:r>
            <a:endParaRPr lang="en-US" sz="3200" dirty="0">
              <a:solidFill>
                <a:schemeClr val="tx1"/>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8918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FEC9C7-F4D1-5A5E-038A-6D02406691A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030" b="76042" l="42615" r="94673">
                        <a14:foregroundMark x1="46005" y1="31845" x2="46005" y2="31845"/>
                        <a14:foregroundMark x1="57022" y1="19345" x2="57022" y2="19345"/>
                        <a14:foregroundMark x1="53753" y1="20536" x2="53753" y2="20536"/>
                        <a14:foregroundMark x1="53753" y1="18452" x2="53753" y2="18452"/>
                        <a14:foregroundMark x1="53995" y1="15030" x2="53995" y2="15030"/>
                        <a14:foregroundMark x1="43462" y1="31548" x2="43462" y2="31548"/>
                        <a14:foregroundMark x1="44431" y1="46577" x2="44431" y2="46577"/>
                        <a14:foregroundMark x1="49031" y1="61905" x2="49031" y2="61905"/>
                        <a14:foregroundMark x1="47215" y1="60714" x2="47215" y2="60714"/>
                        <a14:foregroundMark x1="67433" y1="59077" x2="67433" y2="59077"/>
                        <a14:foregroundMark x1="83535" y1="67262" x2="83535" y2="67262"/>
                        <a14:foregroundMark x1="81961" y1="63393" x2="81961" y2="63393"/>
                        <a14:foregroundMark x1="80387" y1="66667" x2="80387" y2="66667"/>
                        <a14:foregroundMark x1="94431" y1="55655" x2="94431" y2="55655"/>
                        <a14:foregroundMark x1="91768" y1="63244" x2="91768" y2="63244"/>
                        <a14:foregroundMark x1="91525" y1="70536" x2="91525" y2="70536"/>
                        <a14:foregroundMark x1="80024" y1="68750" x2="80024" y2="68750"/>
                        <a14:foregroundMark x1="84625" y1="73810" x2="84625" y2="73810"/>
                        <a14:foregroundMark x1="78571" y1="74107" x2="78571" y2="74107"/>
                        <a14:foregroundMark x1="77845" y1="74405" x2="77845" y2="74405"/>
                        <a14:foregroundMark x1="87893" y1="75595" x2="87893" y2="75595"/>
                        <a14:foregroundMark x1="87530" y1="75744" x2="87530" y2="75744"/>
                        <a14:foregroundMark x1="94673" y1="74702" x2="94673" y2="74702"/>
                        <a14:foregroundMark x1="53995" y1="31250" x2="53995" y2="31250"/>
                        <a14:foregroundMark x1="53874" y1="25000" x2="53874" y2="25000"/>
                        <a14:foregroundMark x1="53874" y1="23661" x2="53874" y2="23661"/>
                        <a14:foregroundMark x1="53874" y1="22321" x2="53874" y2="22321"/>
                        <a14:foregroundMark x1="53632" y1="23363" x2="53632" y2="23363"/>
                        <a14:foregroundMark x1="90557" y1="64137" x2="90557" y2="64137"/>
                        <a14:foregroundMark x1="46126" y1="63244" x2="48184" y2="64137"/>
                        <a14:foregroundMark x1="47094" y1="60268" x2="47094" y2="60268"/>
                        <a14:foregroundMark x1="47255" y1="59821" x2="47821" y2="61607"/>
                        <a14:foregroundMark x1="46973" y1="58929" x2="47255" y2="59821"/>
                        <a14:foregroundMark x1="65375" y1="59524" x2="65375" y2="59524"/>
                        <a14:foregroundMark x1="91041" y1="63690" x2="92131" y2="68601"/>
                        <a14:foregroundMark x1="89952" y1="69048" x2="89952" y2="69048"/>
                        <a14:foregroundMark x1="92615" y1="72470" x2="92615" y2="72470"/>
                        <a14:foregroundMark x1="88983" y1="72619" x2="88983" y2="72619"/>
                        <a14:foregroundMark x1="80266" y1="69494" x2="80266" y2="69494"/>
                        <a14:foregroundMark x1="82324" y1="70833" x2="82324" y2="70833"/>
                        <a14:foregroundMark x1="78208" y1="74256" x2="78208" y2="74256"/>
                        <a14:foregroundMark x1="54843" y1="66369" x2="54843" y2="66369"/>
                        <a14:foregroundMark x1="55569" y1="69048" x2="55569" y2="69048"/>
                        <a14:foregroundMark x1="56053" y1="69494" x2="56053" y2="69494"/>
                        <a14:foregroundMark x1="55932" y1="71875" x2="55932" y2="71875"/>
                        <a14:foregroundMark x1="55932" y1="71429" x2="55932" y2="71429"/>
                        <a14:foregroundMark x1="55932" y1="71429" x2="55932" y2="71429"/>
                        <a14:foregroundMark x1="55690" y1="71280" x2="55690" y2="71280"/>
                        <a14:foregroundMark x1="55690" y1="71577" x2="55690" y2="71577"/>
                        <a14:foregroundMark x1="55690" y1="71577" x2="55690" y2="70982"/>
                        <a14:foregroundMark x1="53874" y1="69643" x2="53874" y2="69643"/>
                        <a14:foregroundMark x1="53874" y1="70982" x2="53874" y2="70982"/>
                        <a14:foregroundMark x1="53874" y1="73363" x2="53874" y2="73363"/>
                        <a14:foregroundMark x1="54237" y1="74405" x2="54237" y2="74405"/>
                        <a14:foregroundMark x1="54237" y1="74405" x2="54237" y2="74405"/>
                        <a14:foregroundMark x1="54116" y1="73661" x2="54116" y2="73661"/>
                        <a14:foregroundMark x1="54116" y1="75298" x2="54116" y2="75298"/>
                        <a14:foregroundMark x1="53995" y1="75744" x2="53995" y2="75744"/>
                        <a14:foregroundMark x1="65254" y1="61756" x2="65254" y2="61756"/>
                        <a14:foregroundMark x1="55932" y1="70536" x2="55811" y2="74256"/>
                        <a14:foregroundMark x1="55690" y1="74702" x2="55932" y2="75298"/>
                        <a14:foregroundMark x1="55932" y1="76042" x2="55932" y2="76042"/>
                        <a14:foregroundMark x1="56295" y1="76042" x2="56295" y2="76042"/>
                        <a14:foregroundMark x1="56538" y1="76042" x2="56538" y2="76042"/>
                        <a14:foregroundMark x1="55569" y1="76042" x2="55569" y2="76042"/>
                        <a14:foregroundMark x1="53995" y1="75744" x2="53995" y2="75744"/>
                        <a14:foregroundMark x1="53753" y1="76042" x2="53753" y2="76042"/>
                        <a14:foregroundMark x1="53269" y1="76042" x2="53269" y2="76042"/>
                        <a14:foregroundMark x1="53753" y1="73810" x2="54116" y2="75446"/>
                        <a14:foregroundMark x1="55569" y1="67411" x2="55569" y2="67411"/>
                        <a14:foregroundMark x1="57385" y1="18452" x2="57385" y2="18452"/>
                        <a14:backgroundMark x1="88136" y1="60565" x2="88136" y2="60565"/>
                        <a14:backgroundMark x1="87409" y1="60268" x2="89467" y2="61458"/>
                        <a14:backgroundMark x1="87530" y1="59524" x2="87530" y2="59524"/>
                        <a14:backgroundMark x1="44431" y1="46577" x2="44431" y2="46577"/>
                        <a14:backgroundMark x1="45763" y1="59821" x2="45763" y2="59821"/>
                        <a14:backgroundMark x1="54431" y1="76153" x2="54358" y2="77679"/>
                        <a14:backgroundMark x1="54751" y1="69494" x2="54704" y2="70475"/>
                        <a14:backgroundMark x1="54772" y1="69048" x2="54751" y2="69494"/>
                        <a14:backgroundMark x1="54843" y1="67560" x2="54772" y2="69048"/>
                      </a14:backgroundRemoval>
                    </a14:imgEffect>
                  </a14:imgLayer>
                </a14:imgProps>
              </a:ext>
              <a:ext uri="{28A0092B-C50C-407E-A947-70E740481C1C}">
                <a14:useLocalDpi xmlns:a14="http://schemas.microsoft.com/office/drawing/2010/main" val="0"/>
              </a:ext>
            </a:extLst>
          </a:blip>
          <a:srcRect l="41277" t="10842" b="20865"/>
          <a:stretch/>
        </p:blipFill>
        <p:spPr>
          <a:xfrm>
            <a:off x="-113102" y="643974"/>
            <a:ext cx="6754858" cy="6391170"/>
          </a:xfrm>
          <a:prstGeom prst="rect">
            <a:avLst/>
          </a:prstGeom>
        </p:spPr>
      </p:pic>
      <p:pic>
        <p:nvPicPr>
          <p:cNvPr id="2052" name="Picture 4" descr="Cartoon carps koi. underwater view. Free Vector">
            <a:extLst>
              <a:ext uri="{FF2B5EF4-FFF2-40B4-BE49-F238E27FC236}">
                <a16:creationId xmlns:a16="http://schemas.microsoft.com/office/drawing/2014/main" id="{0EDF1659-BD3D-46D0-A13C-0793DD0BF6D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299" b="98182" l="2556" r="99840">
                        <a14:foregroundMark x1="6390" y1="14026" x2="16613" y2="12208"/>
                        <a14:foregroundMark x1="22843" y1="8052" x2="22843" y2="8052"/>
                        <a14:foregroundMark x1="24920" y1="1818" x2="24920" y2="1818"/>
                        <a14:foregroundMark x1="2556" y1="14286" x2="2556" y2="14286"/>
                        <a14:foregroundMark x1="9105" y1="20260" x2="9105" y2="20260"/>
                        <a14:foregroundMark x1="14058" y1="16364" x2="14058" y2="16364"/>
                        <a14:foregroundMark x1="23482" y1="84156" x2="16613" y2="81818"/>
                        <a14:foregroundMark x1="3674" y1="69610" x2="3674" y2="69610"/>
                        <a14:foregroundMark x1="49681" y1="90390" x2="41214" y2="84156"/>
                        <a14:foregroundMark x1="41214" y1="84156" x2="40575" y2="83117"/>
                        <a14:foregroundMark x1="70927" y1="91429" x2="70927" y2="91429"/>
                        <a14:foregroundMark x1="93610" y1="43117" x2="93610" y2="43117"/>
                        <a14:foregroundMark x1="97284" y1="43377" x2="97284" y2="43377"/>
                        <a14:foregroundMark x1="88658" y1="86753" x2="88658" y2="86753"/>
                        <a14:foregroundMark x1="88658" y1="87792" x2="93450" y2="81818"/>
                        <a14:foregroundMark x1="94012" y1="70260" x2="94249" y2="83117"/>
                        <a14:foregroundMark x1="94249" y1="86494" x2="81649" y2="90261"/>
                        <a14:foregroundMark x1="93770" y1="93247" x2="99840" y2="98182"/>
                        <a14:foregroundMark x1="34505" y1="29870" x2="44409" y2="30649"/>
                        <a14:foregroundMark x1="65655" y1="54026" x2="64537" y2="54026"/>
                        <a14:foregroundMark x1="62620" y1="17403" x2="62620" y2="17403"/>
                        <a14:backgroundMark x1="41534" y1="49610" x2="46326" y2="52987"/>
                        <a14:backgroundMark x1="40895" y1="7013" x2="45367" y2="9870"/>
                        <a14:backgroundMark x1="57827" y1="7273" x2="74121" y2="4675"/>
                        <a14:backgroundMark x1="79712" y1="5974" x2="96326" y2="17143"/>
                        <a14:backgroundMark x1="89936" y1="33247" x2="95847" y2="32987"/>
                        <a14:backgroundMark x1="84185" y1="41039" x2="96805" y2="54545"/>
                        <a14:backgroundMark x1="86741" y1="52468" x2="95847" y2="58442"/>
                        <a14:backgroundMark x1="95847" y1="58442" x2="92492" y2="69091"/>
                        <a14:backgroundMark x1="84824" y1="69870" x2="76358" y2="94286"/>
                        <a14:backgroundMark x1="76358" y1="94286" x2="76358" y2="96623"/>
                        <a14:backgroundMark x1="62780" y1="65974" x2="66933" y2="79221"/>
                        <a14:backgroundMark x1="66933" y1="79221" x2="66933" y2="80000"/>
                        <a14:backgroundMark x1="55112" y1="63636" x2="61022" y2="71169"/>
                        <a14:backgroundMark x1="48243" y1="44156" x2="53514" y2="47792"/>
                        <a14:backgroundMark x1="56230" y1="48312" x2="60543" y2="46753"/>
                        <a14:backgroundMark x1="67093" y1="35325" x2="74760" y2="22597"/>
                        <a14:backgroundMark x1="55272" y1="19481" x2="51278" y2="15844"/>
                        <a14:backgroundMark x1="53994" y1="20519" x2="51278" y2="22338"/>
                        <a14:backgroundMark x1="54792" y1="23636" x2="53514" y2="23636"/>
                        <a14:backgroundMark x1="60703" y1="27013" x2="55591" y2="25455"/>
                        <a14:backgroundMark x1="58946" y1="39221" x2="60703" y2="38182"/>
                        <a14:backgroundMark x1="57348" y1="37143" x2="57348" y2="37143"/>
                        <a14:backgroundMark x1="52556" y1="37143" x2="61502" y2="37922"/>
                      </a14:backgroundRemoval>
                    </a14:imgEffect>
                  </a14:imgLayer>
                </a14:imgProps>
              </a:ext>
              <a:ext uri="{28A0092B-C50C-407E-A947-70E740481C1C}">
                <a14:useLocalDpi xmlns:a14="http://schemas.microsoft.com/office/drawing/2010/main" val="0"/>
              </a:ext>
            </a:extLst>
          </a:blip>
          <a:srcRect/>
          <a:stretch>
            <a:fillRect/>
          </a:stretch>
        </p:blipFill>
        <p:spPr bwMode="auto">
          <a:xfrm>
            <a:off x="9904548" y="5451181"/>
            <a:ext cx="2287452" cy="14068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AE1E50E-6CB5-1C2D-7275-4463D24630DA}"/>
              </a:ext>
            </a:extLst>
          </p:cNvPr>
          <p:cNvPicPr>
            <a:picLocks noChangeAspect="1"/>
          </p:cNvPicPr>
          <p:nvPr/>
        </p:nvPicPr>
        <p:blipFill>
          <a:blip r:embed="rId7"/>
          <a:stretch>
            <a:fillRect/>
          </a:stretch>
        </p:blipFill>
        <p:spPr>
          <a:xfrm>
            <a:off x="5525029" y="1342178"/>
            <a:ext cx="5371042" cy="1944793"/>
          </a:xfrm>
          <a:prstGeom prst="rect">
            <a:avLst/>
          </a:prstGeom>
        </p:spPr>
      </p:pic>
    </p:spTree>
    <p:extLst>
      <p:ext uri="{BB962C8B-B14F-4D97-AF65-F5344CB8AC3E}">
        <p14:creationId xmlns:p14="http://schemas.microsoft.com/office/powerpoint/2010/main" val="2908377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7" name="Group 6">
            <a:extLst>
              <a:ext uri="{FF2B5EF4-FFF2-40B4-BE49-F238E27FC236}">
                <a16:creationId xmlns:a16="http://schemas.microsoft.com/office/drawing/2014/main" id="{5C98FEB3-FC9B-75D4-16AB-8F6F8EB8B837}"/>
              </a:ext>
            </a:extLst>
          </p:cNvPr>
          <p:cNvGrpSpPr/>
          <p:nvPr/>
        </p:nvGrpSpPr>
        <p:grpSpPr>
          <a:xfrm>
            <a:off x="3455284" y="312255"/>
            <a:ext cx="6006768" cy="1355768"/>
            <a:chOff x="2885440" y="114256"/>
            <a:chExt cx="6421120" cy="1505753"/>
          </a:xfrm>
        </p:grpSpPr>
        <p:pic>
          <p:nvPicPr>
            <p:cNvPr id="8" name="Picture 7">
              <a:extLst>
                <a:ext uri="{FF2B5EF4-FFF2-40B4-BE49-F238E27FC236}">
                  <a16:creationId xmlns:a16="http://schemas.microsoft.com/office/drawing/2014/main" id="{E3BD1AD1-FD7D-4BDB-D87E-6533B12F150C}"/>
                </a:ext>
              </a:extLst>
            </p:cNvPr>
            <p:cNvPicPr>
              <a:picLocks noChangeAspect="1"/>
            </p:cNvPicPr>
            <p:nvPr/>
          </p:nvPicPr>
          <p:blipFill>
            <a:blip r:embed="rId7">
              <a:extLst>
                <a:ext uri="{BEBA8EAE-BF5A-486C-A8C5-ECC9F3942E4B}">
                  <a14:imgProps xmlns:a14="http://schemas.microsoft.com/office/drawing/2010/main">
                    <a14:imgLayer r:embed="rId8">
                      <a14:imgEffect>
                        <a14:saturation sat="309000"/>
                      </a14:imgEffect>
                    </a14:imgLayer>
                  </a14:imgProps>
                </a:ext>
              </a:extLst>
            </a:blip>
            <a:stretch>
              <a:fillRect/>
            </a:stretch>
          </p:blipFill>
          <p:spPr>
            <a:xfrm>
              <a:off x="2885440" y="114256"/>
              <a:ext cx="6421120" cy="1505753"/>
            </a:xfrm>
            <a:prstGeom prst="rect">
              <a:avLst/>
            </a:prstGeom>
          </p:spPr>
        </p:pic>
        <p:sp>
          <p:nvSpPr>
            <p:cNvPr id="12" name="TextBox 11">
              <a:extLst>
                <a:ext uri="{FF2B5EF4-FFF2-40B4-BE49-F238E27FC236}">
                  <a16:creationId xmlns:a16="http://schemas.microsoft.com/office/drawing/2014/main" id="{3B59B078-0C2D-AF72-A1BC-7F28E915D4CE}"/>
                </a:ext>
              </a:extLst>
            </p:cNvPr>
            <p:cNvSpPr txBox="1"/>
            <p:nvPr/>
          </p:nvSpPr>
          <p:spPr>
            <a:xfrm>
              <a:off x="4012694" y="114256"/>
              <a:ext cx="416661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SVN-Poky's" panose="020B0606040200020203" pitchFamily="34" charset="0"/>
                  <a:ea typeface="+mn-ea"/>
                  <a:cs typeface="+mn-cs"/>
                </a:rPr>
                <a:t>Dặn</a:t>
              </a:r>
              <a:r>
                <a:rPr kumimoji="0" lang="en-US" sz="7200" b="1" i="0" u="none" strike="noStrike" kern="1200" cap="none" spc="0" normalizeH="0" baseline="0" noProof="0" dirty="0">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SVN-Poky's" panose="020B0606040200020203" pitchFamily="34" charset="0"/>
                  <a:ea typeface="+mn-ea"/>
                  <a:cs typeface="+mn-cs"/>
                </a:rPr>
                <a:t> </a:t>
              </a:r>
              <a:r>
                <a:rPr kumimoji="0" lang="en-US" sz="7200" b="1" i="0" u="none" strike="noStrike" kern="1200" cap="none" spc="0" normalizeH="0" baseline="0" noProof="0" dirty="0" err="1">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SVN-Poky's" panose="020B0606040200020203" pitchFamily="34" charset="0"/>
                  <a:ea typeface="+mn-ea"/>
                  <a:cs typeface="+mn-cs"/>
                </a:rPr>
                <a:t>dò</a:t>
              </a:r>
              <a:endParaRPr kumimoji="0" lang="vi-VN" sz="7200" b="1" i="0" u="none" strike="noStrike" kern="1200" cap="none" spc="0" normalizeH="0" baseline="0" noProof="0" dirty="0">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Arial" panose="020B0604020202020204" pitchFamily="34" charset="0"/>
                <a:ea typeface="+mn-ea"/>
                <a:cs typeface="+mn-cs"/>
              </a:endParaRPr>
            </a:p>
          </p:txBody>
        </p:sp>
      </p:gr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905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10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22" presetClass="entr" presetSubtype="8" fill="hold" grpId="0" nodeType="withEffect">
                                  <p:stCondLst>
                                    <p:cond delay="1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22" presetClass="entr" presetSubtype="8" fill="hold" grpId="0" nodeType="withEffect">
                                  <p:stCondLst>
                                    <p:cond delay="10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grpId="0" nodeType="withEffect">
                                  <p:stCondLst>
                                    <p:cond delay="10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22" presetClass="entr" presetSubtype="8" fill="hold" nodeType="withEffect">
                                  <p:stCondLst>
                                    <p:cond delay="10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22" presetClass="entr" presetSubtype="8" fill="hold" nodeType="withEffect">
                                  <p:stCondLst>
                                    <p:cond delay="10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par>
                                <p:cTn id="30" presetID="22" presetClass="entr" presetSubtype="8" fill="hold" nodeType="withEffect">
                                  <p:stCondLst>
                                    <p:cond delay="10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par>
                                <p:cTn id="33" presetID="22" presetClass="entr" presetSubtype="8" fill="hold" nodeType="withEffect">
                                  <p:stCondLst>
                                    <p:cond delay="10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2F08C6C-C517-43E9-BA09-8B48F63F50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8" name="图片 7">
            <a:extLst>
              <a:ext uri="{FF2B5EF4-FFF2-40B4-BE49-F238E27FC236}">
                <a16:creationId xmlns:a16="http://schemas.microsoft.com/office/drawing/2014/main" id="{A7815502-6703-4935-90CC-064F43E606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1" t="39880" r="84776" b="45948"/>
          <a:stretch/>
        </p:blipFill>
        <p:spPr>
          <a:xfrm>
            <a:off x="0" y="-316787"/>
            <a:ext cx="1700981" cy="2407149"/>
          </a:xfrm>
          <a:prstGeom prst="rect">
            <a:avLst/>
          </a:prstGeom>
        </p:spPr>
      </p:pic>
      <p:pic>
        <p:nvPicPr>
          <p:cNvPr id="24" name="图片 23">
            <a:extLst>
              <a:ext uri="{FF2B5EF4-FFF2-40B4-BE49-F238E27FC236}">
                <a16:creationId xmlns:a16="http://schemas.microsoft.com/office/drawing/2014/main" id="{628316D4-726B-461F-B06B-94ED16EA42E3}"/>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2856365">
            <a:off x="10509884" y="234287"/>
            <a:ext cx="1039875" cy="919041"/>
          </a:xfrm>
          <a:prstGeom prst="rect">
            <a:avLst/>
          </a:prstGeom>
        </p:spPr>
      </p:pic>
      <p:pic>
        <p:nvPicPr>
          <p:cNvPr id="2" name="图片 13">
            <a:extLst>
              <a:ext uri="{FF2B5EF4-FFF2-40B4-BE49-F238E27FC236}">
                <a16:creationId xmlns:a16="http://schemas.microsoft.com/office/drawing/2014/main" id="{ACC18FB9-D3C3-14BB-A945-2E10702E6904}"/>
              </a:ext>
            </a:extLst>
          </p:cNvPr>
          <p:cNvPicPr>
            <a:picLocks noChangeAspect="1"/>
          </p:cNvPicPr>
          <p:nvPr/>
        </p:nvPicPr>
        <p:blipFill>
          <a:blip r:embed="rId6"/>
          <a:stretch>
            <a:fillRect/>
          </a:stretch>
        </p:blipFill>
        <p:spPr>
          <a:xfrm>
            <a:off x="0" y="3127248"/>
            <a:ext cx="12192000" cy="3730752"/>
          </a:xfrm>
          <a:prstGeom prst="rect">
            <a:avLst/>
          </a:prstGeom>
        </p:spPr>
      </p:pic>
      <p:pic>
        <p:nvPicPr>
          <p:cNvPr id="4" name="Picture 3">
            <a:extLst>
              <a:ext uri="{FF2B5EF4-FFF2-40B4-BE49-F238E27FC236}">
                <a16:creationId xmlns:a16="http://schemas.microsoft.com/office/drawing/2014/main" id="{C7B8216E-EC39-9A4D-DF8E-39026641E3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5429" y="1250518"/>
            <a:ext cx="8791195" cy="4133447"/>
          </a:xfrm>
          <a:prstGeom prst="rect">
            <a:avLst/>
          </a:prstGeom>
        </p:spPr>
      </p:pic>
    </p:spTree>
    <p:extLst>
      <p:ext uri="{BB962C8B-B14F-4D97-AF65-F5344CB8AC3E}">
        <p14:creationId xmlns:p14="http://schemas.microsoft.com/office/powerpoint/2010/main" val="3524305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5 NGÓN TAY XINH">
            <a:hlinkClick r:id="" action="ppaction://media"/>
            <a:extLst>
              <a:ext uri="{FF2B5EF4-FFF2-40B4-BE49-F238E27FC236}">
                <a16:creationId xmlns:a16="http://schemas.microsoft.com/office/drawing/2014/main" id="{D4F80BF7-DA92-6A93-C733-745C95D1D86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5387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026429-49BE-3BDA-14AA-D09068D18CC5}"/>
              </a:ext>
            </a:extLst>
          </p:cNvPr>
          <p:cNvPicPr>
            <a:picLocks noChangeAspect="1"/>
          </p:cNvPicPr>
          <p:nvPr/>
        </p:nvPicPr>
        <p:blipFill>
          <a:blip r:embed="rId3"/>
          <a:stretch>
            <a:fillRect/>
          </a:stretch>
        </p:blipFill>
        <p:spPr>
          <a:xfrm>
            <a:off x="1829849" y="300280"/>
            <a:ext cx="5840474" cy="2353260"/>
          </a:xfrm>
          <a:prstGeom prst="rect">
            <a:avLst/>
          </a:prstGeom>
        </p:spPr>
      </p:pic>
    </p:spTree>
    <p:extLst>
      <p:ext uri="{BB962C8B-B14F-4D97-AF65-F5344CB8AC3E}">
        <p14:creationId xmlns:p14="http://schemas.microsoft.com/office/powerpoint/2010/main" val="3553283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9EC2E641-61F7-CB5B-C5BB-D0FDD6F23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sp>
        <p:nvSpPr>
          <p:cNvPr id="4" name="Rectangle: Rounded Corners 11">
            <a:extLst>
              <a:ext uri="{FF2B5EF4-FFF2-40B4-BE49-F238E27FC236}">
                <a16:creationId xmlns:a16="http://schemas.microsoft.com/office/drawing/2014/main" id="{E7044127-2065-C890-03F1-A035029ECEF8}"/>
              </a:ext>
            </a:extLst>
          </p:cNvPr>
          <p:cNvSpPr/>
          <p:nvPr/>
        </p:nvSpPr>
        <p:spPr>
          <a:xfrm>
            <a:off x="284921" y="487963"/>
            <a:ext cx="11622156" cy="6056243"/>
          </a:xfrm>
          <a:custGeom>
            <a:avLst/>
            <a:gdLst>
              <a:gd name="connsiteX0" fmla="*/ 0 w 11622156"/>
              <a:gd name="connsiteY0" fmla="*/ 1009394 h 6056243"/>
              <a:gd name="connsiteX1" fmla="*/ 1009394 w 11622156"/>
              <a:gd name="connsiteY1" fmla="*/ 0 h 6056243"/>
              <a:gd name="connsiteX2" fmla="*/ 1766365 w 11622156"/>
              <a:gd name="connsiteY2" fmla="*/ 0 h 6056243"/>
              <a:gd name="connsiteX3" fmla="*/ 2139202 w 11622156"/>
              <a:gd name="connsiteY3" fmla="*/ 0 h 6056243"/>
              <a:gd name="connsiteX4" fmla="*/ 2416005 w 11622156"/>
              <a:gd name="connsiteY4" fmla="*/ 0 h 6056243"/>
              <a:gd name="connsiteX5" fmla="*/ 3076943 w 11622156"/>
              <a:gd name="connsiteY5" fmla="*/ 0 h 6056243"/>
              <a:gd name="connsiteX6" fmla="*/ 3449779 w 11622156"/>
              <a:gd name="connsiteY6" fmla="*/ 0 h 6056243"/>
              <a:gd name="connsiteX7" fmla="*/ 4206751 w 11622156"/>
              <a:gd name="connsiteY7" fmla="*/ 0 h 6056243"/>
              <a:gd name="connsiteX8" fmla="*/ 4579587 w 11622156"/>
              <a:gd name="connsiteY8" fmla="*/ 0 h 6056243"/>
              <a:gd name="connsiteX9" fmla="*/ 4952424 w 11622156"/>
              <a:gd name="connsiteY9" fmla="*/ 0 h 6056243"/>
              <a:gd name="connsiteX10" fmla="*/ 5229227 w 11622156"/>
              <a:gd name="connsiteY10" fmla="*/ 0 h 6056243"/>
              <a:gd name="connsiteX11" fmla="*/ 5698097 w 11622156"/>
              <a:gd name="connsiteY11" fmla="*/ 0 h 6056243"/>
              <a:gd name="connsiteX12" fmla="*/ 6166968 w 11622156"/>
              <a:gd name="connsiteY12" fmla="*/ 0 h 6056243"/>
              <a:gd name="connsiteX13" fmla="*/ 6635838 w 11622156"/>
              <a:gd name="connsiteY13" fmla="*/ 0 h 6056243"/>
              <a:gd name="connsiteX14" fmla="*/ 7296776 w 11622156"/>
              <a:gd name="connsiteY14" fmla="*/ 0 h 6056243"/>
              <a:gd name="connsiteX15" fmla="*/ 7669612 w 11622156"/>
              <a:gd name="connsiteY15" fmla="*/ 0 h 6056243"/>
              <a:gd name="connsiteX16" fmla="*/ 8234516 w 11622156"/>
              <a:gd name="connsiteY16" fmla="*/ 0 h 6056243"/>
              <a:gd name="connsiteX17" fmla="*/ 8607353 w 11622156"/>
              <a:gd name="connsiteY17" fmla="*/ 0 h 6056243"/>
              <a:gd name="connsiteX18" fmla="*/ 9364324 w 11622156"/>
              <a:gd name="connsiteY18" fmla="*/ 0 h 6056243"/>
              <a:gd name="connsiteX19" fmla="*/ 9833194 w 11622156"/>
              <a:gd name="connsiteY19" fmla="*/ 0 h 6056243"/>
              <a:gd name="connsiteX20" fmla="*/ 10109997 w 11622156"/>
              <a:gd name="connsiteY20" fmla="*/ 0 h 6056243"/>
              <a:gd name="connsiteX21" fmla="*/ 10612762 w 11622156"/>
              <a:gd name="connsiteY21" fmla="*/ 0 h 6056243"/>
              <a:gd name="connsiteX22" fmla="*/ 11622156 w 11622156"/>
              <a:gd name="connsiteY22" fmla="*/ 1009394 h 6056243"/>
              <a:gd name="connsiteX23" fmla="*/ 11622156 w 11622156"/>
              <a:gd name="connsiteY23" fmla="*/ 1666922 h 6056243"/>
              <a:gd name="connsiteX24" fmla="*/ 11622156 w 11622156"/>
              <a:gd name="connsiteY24" fmla="*/ 2162953 h 6056243"/>
              <a:gd name="connsiteX25" fmla="*/ 11622156 w 11622156"/>
              <a:gd name="connsiteY25" fmla="*/ 2658983 h 6056243"/>
              <a:gd name="connsiteX26" fmla="*/ 11622156 w 11622156"/>
              <a:gd name="connsiteY26" fmla="*/ 3235762 h 6056243"/>
              <a:gd name="connsiteX27" fmla="*/ 11622156 w 11622156"/>
              <a:gd name="connsiteY27" fmla="*/ 3812541 h 6056243"/>
              <a:gd name="connsiteX28" fmla="*/ 11622156 w 11622156"/>
              <a:gd name="connsiteY28" fmla="*/ 4470070 h 6056243"/>
              <a:gd name="connsiteX29" fmla="*/ 11622156 w 11622156"/>
              <a:gd name="connsiteY29" fmla="*/ 5046849 h 6056243"/>
              <a:gd name="connsiteX30" fmla="*/ 10612762 w 11622156"/>
              <a:gd name="connsiteY30" fmla="*/ 6056243 h 6056243"/>
              <a:gd name="connsiteX31" fmla="*/ 10047858 w 11622156"/>
              <a:gd name="connsiteY31" fmla="*/ 6056243 h 6056243"/>
              <a:gd name="connsiteX32" fmla="*/ 9578988 w 11622156"/>
              <a:gd name="connsiteY32" fmla="*/ 6056243 h 6056243"/>
              <a:gd name="connsiteX33" fmla="*/ 9302185 w 11622156"/>
              <a:gd name="connsiteY33" fmla="*/ 6056243 h 6056243"/>
              <a:gd name="connsiteX34" fmla="*/ 8545213 w 11622156"/>
              <a:gd name="connsiteY34" fmla="*/ 6056243 h 6056243"/>
              <a:gd name="connsiteX35" fmla="*/ 8268410 w 11622156"/>
              <a:gd name="connsiteY35" fmla="*/ 6056243 h 6056243"/>
              <a:gd name="connsiteX36" fmla="*/ 7607473 w 11622156"/>
              <a:gd name="connsiteY36" fmla="*/ 6056243 h 6056243"/>
              <a:gd name="connsiteX37" fmla="*/ 7138602 w 11622156"/>
              <a:gd name="connsiteY37" fmla="*/ 6056243 h 6056243"/>
              <a:gd name="connsiteX38" fmla="*/ 6765766 w 11622156"/>
              <a:gd name="connsiteY38" fmla="*/ 6056243 h 6056243"/>
              <a:gd name="connsiteX39" fmla="*/ 6296895 w 11622156"/>
              <a:gd name="connsiteY39" fmla="*/ 6056243 h 6056243"/>
              <a:gd name="connsiteX40" fmla="*/ 5635958 w 11622156"/>
              <a:gd name="connsiteY40" fmla="*/ 6056243 h 6056243"/>
              <a:gd name="connsiteX41" fmla="*/ 4975020 w 11622156"/>
              <a:gd name="connsiteY41" fmla="*/ 6056243 h 6056243"/>
              <a:gd name="connsiteX42" fmla="*/ 4506150 w 11622156"/>
              <a:gd name="connsiteY42" fmla="*/ 6056243 h 6056243"/>
              <a:gd name="connsiteX43" fmla="*/ 4037279 w 11622156"/>
              <a:gd name="connsiteY43" fmla="*/ 6056243 h 6056243"/>
              <a:gd name="connsiteX44" fmla="*/ 3376342 w 11622156"/>
              <a:gd name="connsiteY44" fmla="*/ 6056243 h 6056243"/>
              <a:gd name="connsiteX45" fmla="*/ 3003505 w 11622156"/>
              <a:gd name="connsiteY45" fmla="*/ 6056243 h 6056243"/>
              <a:gd name="connsiteX46" fmla="*/ 2726702 w 11622156"/>
              <a:gd name="connsiteY46" fmla="*/ 6056243 h 6056243"/>
              <a:gd name="connsiteX47" fmla="*/ 1969731 w 11622156"/>
              <a:gd name="connsiteY47" fmla="*/ 6056243 h 6056243"/>
              <a:gd name="connsiteX48" fmla="*/ 1692928 w 11622156"/>
              <a:gd name="connsiteY48" fmla="*/ 6056243 h 6056243"/>
              <a:gd name="connsiteX49" fmla="*/ 1009394 w 11622156"/>
              <a:gd name="connsiteY49" fmla="*/ 6056243 h 6056243"/>
              <a:gd name="connsiteX50" fmla="*/ 0 w 11622156"/>
              <a:gd name="connsiteY50" fmla="*/ 5046849 h 6056243"/>
              <a:gd name="connsiteX51" fmla="*/ 0 w 11622156"/>
              <a:gd name="connsiteY51" fmla="*/ 4591193 h 6056243"/>
              <a:gd name="connsiteX52" fmla="*/ 0 w 11622156"/>
              <a:gd name="connsiteY52" fmla="*/ 4054789 h 6056243"/>
              <a:gd name="connsiteX53" fmla="*/ 0 w 11622156"/>
              <a:gd name="connsiteY53" fmla="*/ 3397260 h 6056243"/>
              <a:gd name="connsiteX54" fmla="*/ 0 w 11622156"/>
              <a:gd name="connsiteY54" fmla="*/ 2901230 h 6056243"/>
              <a:gd name="connsiteX55" fmla="*/ 0 w 11622156"/>
              <a:gd name="connsiteY55" fmla="*/ 2445574 h 6056243"/>
              <a:gd name="connsiteX56" fmla="*/ 0 w 11622156"/>
              <a:gd name="connsiteY56" fmla="*/ 1788046 h 6056243"/>
              <a:gd name="connsiteX57" fmla="*/ 0 w 11622156"/>
              <a:gd name="connsiteY57" fmla="*/ 1009394 h 60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22156" h="6056243" fill="none" extrusionOk="0">
                <a:moveTo>
                  <a:pt x="0" y="1009394"/>
                </a:moveTo>
                <a:cubicBezTo>
                  <a:pt x="52822" y="524201"/>
                  <a:pt x="520798" y="110751"/>
                  <a:pt x="1009394" y="0"/>
                </a:cubicBezTo>
                <a:cubicBezTo>
                  <a:pt x="1358058" y="-78456"/>
                  <a:pt x="1434242" y="825"/>
                  <a:pt x="1766365" y="0"/>
                </a:cubicBezTo>
                <a:cubicBezTo>
                  <a:pt x="2098488" y="-825"/>
                  <a:pt x="1984889" y="44684"/>
                  <a:pt x="2139202" y="0"/>
                </a:cubicBezTo>
                <a:cubicBezTo>
                  <a:pt x="2293515" y="-44684"/>
                  <a:pt x="2359350" y="4175"/>
                  <a:pt x="2416005" y="0"/>
                </a:cubicBezTo>
                <a:cubicBezTo>
                  <a:pt x="2472660" y="-4175"/>
                  <a:pt x="2831903" y="30027"/>
                  <a:pt x="3076943" y="0"/>
                </a:cubicBezTo>
                <a:cubicBezTo>
                  <a:pt x="3321983" y="-30027"/>
                  <a:pt x="3265968" y="13709"/>
                  <a:pt x="3449779" y="0"/>
                </a:cubicBezTo>
                <a:cubicBezTo>
                  <a:pt x="3633590" y="-13709"/>
                  <a:pt x="4014923" y="27739"/>
                  <a:pt x="4206751" y="0"/>
                </a:cubicBezTo>
                <a:cubicBezTo>
                  <a:pt x="4398579" y="-27739"/>
                  <a:pt x="4484973" y="7019"/>
                  <a:pt x="4579587" y="0"/>
                </a:cubicBezTo>
                <a:cubicBezTo>
                  <a:pt x="4674201" y="-7019"/>
                  <a:pt x="4859018" y="15080"/>
                  <a:pt x="4952424" y="0"/>
                </a:cubicBezTo>
                <a:cubicBezTo>
                  <a:pt x="5045830" y="-15080"/>
                  <a:pt x="5155584" y="2938"/>
                  <a:pt x="5229227" y="0"/>
                </a:cubicBezTo>
                <a:cubicBezTo>
                  <a:pt x="5302870" y="-2938"/>
                  <a:pt x="5484059" y="13918"/>
                  <a:pt x="5698097" y="0"/>
                </a:cubicBezTo>
                <a:cubicBezTo>
                  <a:pt x="5912135" y="-13918"/>
                  <a:pt x="6038395" y="15009"/>
                  <a:pt x="6166968" y="0"/>
                </a:cubicBezTo>
                <a:cubicBezTo>
                  <a:pt x="6295541" y="-15009"/>
                  <a:pt x="6455774" y="42725"/>
                  <a:pt x="6635838" y="0"/>
                </a:cubicBezTo>
                <a:cubicBezTo>
                  <a:pt x="6815902" y="-42725"/>
                  <a:pt x="7038396" y="73758"/>
                  <a:pt x="7296776" y="0"/>
                </a:cubicBezTo>
                <a:cubicBezTo>
                  <a:pt x="7555156" y="-73758"/>
                  <a:pt x="7492686" y="41702"/>
                  <a:pt x="7669612" y="0"/>
                </a:cubicBezTo>
                <a:cubicBezTo>
                  <a:pt x="7846538" y="-41702"/>
                  <a:pt x="7954474" y="57749"/>
                  <a:pt x="8234516" y="0"/>
                </a:cubicBezTo>
                <a:cubicBezTo>
                  <a:pt x="8514558" y="-57749"/>
                  <a:pt x="8448370" y="19613"/>
                  <a:pt x="8607353" y="0"/>
                </a:cubicBezTo>
                <a:cubicBezTo>
                  <a:pt x="8766336" y="-19613"/>
                  <a:pt x="9025987" y="47697"/>
                  <a:pt x="9364324" y="0"/>
                </a:cubicBezTo>
                <a:cubicBezTo>
                  <a:pt x="9702661" y="-47697"/>
                  <a:pt x="9731668" y="19070"/>
                  <a:pt x="9833194" y="0"/>
                </a:cubicBezTo>
                <a:cubicBezTo>
                  <a:pt x="9934720" y="-19070"/>
                  <a:pt x="10018046" y="8719"/>
                  <a:pt x="10109997" y="0"/>
                </a:cubicBezTo>
                <a:cubicBezTo>
                  <a:pt x="10201948" y="-8719"/>
                  <a:pt x="10414611" y="38790"/>
                  <a:pt x="10612762" y="0"/>
                </a:cubicBezTo>
                <a:cubicBezTo>
                  <a:pt x="11041545" y="34044"/>
                  <a:pt x="11494868" y="440594"/>
                  <a:pt x="11622156" y="1009394"/>
                </a:cubicBezTo>
                <a:cubicBezTo>
                  <a:pt x="11699873" y="1287461"/>
                  <a:pt x="11620591" y="1448278"/>
                  <a:pt x="11622156" y="1666922"/>
                </a:cubicBezTo>
                <a:cubicBezTo>
                  <a:pt x="11623721" y="1885566"/>
                  <a:pt x="11603030" y="1986042"/>
                  <a:pt x="11622156" y="2162953"/>
                </a:cubicBezTo>
                <a:cubicBezTo>
                  <a:pt x="11641282" y="2339864"/>
                  <a:pt x="11617295" y="2521599"/>
                  <a:pt x="11622156" y="2658983"/>
                </a:cubicBezTo>
                <a:cubicBezTo>
                  <a:pt x="11627017" y="2796367"/>
                  <a:pt x="11594400" y="3019284"/>
                  <a:pt x="11622156" y="3235762"/>
                </a:cubicBezTo>
                <a:cubicBezTo>
                  <a:pt x="11649912" y="3452240"/>
                  <a:pt x="11571482" y="3531182"/>
                  <a:pt x="11622156" y="3812541"/>
                </a:cubicBezTo>
                <a:cubicBezTo>
                  <a:pt x="11672830" y="4093900"/>
                  <a:pt x="11576804" y="4244422"/>
                  <a:pt x="11622156" y="4470070"/>
                </a:cubicBezTo>
                <a:cubicBezTo>
                  <a:pt x="11667508" y="4695718"/>
                  <a:pt x="11598623" y="4762520"/>
                  <a:pt x="11622156" y="5046849"/>
                </a:cubicBezTo>
                <a:cubicBezTo>
                  <a:pt x="11659448" y="5457655"/>
                  <a:pt x="11233090" y="5978096"/>
                  <a:pt x="10612762" y="6056243"/>
                </a:cubicBezTo>
                <a:cubicBezTo>
                  <a:pt x="10486867" y="6062969"/>
                  <a:pt x="10267403" y="6017910"/>
                  <a:pt x="10047858" y="6056243"/>
                </a:cubicBezTo>
                <a:cubicBezTo>
                  <a:pt x="9828313" y="6094576"/>
                  <a:pt x="9688542" y="6022418"/>
                  <a:pt x="9578988" y="6056243"/>
                </a:cubicBezTo>
                <a:cubicBezTo>
                  <a:pt x="9469434" y="6090068"/>
                  <a:pt x="9366482" y="6036218"/>
                  <a:pt x="9302185" y="6056243"/>
                </a:cubicBezTo>
                <a:cubicBezTo>
                  <a:pt x="9237888" y="6076268"/>
                  <a:pt x="8782197" y="6044401"/>
                  <a:pt x="8545213" y="6056243"/>
                </a:cubicBezTo>
                <a:cubicBezTo>
                  <a:pt x="8308229" y="6068085"/>
                  <a:pt x="8335034" y="6049803"/>
                  <a:pt x="8268410" y="6056243"/>
                </a:cubicBezTo>
                <a:cubicBezTo>
                  <a:pt x="8201786" y="6062683"/>
                  <a:pt x="7846806" y="5988982"/>
                  <a:pt x="7607473" y="6056243"/>
                </a:cubicBezTo>
                <a:cubicBezTo>
                  <a:pt x="7368140" y="6123504"/>
                  <a:pt x="7233825" y="6040316"/>
                  <a:pt x="7138602" y="6056243"/>
                </a:cubicBezTo>
                <a:cubicBezTo>
                  <a:pt x="7043379" y="6072170"/>
                  <a:pt x="6951940" y="6021842"/>
                  <a:pt x="6765766" y="6056243"/>
                </a:cubicBezTo>
                <a:cubicBezTo>
                  <a:pt x="6579592" y="6090644"/>
                  <a:pt x="6394272" y="6038811"/>
                  <a:pt x="6296895" y="6056243"/>
                </a:cubicBezTo>
                <a:cubicBezTo>
                  <a:pt x="6199518" y="6073675"/>
                  <a:pt x="5850902" y="6020866"/>
                  <a:pt x="5635958" y="6056243"/>
                </a:cubicBezTo>
                <a:cubicBezTo>
                  <a:pt x="5421014" y="6091620"/>
                  <a:pt x="5291497" y="6003730"/>
                  <a:pt x="4975020" y="6056243"/>
                </a:cubicBezTo>
                <a:cubicBezTo>
                  <a:pt x="4658543" y="6108756"/>
                  <a:pt x="4690023" y="6032412"/>
                  <a:pt x="4506150" y="6056243"/>
                </a:cubicBezTo>
                <a:cubicBezTo>
                  <a:pt x="4322277" y="6080074"/>
                  <a:pt x="4216000" y="6042625"/>
                  <a:pt x="4037279" y="6056243"/>
                </a:cubicBezTo>
                <a:cubicBezTo>
                  <a:pt x="3858558" y="6069861"/>
                  <a:pt x="3589902" y="6005571"/>
                  <a:pt x="3376342" y="6056243"/>
                </a:cubicBezTo>
                <a:cubicBezTo>
                  <a:pt x="3162782" y="6106915"/>
                  <a:pt x="3126455" y="6032497"/>
                  <a:pt x="3003505" y="6056243"/>
                </a:cubicBezTo>
                <a:cubicBezTo>
                  <a:pt x="2880555" y="6079989"/>
                  <a:pt x="2835689" y="6028650"/>
                  <a:pt x="2726702" y="6056243"/>
                </a:cubicBezTo>
                <a:cubicBezTo>
                  <a:pt x="2617715" y="6083836"/>
                  <a:pt x="2305374" y="5970815"/>
                  <a:pt x="1969731" y="6056243"/>
                </a:cubicBezTo>
                <a:cubicBezTo>
                  <a:pt x="1634088" y="6141671"/>
                  <a:pt x="1764743" y="6038579"/>
                  <a:pt x="1692928" y="6056243"/>
                </a:cubicBezTo>
                <a:cubicBezTo>
                  <a:pt x="1621113" y="6073907"/>
                  <a:pt x="1231212" y="6054577"/>
                  <a:pt x="1009394" y="6056243"/>
                </a:cubicBezTo>
                <a:cubicBezTo>
                  <a:pt x="501338" y="6121373"/>
                  <a:pt x="-29231" y="5611870"/>
                  <a:pt x="0" y="5046849"/>
                </a:cubicBezTo>
                <a:cubicBezTo>
                  <a:pt x="-8765" y="4913072"/>
                  <a:pt x="19605" y="4782815"/>
                  <a:pt x="0" y="4591193"/>
                </a:cubicBezTo>
                <a:cubicBezTo>
                  <a:pt x="-19605" y="4399571"/>
                  <a:pt x="43031" y="4194103"/>
                  <a:pt x="0" y="4054789"/>
                </a:cubicBezTo>
                <a:cubicBezTo>
                  <a:pt x="-43031" y="3915475"/>
                  <a:pt x="54479" y="3622438"/>
                  <a:pt x="0" y="3397260"/>
                </a:cubicBezTo>
                <a:cubicBezTo>
                  <a:pt x="-54479" y="3172082"/>
                  <a:pt x="20148" y="3132545"/>
                  <a:pt x="0" y="2901230"/>
                </a:cubicBezTo>
                <a:cubicBezTo>
                  <a:pt x="-20148" y="2669915"/>
                  <a:pt x="3618" y="2551636"/>
                  <a:pt x="0" y="2445574"/>
                </a:cubicBezTo>
                <a:cubicBezTo>
                  <a:pt x="-3618" y="2339512"/>
                  <a:pt x="21679" y="1937906"/>
                  <a:pt x="0" y="1788046"/>
                </a:cubicBezTo>
                <a:cubicBezTo>
                  <a:pt x="-21679" y="1638186"/>
                  <a:pt x="11227" y="1339892"/>
                  <a:pt x="0" y="1009394"/>
                </a:cubicBezTo>
                <a:close/>
              </a:path>
              <a:path w="11622156" h="6056243" stroke="0" extrusionOk="0">
                <a:moveTo>
                  <a:pt x="0" y="1009394"/>
                </a:moveTo>
                <a:cubicBezTo>
                  <a:pt x="-14695" y="365116"/>
                  <a:pt x="407031" y="-96688"/>
                  <a:pt x="1009394" y="0"/>
                </a:cubicBezTo>
                <a:cubicBezTo>
                  <a:pt x="1065416" y="-20774"/>
                  <a:pt x="1210244" y="32682"/>
                  <a:pt x="1286197" y="0"/>
                </a:cubicBezTo>
                <a:cubicBezTo>
                  <a:pt x="1362150" y="-32682"/>
                  <a:pt x="1616902" y="56945"/>
                  <a:pt x="1851101" y="0"/>
                </a:cubicBezTo>
                <a:cubicBezTo>
                  <a:pt x="2085300" y="-56945"/>
                  <a:pt x="2000136" y="11991"/>
                  <a:pt x="2127904" y="0"/>
                </a:cubicBezTo>
                <a:cubicBezTo>
                  <a:pt x="2255672" y="-11991"/>
                  <a:pt x="2581626" y="47181"/>
                  <a:pt x="2788842" y="0"/>
                </a:cubicBezTo>
                <a:cubicBezTo>
                  <a:pt x="2996058" y="-47181"/>
                  <a:pt x="3007596" y="42043"/>
                  <a:pt x="3161678" y="0"/>
                </a:cubicBezTo>
                <a:cubicBezTo>
                  <a:pt x="3315760" y="-42043"/>
                  <a:pt x="3305923" y="25098"/>
                  <a:pt x="3438481" y="0"/>
                </a:cubicBezTo>
                <a:cubicBezTo>
                  <a:pt x="3571039" y="-25098"/>
                  <a:pt x="3614912" y="26520"/>
                  <a:pt x="3715284" y="0"/>
                </a:cubicBezTo>
                <a:cubicBezTo>
                  <a:pt x="3815656" y="-26520"/>
                  <a:pt x="4058612" y="45119"/>
                  <a:pt x="4280188" y="0"/>
                </a:cubicBezTo>
                <a:cubicBezTo>
                  <a:pt x="4501764" y="-45119"/>
                  <a:pt x="4496929" y="16987"/>
                  <a:pt x="4653025" y="0"/>
                </a:cubicBezTo>
                <a:cubicBezTo>
                  <a:pt x="4809121" y="-16987"/>
                  <a:pt x="4856613" y="11495"/>
                  <a:pt x="4929828" y="0"/>
                </a:cubicBezTo>
                <a:cubicBezTo>
                  <a:pt x="5003043" y="-11495"/>
                  <a:pt x="5348821" y="52314"/>
                  <a:pt x="5686799" y="0"/>
                </a:cubicBezTo>
                <a:cubicBezTo>
                  <a:pt x="6024777" y="-52314"/>
                  <a:pt x="6047552" y="61205"/>
                  <a:pt x="6347737" y="0"/>
                </a:cubicBezTo>
                <a:cubicBezTo>
                  <a:pt x="6647922" y="-61205"/>
                  <a:pt x="6586937" y="27819"/>
                  <a:pt x="6720573" y="0"/>
                </a:cubicBezTo>
                <a:cubicBezTo>
                  <a:pt x="6854209" y="-27819"/>
                  <a:pt x="7074483" y="29335"/>
                  <a:pt x="7285477" y="0"/>
                </a:cubicBezTo>
                <a:cubicBezTo>
                  <a:pt x="7496471" y="-29335"/>
                  <a:pt x="7428573" y="7613"/>
                  <a:pt x="7562280" y="0"/>
                </a:cubicBezTo>
                <a:cubicBezTo>
                  <a:pt x="7695987" y="-7613"/>
                  <a:pt x="7849050" y="34570"/>
                  <a:pt x="8031151" y="0"/>
                </a:cubicBezTo>
                <a:cubicBezTo>
                  <a:pt x="8213252" y="-34570"/>
                  <a:pt x="8228236" y="5479"/>
                  <a:pt x="8307954" y="0"/>
                </a:cubicBezTo>
                <a:cubicBezTo>
                  <a:pt x="8387672" y="-5479"/>
                  <a:pt x="8515141" y="12890"/>
                  <a:pt x="8584757" y="0"/>
                </a:cubicBezTo>
                <a:cubicBezTo>
                  <a:pt x="8654373" y="-12890"/>
                  <a:pt x="8934157" y="47297"/>
                  <a:pt x="9053627" y="0"/>
                </a:cubicBezTo>
                <a:cubicBezTo>
                  <a:pt x="9173097" y="-47297"/>
                  <a:pt x="9411826" y="64582"/>
                  <a:pt x="9618531" y="0"/>
                </a:cubicBezTo>
                <a:cubicBezTo>
                  <a:pt x="9825236" y="-64582"/>
                  <a:pt x="10229751" y="28462"/>
                  <a:pt x="10612762" y="0"/>
                </a:cubicBezTo>
                <a:cubicBezTo>
                  <a:pt x="11106439" y="52871"/>
                  <a:pt x="11607988" y="460967"/>
                  <a:pt x="11622156" y="1009394"/>
                </a:cubicBezTo>
                <a:cubicBezTo>
                  <a:pt x="11672623" y="1186910"/>
                  <a:pt x="11565715" y="1370085"/>
                  <a:pt x="11622156" y="1545799"/>
                </a:cubicBezTo>
                <a:cubicBezTo>
                  <a:pt x="11678597" y="1721514"/>
                  <a:pt x="11608139" y="1891118"/>
                  <a:pt x="11622156" y="2203327"/>
                </a:cubicBezTo>
                <a:cubicBezTo>
                  <a:pt x="11636173" y="2515536"/>
                  <a:pt x="11592030" y="2590917"/>
                  <a:pt x="11622156" y="2739732"/>
                </a:cubicBezTo>
                <a:cubicBezTo>
                  <a:pt x="11652282" y="2888547"/>
                  <a:pt x="11560594" y="3210546"/>
                  <a:pt x="11622156" y="3356886"/>
                </a:cubicBezTo>
                <a:cubicBezTo>
                  <a:pt x="11683718" y="3503226"/>
                  <a:pt x="11569268" y="3680875"/>
                  <a:pt x="11622156" y="3933665"/>
                </a:cubicBezTo>
                <a:cubicBezTo>
                  <a:pt x="11675044" y="4186455"/>
                  <a:pt x="11613034" y="4187556"/>
                  <a:pt x="11622156" y="4429695"/>
                </a:cubicBezTo>
                <a:cubicBezTo>
                  <a:pt x="11631278" y="4671834"/>
                  <a:pt x="11559831" y="4785347"/>
                  <a:pt x="11622156" y="5046849"/>
                </a:cubicBezTo>
                <a:cubicBezTo>
                  <a:pt x="11671119" y="5642148"/>
                  <a:pt x="11186671" y="6012676"/>
                  <a:pt x="10612762" y="6056243"/>
                </a:cubicBezTo>
                <a:cubicBezTo>
                  <a:pt x="10400494" y="6117983"/>
                  <a:pt x="10098454" y="6003946"/>
                  <a:pt x="9855791" y="6056243"/>
                </a:cubicBezTo>
                <a:cubicBezTo>
                  <a:pt x="9613128" y="6108540"/>
                  <a:pt x="9393518" y="6031075"/>
                  <a:pt x="9098819" y="6056243"/>
                </a:cubicBezTo>
                <a:cubicBezTo>
                  <a:pt x="8804120" y="6081411"/>
                  <a:pt x="8756590" y="5985490"/>
                  <a:pt x="8437882" y="6056243"/>
                </a:cubicBezTo>
                <a:cubicBezTo>
                  <a:pt x="8119174" y="6126996"/>
                  <a:pt x="8087844" y="6054828"/>
                  <a:pt x="7969011" y="6056243"/>
                </a:cubicBezTo>
                <a:cubicBezTo>
                  <a:pt x="7850178" y="6057658"/>
                  <a:pt x="7615845" y="6050488"/>
                  <a:pt x="7500141" y="6056243"/>
                </a:cubicBezTo>
                <a:cubicBezTo>
                  <a:pt x="7384437" y="6061998"/>
                  <a:pt x="7217425" y="6038451"/>
                  <a:pt x="7127304" y="6056243"/>
                </a:cubicBezTo>
                <a:cubicBezTo>
                  <a:pt x="7037183" y="6074035"/>
                  <a:pt x="6650256" y="6042105"/>
                  <a:pt x="6466367" y="6056243"/>
                </a:cubicBezTo>
                <a:cubicBezTo>
                  <a:pt x="6282478" y="6070381"/>
                  <a:pt x="6063783" y="6050412"/>
                  <a:pt x="5901463" y="6056243"/>
                </a:cubicBezTo>
                <a:cubicBezTo>
                  <a:pt x="5739143" y="6062074"/>
                  <a:pt x="5577055" y="6036910"/>
                  <a:pt x="5432592" y="6056243"/>
                </a:cubicBezTo>
                <a:cubicBezTo>
                  <a:pt x="5288129" y="6075576"/>
                  <a:pt x="5070847" y="6014055"/>
                  <a:pt x="4963722" y="6056243"/>
                </a:cubicBezTo>
                <a:cubicBezTo>
                  <a:pt x="4856597" y="6098431"/>
                  <a:pt x="4517685" y="5997824"/>
                  <a:pt x="4302784" y="6056243"/>
                </a:cubicBezTo>
                <a:cubicBezTo>
                  <a:pt x="4087883" y="6114662"/>
                  <a:pt x="3800842" y="6041131"/>
                  <a:pt x="3545813" y="6056243"/>
                </a:cubicBezTo>
                <a:cubicBezTo>
                  <a:pt x="3290784" y="6071355"/>
                  <a:pt x="3272405" y="6003240"/>
                  <a:pt x="3076943" y="6056243"/>
                </a:cubicBezTo>
                <a:cubicBezTo>
                  <a:pt x="2881481" y="6109246"/>
                  <a:pt x="2718902" y="6034739"/>
                  <a:pt x="2416005" y="6056243"/>
                </a:cubicBezTo>
                <a:cubicBezTo>
                  <a:pt x="2113108" y="6077747"/>
                  <a:pt x="2050843" y="6026924"/>
                  <a:pt x="1755067" y="6056243"/>
                </a:cubicBezTo>
                <a:cubicBezTo>
                  <a:pt x="1459291" y="6085562"/>
                  <a:pt x="1293464" y="5968102"/>
                  <a:pt x="1009394" y="6056243"/>
                </a:cubicBezTo>
                <a:cubicBezTo>
                  <a:pt x="585023" y="6058739"/>
                  <a:pt x="18105" y="5487898"/>
                  <a:pt x="0" y="5046849"/>
                </a:cubicBezTo>
                <a:cubicBezTo>
                  <a:pt x="-55081" y="4840345"/>
                  <a:pt x="32113" y="4701234"/>
                  <a:pt x="0" y="4510444"/>
                </a:cubicBezTo>
                <a:cubicBezTo>
                  <a:pt x="-32113" y="4319654"/>
                  <a:pt x="34767" y="4111321"/>
                  <a:pt x="0" y="3893290"/>
                </a:cubicBezTo>
                <a:cubicBezTo>
                  <a:pt x="-34767" y="3675259"/>
                  <a:pt x="6124" y="3575045"/>
                  <a:pt x="0" y="3356886"/>
                </a:cubicBezTo>
                <a:cubicBezTo>
                  <a:pt x="-6124" y="3138727"/>
                  <a:pt x="63900" y="3020011"/>
                  <a:pt x="0" y="2780106"/>
                </a:cubicBezTo>
                <a:cubicBezTo>
                  <a:pt x="-63900" y="2540201"/>
                  <a:pt x="36283" y="2399461"/>
                  <a:pt x="0" y="2243702"/>
                </a:cubicBezTo>
                <a:cubicBezTo>
                  <a:pt x="-36283" y="2087943"/>
                  <a:pt x="12002" y="1847001"/>
                  <a:pt x="0" y="1586173"/>
                </a:cubicBezTo>
                <a:cubicBezTo>
                  <a:pt x="-12002" y="1325345"/>
                  <a:pt x="15546" y="1188833"/>
                  <a:pt x="0" y="1009394"/>
                </a:cubicBezTo>
                <a:close/>
              </a:path>
            </a:pathLst>
          </a:custGeom>
          <a:solidFill>
            <a:schemeClr val="bg1">
              <a:alpha val="85000"/>
            </a:schemeClr>
          </a:solidFill>
          <a:ln>
            <a:extLst>
              <a:ext uri="{C807C97D-BFC1-408E-A445-0C87EB9F89A2}">
                <ask:lineSketchStyleProps xmlns:ask="http://schemas.microsoft.com/office/drawing/2018/sketchyshapes" xmln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8" name="Double Wave 7">
            <a:extLst>
              <a:ext uri="{FF2B5EF4-FFF2-40B4-BE49-F238E27FC236}">
                <a16:creationId xmlns:a16="http://schemas.microsoft.com/office/drawing/2014/main" id="{719991CA-65BE-D9D2-05A9-9A5DD68A372C}"/>
              </a:ext>
            </a:extLst>
          </p:cNvPr>
          <p:cNvSpPr/>
          <p:nvPr/>
        </p:nvSpPr>
        <p:spPr>
          <a:xfrm>
            <a:off x="2512624" y="762860"/>
            <a:ext cx="7453310"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Hoạt động 1</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Tìm</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hiểu</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những</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trường</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hợp</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trẻ</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em</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bị</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xâm</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hại</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tinh</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thần</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trong</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thực</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tế</a:t>
            </a:r>
            <a:endPar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2" descr="Cute cartoon thai student namaste greeting in the school uniform. Free Vector">
            <a:extLst>
              <a:ext uri="{FF2B5EF4-FFF2-40B4-BE49-F238E27FC236}">
                <a16:creationId xmlns:a16="http://schemas.microsoft.com/office/drawing/2014/main" id="{FB887697-B835-632E-CF84-761659C261F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810950" y="2198806"/>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te cartoon thai student namaste greeting in the school uniform. Free Vector">
            <a:extLst>
              <a:ext uri="{FF2B5EF4-FFF2-40B4-BE49-F238E27FC236}">
                <a16:creationId xmlns:a16="http://schemas.microsoft.com/office/drawing/2014/main" id="{D128C97B-1F75-CCB7-945D-DD040D58A30B}"/>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779079" y="2031299"/>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552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xmln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2" name="TextBox 1">
            <a:extLst>
              <a:ext uri="{FF2B5EF4-FFF2-40B4-BE49-F238E27FC236}">
                <a16:creationId xmlns:a16="http://schemas.microsoft.com/office/drawing/2014/main" id="{A7B251E4-1F52-D3EB-BCD2-050EBD10B5AC}"/>
              </a:ext>
            </a:extLst>
          </p:cNvPr>
          <p:cNvSpPr txBox="1"/>
          <p:nvPr/>
        </p:nvSpPr>
        <p:spPr>
          <a:xfrm>
            <a:off x="760288" y="369870"/>
            <a:ext cx="10767316" cy="758669"/>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altLang="zh-CN" sz="4000" b="1" i="1"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Cùng</a:t>
            </a:r>
            <a:r>
              <a:rPr kumimoji="0" lang="en-US" altLang="zh-CN" sz="4000" b="1" i="1"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altLang="zh-CN" sz="4000" b="1" i="1"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xem</a:t>
            </a:r>
            <a:r>
              <a:rPr kumimoji="0" lang="en-US" altLang="zh-CN" sz="4000" b="1" i="1"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video </a:t>
            </a:r>
            <a:r>
              <a:rPr kumimoji="0" lang="en-US" altLang="zh-CN" sz="4000" b="1" i="1"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về</a:t>
            </a:r>
            <a:r>
              <a:rPr kumimoji="0" lang="en-US" altLang="zh-CN" sz="4000" b="1" i="1"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altLang="zh-CN" sz="4000" b="1" i="1"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xâm</a:t>
            </a:r>
            <a:r>
              <a:rPr kumimoji="0" lang="en-US" altLang="zh-CN" sz="4000" b="1" i="1"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altLang="zh-CN" sz="4000" b="1" i="1"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hại</a:t>
            </a:r>
            <a:r>
              <a:rPr kumimoji="0" lang="en-US" altLang="zh-CN" sz="4000" b="1" i="1"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altLang="zh-CN" sz="4000" b="1" i="1"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tinh</a:t>
            </a:r>
            <a:r>
              <a:rPr kumimoji="0" lang="en-US" altLang="zh-CN" sz="4000" b="1" i="1"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altLang="zh-CN" sz="4000" b="1" i="1"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thần</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3" name="Xâm hại tinh thần">
            <a:hlinkClick r:id="" action="ppaction://media"/>
            <a:extLst>
              <a:ext uri="{FF2B5EF4-FFF2-40B4-BE49-F238E27FC236}">
                <a16:creationId xmlns:a16="http://schemas.microsoft.com/office/drawing/2014/main" id="{E098CFFD-E75E-3CB3-A7A0-1F17A459C2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55749" y="1362075"/>
            <a:ext cx="8805333" cy="4953000"/>
          </a:xfrm>
          <a:prstGeom prst="rect">
            <a:avLst/>
          </a:prstGeom>
        </p:spPr>
      </p:pic>
    </p:spTree>
    <p:extLst>
      <p:ext uri="{BB962C8B-B14F-4D97-AF65-F5344CB8AC3E}">
        <p14:creationId xmlns:p14="http://schemas.microsoft.com/office/powerpoint/2010/main" val="1344909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828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xmln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grpSp>
        <p:nvGrpSpPr>
          <p:cNvPr id="3" name="Group 2">
            <a:extLst>
              <a:ext uri="{FF2B5EF4-FFF2-40B4-BE49-F238E27FC236}">
                <a16:creationId xmlns:a16="http://schemas.microsoft.com/office/drawing/2014/main" id="{02ACCF55-D087-60C9-A3F1-2310CB3AC438}"/>
              </a:ext>
            </a:extLst>
          </p:cNvPr>
          <p:cNvGrpSpPr/>
          <p:nvPr/>
        </p:nvGrpSpPr>
        <p:grpSpPr>
          <a:xfrm>
            <a:off x="140093" y="3169203"/>
            <a:ext cx="4718300" cy="3219610"/>
            <a:chOff x="8391525" y="4286250"/>
            <a:chExt cx="3949408" cy="2272460"/>
          </a:xfrm>
        </p:grpSpPr>
        <p:grpSp>
          <p:nvGrpSpPr>
            <p:cNvPr id="5" name="Group 4">
              <a:extLst>
                <a:ext uri="{FF2B5EF4-FFF2-40B4-BE49-F238E27FC236}">
                  <a16:creationId xmlns:a16="http://schemas.microsoft.com/office/drawing/2014/main" id="{8F9B6255-3C7D-F9FC-0F6D-D6BBE5EC9086}"/>
                </a:ext>
              </a:extLst>
            </p:cNvPr>
            <p:cNvGrpSpPr/>
            <p:nvPr/>
          </p:nvGrpSpPr>
          <p:grpSpPr>
            <a:xfrm>
              <a:off x="8391525" y="4610099"/>
              <a:ext cx="3949408" cy="1948611"/>
              <a:chOff x="552075" y="4100046"/>
              <a:chExt cx="5135957" cy="2549869"/>
            </a:xfrm>
          </p:grpSpPr>
          <p:pic>
            <p:nvPicPr>
              <p:cNvPr id="8" name="Picture 7" descr="A picture containing text&#10;&#10;Description automatically generated">
                <a:extLst>
                  <a:ext uri="{FF2B5EF4-FFF2-40B4-BE49-F238E27FC236}">
                    <a16:creationId xmlns:a16="http://schemas.microsoft.com/office/drawing/2014/main" id="{3604940D-889B-16C1-84FD-7C64F0F2B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075" y="4100046"/>
                <a:ext cx="5135957" cy="2549869"/>
              </a:xfrm>
              <a:prstGeom prst="rect">
                <a:avLst/>
              </a:prstGeom>
            </p:spPr>
          </p:pic>
          <p:pic>
            <p:nvPicPr>
              <p:cNvPr id="9" name="Picture 8">
                <a:extLst>
                  <a:ext uri="{FF2B5EF4-FFF2-40B4-BE49-F238E27FC236}">
                    <a16:creationId xmlns:a16="http://schemas.microsoft.com/office/drawing/2014/main" id="{AF4639DC-1E11-CF6B-9EF6-EAA3B597320A}"/>
                  </a:ext>
                </a:extLst>
              </p:cNvPr>
              <p:cNvPicPr>
                <a:picLocks noChangeAspect="1"/>
              </p:cNvPicPr>
              <p:nvPr/>
            </p:nvPicPr>
            <p:blipFill>
              <a:blip r:embed="rId4"/>
              <a:stretch>
                <a:fillRect/>
              </a:stretch>
            </p:blipFill>
            <p:spPr>
              <a:xfrm>
                <a:off x="2363339" y="5792836"/>
                <a:ext cx="1035879" cy="779473"/>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grpSp>
        <p:sp>
          <p:nvSpPr>
            <p:cNvPr id="6" name="TextBox 5">
              <a:extLst>
                <a:ext uri="{FF2B5EF4-FFF2-40B4-BE49-F238E27FC236}">
                  <a16:creationId xmlns:a16="http://schemas.microsoft.com/office/drawing/2014/main" id="{039D3C6C-3043-D21B-D82E-C491BAC1ADD9}"/>
                </a:ext>
              </a:extLst>
            </p:cNvPr>
            <p:cNvSpPr txBox="1"/>
            <p:nvPr/>
          </p:nvSpPr>
          <p:spPr>
            <a:xfrm>
              <a:off x="8886825" y="4286250"/>
              <a:ext cx="3105150" cy="4561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a:ea typeface="+mn-ea"/>
                  <a:cs typeface="+mn-cs"/>
                </a:rPr>
                <a:t>Thảo</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luận</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nhóm</a:t>
              </a:r>
              <a:r>
                <a:rPr kumimoji="0" lang="en-US" sz="3600" b="1" i="0" u="none" strike="noStrike" kern="1200" cap="none" spc="0" normalizeH="0" baseline="0" noProof="0" dirty="0">
                  <a:ln>
                    <a:noFill/>
                  </a:ln>
                  <a:solidFill>
                    <a:srgbClr val="FF0000"/>
                  </a:solidFill>
                  <a:effectLst/>
                  <a:uLnTx/>
                  <a:uFillTx/>
                  <a:latin typeface="Calibri"/>
                  <a:ea typeface="+mn-ea"/>
                  <a:cs typeface="+mn-cs"/>
                </a:rPr>
                <a:t> 4</a:t>
              </a:r>
            </a:p>
          </p:txBody>
        </p:sp>
      </p:grpSp>
      <p:sp>
        <p:nvSpPr>
          <p:cNvPr id="10" name="Speech Bubble: Rectangle with Corners Rounded 4">
            <a:extLst>
              <a:ext uri="{FF2B5EF4-FFF2-40B4-BE49-F238E27FC236}">
                <a16:creationId xmlns:a16="http://schemas.microsoft.com/office/drawing/2014/main" id="{A1F661F2-3CB4-EBDA-4ADC-A53FE5657395}"/>
              </a:ext>
            </a:extLst>
          </p:cNvPr>
          <p:cNvSpPr/>
          <p:nvPr/>
        </p:nvSpPr>
        <p:spPr>
          <a:xfrm flipH="1">
            <a:off x="3234821" y="548556"/>
            <a:ext cx="7052177" cy="1261194"/>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FF0000"/>
                </a:solidFill>
                <a:latin typeface="Calibri" panose="020F0502020204030204" pitchFamily="34" charset="0"/>
                <a:cs typeface="Calibri" panose="020F0502020204030204" pitchFamily="34" charset="0"/>
              </a:rPr>
              <a:t>Hành</a:t>
            </a:r>
            <a:r>
              <a:rPr lang="en-US" sz="4000" b="1" dirty="0">
                <a:solidFill>
                  <a:srgbClr val="FF0000"/>
                </a:solidFill>
                <a:latin typeface="Calibri" panose="020F0502020204030204" pitchFamily="34" charset="0"/>
                <a:cs typeface="Calibri" panose="020F0502020204030204" pitchFamily="34" charset="0"/>
              </a:rPr>
              <a:t> vi </a:t>
            </a:r>
            <a:r>
              <a:rPr lang="en-US" sz="4000" b="1" dirty="0" err="1">
                <a:solidFill>
                  <a:srgbClr val="FF0000"/>
                </a:solidFill>
                <a:latin typeface="Calibri" panose="020F0502020204030204" pitchFamily="34" charset="0"/>
                <a:cs typeface="Calibri" panose="020F0502020204030204" pitchFamily="34" charset="0"/>
              </a:rPr>
              <a:t>nào</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hành</a:t>
            </a:r>
            <a:r>
              <a:rPr lang="en-US" sz="4000" b="1" dirty="0">
                <a:solidFill>
                  <a:srgbClr val="FF0000"/>
                </a:solidFill>
                <a:latin typeface="Calibri" panose="020F0502020204030204" pitchFamily="34" charset="0"/>
                <a:cs typeface="Calibri" panose="020F0502020204030204" pitchFamily="34" charset="0"/>
              </a:rPr>
              <a:t> vi </a:t>
            </a:r>
            <a:r>
              <a:rPr lang="en-US" sz="4000" b="1" dirty="0" err="1">
                <a:solidFill>
                  <a:srgbClr val="FF0000"/>
                </a:solidFill>
                <a:latin typeface="Calibri" panose="020F0502020204030204" pitchFamily="34" charset="0"/>
                <a:cs typeface="Calibri" panose="020F0502020204030204" pitchFamily="34" charset="0"/>
              </a:rPr>
              <a:t>xâm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hại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tinh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thần</a:t>
            </a:r>
            <a:r>
              <a:rPr lang="en-US" sz="4000" b="1" dirty="0">
                <a:solidFill>
                  <a:srgbClr val="FF000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1" name="Speech Bubble: Rectangle with Corners Rounded 4">
            <a:extLst>
              <a:ext uri="{FF2B5EF4-FFF2-40B4-BE49-F238E27FC236}">
                <a16:creationId xmlns:a16="http://schemas.microsoft.com/office/drawing/2014/main" id="{EBBA6FA5-6064-3375-A788-E9EA6AFDE658}"/>
              </a:ext>
            </a:extLst>
          </p:cNvPr>
          <p:cNvSpPr/>
          <p:nvPr/>
        </p:nvSpPr>
        <p:spPr>
          <a:xfrm flipH="1">
            <a:off x="4444495" y="2196381"/>
            <a:ext cx="7052177" cy="1023069"/>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FF0000"/>
                </a:solidFill>
                <a:latin typeface="Calibri" panose="020F0502020204030204" pitchFamily="34" charset="0"/>
                <a:cs typeface="Calibri" panose="020F0502020204030204" pitchFamily="34" charset="0"/>
              </a:rPr>
              <a:t>Những địa điểm nào thường dễ sảy ra tình huống bị sâm hại tinh thần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2" name="Speech Bubble: Rectangle with Corners Rounded 4">
            <a:extLst>
              <a:ext uri="{FF2B5EF4-FFF2-40B4-BE49-F238E27FC236}">
                <a16:creationId xmlns:a16="http://schemas.microsoft.com/office/drawing/2014/main" id="{3210D7A0-CE61-CD87-933A-973B7B67676D}"/>
              </a:ext>
            </a:extLst>
          </p:cNvPr>
          <p:cNvSpPr/>
          <p:nvPr/>
        </p:nvSpPr>
        <p:spPr>
          <a:xfrm flipH="1">
            <a:off x="4692145" y="3682281"/>
            <a:ext cx="7052177" cy="1023069"/>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FF0000"/>
                </a:solidFill>
                <a:latin typeface="Calibri" panose="020F0502020204030204" pitchFamily="34" charset="0"/>
                <a:cs typeface="Calibri" panose="020F0502020204030204" pitchFamily="34" charset="0"/>
              </a:rPr>
              <a:t>Những người có thể thực hiện hành vi sâm hại tinh thần là ai ?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Speech Bubble: Rectangle with Corners Rounded 4">
            <a:extLst>
              <a:ext uri="{FF2B5EF4-FFF2-40B4-BE49-F238E27FC236}">
                <a16:creationId xmlns:a16="http://schemas.microsoft.com/office/drawing/2014/main" id="{4645DEA4-467F-3BA5-F81A-A6D9722C202D}"/>
              </a:ext>
            </a:extLst>
          </p:cNvPr>
          <p:cNvSpPr/>
          <p:nvPr/>
        </p:nvSpPr>
        <p:spPr>
          <a:xfrm flipH="1">
            <a:off x="4806445" y="4968157"/>
            <a:ext cx="6233030" cy="784944"/>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FF0000"/>
                </a:solidFill>
                <a:latin typeface="Calibri" panose="020F0502020204030204" pitchFamily="34" charset="0"/>
                <a:cs typeface="Calibri" panose="020F0502020204030204" pitchFamily="34" charset="0"/>
              </a:rPr>
              <a:t>Hậu quả cho người bị sâm hại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95142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AE0749-1F7B-C1C7-A37D-CC004F9639E2}"/>
              </a:ext>
            </a:extLst>
          </p:cNvPr>
          <p:cNvSpPr txBox="1"/>
          <p:nvPr/>
        </p:nvSpPr>
        <p:spPr>
          <a:xfrm>
            <a:off x="3884732" y="1128225"/>
            <a:ext cx="6033144"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Chia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sẻ</a:t>
            </a: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trước</a:t>
            </a: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lớp</a:t>
            </a:r>
            <a:endPar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3924389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676</Words>
  <Application>Microsoft Office PowerPoint</Application>
  <PresentationFormat>Widescreen</PresentationFormat>
  <Paragraphs>66</Paragraphs>
  <Slides>31</Slides>
  <Notes>5</Notes>
  <HiddenSlides>0</HiddenSlides>
  <MMClips>3</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31</vt:i4>
      </vt:variant>
    </vt:vector>
  </HeadingPairs>
  <TitlesOfParts>
    <vt:vector size="48" baseType="lpstr">
      <vt:lpstr>宋体</vt:lpstr>
      <vt:lpstr>Arial</vt:lpstr>
      <vt:lpstr>Calibri</vt:lpstr>
      <vt:lpstr>Calibri Light</vt:lpstr>
      <vt:lpstr>Cambria</vt:lpstr>
      <vt:lpstr>等线</vt:lpstr>
      <vt:lpstr>inpin heiti</vt:lpstr>
      <vt:lpstr>SVN-Hole Hearted</vt:lpstr>
      <vt:lpstr>SVN-Poky's</vt:lpstr>
      <vt:lpstr>Tahoma</vt:lpstr>
      <vt:lpstr>Times New Roman</vt:lpstr>
      <vt:lpstr>字魂107号-萌趣欢乐体</vt:lpstr>
      <vt:lpstr>Office 主题​​</vt:lpstr>
      <vt:lpstr>3_Office Theme</vt:lpstr>
      <vt:lpstr>2_Office Theme</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28</cp:revision>
  <dcterms:created xsi:type="dcterms:W3CDTF">2023-11-08T05:37:12Z</dcterms:created>
  <dcterms:modified xsi:type="dcterms:W3CDTF">2024-06-28T14:22:42Z</dcterms:modified>
</cp:coreProperties>
</file>