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7" r:id="rId2"/>
    <p:sldId id="2007577189" r:id="rId3"/>
    <p:sldId id="342" r:id="rId4"/>
    <p:sldId id="343" r:id="rId5"/>
    <p:sldId id="344" r:id="rId6"/>
    <p:sldId id="345" r:id="rId7"/>
    <p:sldId id="346" r:id="rId8"/>
    <p:sldId id="2007577192" r:id="rId9"/>
    <p:sldId id="2007577198" r:id="rId10"/>
    <p:sldId id="2007577199" r:id="rId11"/>
    <p:sldId id="2007577200" r:id="rId12"/>
    <p:sldId id="2007577201" r:id="rId13"/>
    <p:sldId id="2007577202" r:id="rId14"/>
    <p:sldId id="2007577203" r:id="rId15"/>
    <p:sldId id="2007577197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3300"/>
    <a:srgbClr val="FF6600"/>
    <a:srgbClr val="FF7707"/>
    <a:srgbClr val="660066"/>
    <a:srgbClr val="FF0000"/>
    <a:srgbClr val="FF3399"/>
    <a:srgbClr val="BF520A"/>
    <a:srgbClr val="00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75" d="100"/>
          <a:sy n="75" d="100"/>
        </p:scale>
        <p:origin x="9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82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1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7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81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6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99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21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9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3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65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1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21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6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97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38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1020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8801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27448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935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6139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4067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556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6218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70767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16434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92730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5283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92289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762F7-28C6-4B3A-9174-3CAF58F1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46AF4-99C7-4B69-8E9F-EEF8C02D9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C9CBF-3D99-40E5-BD60-F18B4F6E8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3A6A2-585F-45B8-A939-C0DCFE2A8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459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6/28/2024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2062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1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2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649" r:id="rId6"/>
    <p:sldLayoutId id="2147483655" r:id="rId7"/>
    <p:sldLayoutId id="2147483715" r:id="rId8"/>
    <p:sldLayoutId id="2147483714" r:id="rId9"/>
    <p:sldLayoutId id="2147483712" r:id="rId10"/>
    <p:sldLayoutId id="2147483710" r:id="rId11"/>
    <p:sldLayoutId id="2147483708" r:id="rId12"/>
    <p:sldLayoutId id="2147483706" r:id="rId13"/>
    <p:sldLayoutId id="2147483664" r:id="rId14"/>
    <p:sldLayoutId id="2147483705" r:id="rId15"/>
    <p:sldLayoutId id="2147483704" r:id="rId16"/>
    <p:sldLayoutId id="2147483702" r:id="rId17"/>
    <p:sldLayoutId id="2147483700" r:id="rId18"/>
    <p:sldLayoutId id="2147483698" r:id="rId19"/>
    <p:sldLayoutId id="2147483696" r:id="rId20"/>
    <p:sldLayoutId id="2147483663" r:id="rId21"/>
    <p:sldLayoutId id="2147483661" r:id="rId22"/>
    <p:sldLayoutId id="2147483656" r:id="rId23"/>
    <p:sldLayoutId id="2147483658" r:id="rId24"/>
    <p:sldLayoutId id="2147483694" r:id="rId25"/>
    <p:sldLayoutId id="2147483692" r:id="rId26"/>
    <p:sldLayoutId id="2147483690" r:id="rId27"/>
    <p:sldLayoutId id="2147483688" r:id="rId28"/>
    <p:sldLayoutId id="2147483686" r:id="rId29"/>
    <p:sldLayoutId id="2147483684" r:id="rId30"/>
    <p:sldLayoutId id="2147483682" r:id="rId31"/>
    <p:sldLayoutId id="2147483680" r:id="rId32"/>
    <p:sldLayoutId id="2147483678" r:id="rId33"/>
    <p:sldLayoutId id="2147483676" r:id="rId34"/>
    <p:sldLayoutId id="2147483674" r:id="rId35"/>
    <p:sldLayoutId id="2147483672" r:id="rId36"/>
    <p:sldLayoutId id="2147483721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openxmlformats.org/officeDocument/2006/relationships/image" Target="../media/image21.gi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audio" Target="../media/audio1.wav"/><Relationship Id="rId10" Type="http://schemas.openxmlformats.org/officeDocument/2006/relationships/image" Target="../media/image21.gi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12" Type="http://schemas.openxmlformats.org/officeDocument/2006/relationships/image" Target="../media/image15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audio" Target="../media/audio2.wav"/><Relationship Id="rId11" Type="http://schemas.openxmlformats.org/officeDocument/2006/relationships/image" Target="../media/image16.png"/><Relationship Id="rId5" Type="http://schemas.openxmlformats.org/officeDocument/2006/relationships/audio" Target="../media/audio1.wav"/><Relationship Id="rId10" Type="http://schemas.openxmlformats.org/officeDocument/2006/relationships/image" Target="../media/image21.gif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TÔ HIỆU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643952" y="3287576"/>
            <a:ext cx="8683087" cy="107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342443" indent="-342443" algn="ctr">
              <a:lnSpc>
                <a:spcPct val="120000"/>
              </a:lnSpc>
            </a:pPr>
            <a:r>
              <a:rPr lang="nl-NL" sz="2996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Bài: BỀ MẶT TRÁI ĐẤT ( Tiết 2)</a:t>
            </a:r>
            <a:endParaRPr lang="en-US" sz="2996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viên:Bùi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Lan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Hương</a:t>
            </a:r>
            <a:endParaRPr lang="en-US" altLang="en-US" sz="1798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3E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2ED6E1-EE84-425E-9BAD-1ED05BE538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957660"/>
            <a:ext cx="11191240" cy="5530226"/>
          </a:xfrm>
          <a:prstGeom prst="rect">
            <a:avLst/>
          </a:prstGeom>
        </p:spPr>
      </p:pic>
      <p:sp>
        <p:nvSpPr>
          <p:cNvPr id="11" name="文本框 32">
            <a:extLst>
              <a:ext uri="{FF2B5EF4-FFF2-40B4-BE49-F238E27FC236}">
                <a16:creationId xmlns:a16="http://schemas.microsoft.com/office/drawing/2014/main" id="{D32F70BB-7971-4F59-8566-792739CB4CD8}"/>
              </a:ext>
            </a:extLst>
          </p:cNvPr>
          <p:cNvSpPr txBox="1"/>
          <p:nvPr/>
        </p:nvSpPr>
        <p:spPr>
          <a:xfrm>
            <a:off x="744527" y="248163"/>
            <a:ext cx="10980113" cy="4968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457200">
              <a:defRPr/>
            </a:pPr>
            <a:r>
              <a:rPr lang="nl-NL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và chỉ các dạng địa hình: núi, đồi, cao nguyên, đồng bằng, sông, hồ, biển.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20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2ED6E1-EE84-425E-9BAD-1ED05BE538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4527" y="1616387"/>
            <a:ext cx="5536530" cy="3625226"/>
          </a:xfrm>
          <a:prstGeom prst="rect">
            <a:avLst/>
          </a:prstGeom>
        </p:spPr>
      </p:pic>
      <p:sp>
        <p:nvSpPr>
          <p:cNvPr id="11" name="文本框 32">
            <a:extLst>
              <a:ext uri="{FF2B5EF4-FFF2-40B4-BE49-F238E27FC236}">
                <a16:creationId xmlns:a16="http://schemas.microsoft.com/office/drawing/2014/main" id="{D32F70BB-7971-4F59-8566-792739CB4CD8}"/>
              </a:ext>
            </a:extLst>
          </p:cNvPr>
          <p:cNvSpPr txBox="1"/>
          <p:nvPr/>
        </p:nvSpPr>
        <p:spPr>
          <a:xfrm>
            <a:off x="744527" y="248163"/>
            <a:ext cx="10980113" cy="12226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457200">
              <a:defRPr/>
            </a:pPr>
            <a:r>
              <a:rPr lang="nl-NL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Mô tả các dạng địa hình núi, đồi, cao nguyên và đồng bằng trên mô hình các dạng địa hình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AA2C8-FF9E-4088-B8A8-700490EDE81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062561" y="1692588"/>
            <a:ext cx="4384912" cy="3625225"/>
          </a:xfrm>
          <a:prstGeom prst="rect">
            <a:avLst/>
          </a:prstGeom>
        </p:spPr>
      </p:pic>
      <p:sp>
        <p:nvSpPr>
          <p:cNvPr id="7" name="文本框 32">
            <a:extLst>
              <a:ext uri="{FF2B5EF4-FFF2-40B4-BE49-F238E27FC236}">
                <a16:creationId xmlns:a16="http://schemas.microsoft.com/office/drawing/2014/main" id="{CE9D2CE7-3439-4574-8161-6216D92D3E5E}"/>
              </a:ext>
            </a:extLst>
          </p:cNvPr>
          <p:cNvSpPr txBox="1"/>
          <p:nvPr/>
        </p:nvSpPr>
        <p:spPr>
          <a:xfrm>
            <a:off x="791000" y="5463396"/>
            <a:ext cx="11401000" cy="1081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mô tả núi, đồi, cao nguyên, đồng bằng dựa vào các từ gợi ý: cao, dốc, tương đối tròn, thoải, thấp, đỉnh thường nhọn, bằng phẳng.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18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995807" y="2217258"/>
            <a:ext cx="6234053" cy="117698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THỰC HÀNH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1" name="文本框 32">
            <a:extLst>
              <a:ext uri="{FF2B5EF4-FFF2-40B4-BE49-F238E27FC236}">
                <a16:creationId xmlns:a16="http://schemas.microsoft.com/office/drawing/2014/main" id="{D32F70BB-7971-4F59-8566-792739CB4CD8}"/>
              </a:ext>
            </a:extLst>
          </p:cNvPr>
          <p:cNvSpPr txBox="1"/>
          <p:nvPr/>
        </p:nvSpPr>
        <p:spPr>
          <a:xfrm>
            <a:off x="744527" y="248163"/>
            <a:ext cx="10980113" cy="10899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được núi, đồi, cao nguyên, đồng bằng trên sa bàn và so sánh được chúng theo hình dạng, độ cao.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F96EC2-BF36-4EE1-BBD0-CCE2B44680B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338141"/>
            <a:ext cx="12289971" cy="551985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AEFAF5-F5B2-49F2-B52D-D3BADAAD71B9}"/>
              </a:ext>
            </a:extLst>
          </p:cNvPr>
          <p:cNvSpPr/>
          <p:nvPr/>
        </p:nvSpPr>
        <p:spPr>
          <a:xfrm>
            <a:off x="2508034" y="2703445"/>
            <a:ext cx="2625703" cy="6640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6BE0F3-8883-4B03-BDA1-2D9588E39ECC}"/>
              </a:ext>
            </a:extLst>
          </p:cNvPr>
          <p:cNvSpPr/>
          <p:nvPr/>
        </p:nvSpPr>
        <p:spPr>
          <a:xfrm>
            <a:off x="2068288" y="4381496"/>
            <a:ext cx="1600200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CE489D-BA9B-42EB-9C04-EF1E0903C992}"/>
              </a:ext>
            </a:extLst>
          </p:cNvPr>
          <p:cNvSpPr/>
          <p:nvPr/>
        </p:nvSpPr>
        <p:spPr>
          <a:xfrm>
            <a:off x="3820886" y="4381496"/>
            <a:ext cx="1513114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200m- 500m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0FFE2-F24A-4BC1-A6BF-035A92476A7E}"/>
              </a:ext>
            </a:extLst>
          </p:cNvPr>
          <p:cNvSpPr/>
          <p:nvPr/>
        </p:nvSpPr>
        <p:spPr>
          <a:xfrm>
            <a:off x="2068288" y="5101195"/>
            <a:ext cx="1600200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6CE95C-CE3E-4A61-9D50-07CDE8DDF067}"/>
              </a:ext>
            </a:extLst>
          </p:cNvPr>
          <p:cNvSpPr/>
          <p:nvPr/>
        </p:nvSpPr>
        <p:spPr>
          <a:xfrm>
            <a:off x="3820886" y="5101196"/>
            <a:ext cx="1513114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2896B5-171C-49D5-92C5-D4645D6328C0}"/>
              </a:ext>
            </a:extLst>
          </p:cNvPr>
          <p:cNvSpPr/>
          <p:nvPr/>
        </p:nvSpPr>
        <p:spPr>
          <a:xfrm>
            <a:off x="2111831" y="5805804"/>
            <a:ext cx="1513114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Dóc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42CD73B-AE32-463E-BEC4-7940A3ED48E4}"/>
              </a:ext>
            </a:extLst>
          </p:cNvPr>
          <p:cNvSpPr/>
          <p:nvPr/>
        </p:nvSpPr>
        <p:spPr>
          <a:xfrm>
            <a:off x="3857862" y="5820896"/>
            <a:ext cx="1513114" cy="6640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891466-423E-4147-8416-FCED70BB7F70}"/>
              </a:ext>
            </a:extLst>
          </p:cNvPr>
          <p:cNvSpPr/>
          <p:nvPr/>
        </p:nvSpPr>
        <p:spPr>
          <a:xfrm>
            <a:off x="7979955" y="2703444"/>
            <a:ext cx="3744685" cy="6640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56EF36-CB06-4CEB-A0E7-71FFFB75FA2D}"/>
              </a:ext>
            </a:extLst>
          </p:cNvPr>
          <p:cNvSpPr/>
          <p:nvPr/>
        </p:nvSpPr>
        <p:spPr>
          <a:xfrm>
            <a:off x="8011884" y="3610497"/>
            <a:ext cx="1600201" cy="21953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(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500m)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250F1B-D246-42DF-A596-4267E0759DC5}"/>
              </a:ext>
            </a:extLst>
          </p:cNvPr>
          <p:cNvSpPr/>
          <p:nvPr/>
        </p:nvSpPr>
        <p:spPr>
          <a:xfrm>
            <a:off x="10395856" y="3677017"/>
            <a:ext cx="1513114" cy="21953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200m)</a:t>
            </a:r>
          </a:p>
        </p:txBody>
      </p:sp>
    </p:spTree>
    <p:extLst>
      <p:ext uri="{BB962C8B-B14F-4D97-AF65-F5344CB8AC3E}">
        <p14:creationId xmlns:p14="http://schemas.microsoft.com/office/powerpoint/2010/main" val="4013077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Premium Vector | Cartoon school kids with chalkboard">
            <a:extLst>
              <a:ext uri="{FF2B5EF4-FFF2-40B4-BE49-F238E27FC236}">
                <a16:creationId xmlns:a16="http://schemas.microsoft.com/office/drawing/2014/main" id="{9BE8C628-DBA3-4CC8-9288-A16D40DE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3" b="13832"/>
          <a:stretch>
            <a:fillRect/>
          </a:stretch>
        </p:blipFill>
        <p:spPr bwMode="auto">
          <a:xfrm>
            <a:off x="-304800" y="1447800"/>
            <a:ext cx="12496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1264F8-0C98-4DA8-9DBA-CA29FA9AE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685800"/>
            <a:ext cx="4114800" cy="7620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prstTxWarp prst="textPlain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6" name="Rectangle 91">
            <a:extLst>
              <a:ext uri="{FF2B5EF4-FFF2-40B4-BE49-F238E27FC236}">
                <a16:creationId xmlns:a16="http://schemas.microsoft.com/office/drawing/2014/main" id="{C0172352-5606-4FE2-8E8C-77C38902B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199" y="5514975"/>
            <a:ext cx="666205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Calibri Light" panose="020F0302020204030204" pitchFamily="34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en-US" dirty="0">
              <a:latin typeface="VNI-Times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83BFD-1582-4ADD-BE3F-962A6186184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601686" y="1850571"/>
            <a:ext cx="7447187" cy="3145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995807" y="2217258"/>
            <a:ext cx="6234053" cy="118468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kumimoji="0" lang="en-US" altLang="zh-CN" sz="5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 TẠM BIỆT </a:t>
            </a:r>
            <a:endParaRPr kumimoji="0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CB8C7-C387-4929-9586-99A3BEC9D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865433" y="3116780"/>
            <a:ext cx="6461133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72396081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330E9E7-1155-4234-824D-511CDA40AB03}"/>
              </a:ext>
            </a:extLst>
          </p:cNvPr>
          <p:cNvGrpSpPr/>
          <p:nvPr/>
        </p:nvGrpSpPr>
        <p:grpSpPr>
          <a:xfrm>
            <a:off x="0" y="377687"/>
            <a:ext cx="12192000" cy="6466665"/>
            <a:chOff x="0" y="377687"/>
            <a:chExt cx="12192000" cy="646666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B3ADC3C-2C11-4C11-89A3-E699486FEB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791" t="699"/>
            <a:stretch/>
          </p:blipFill>
          <p:spPr>
            <a:xfrm>
              <a:off x="0" y="377687"/>
              <a:ext cx="12192000" cy="5452160"/>
            </a:xfrm>
            <a:prstGeom prst="rect">
              <a:avLst/>
            </a:prstGeom>
          </p:spPr>
        </p:pic>
        <p:sp>
          <p:nvSpPr>
            <p:cNvPr id="4" name="Flowchart: Process 3">
              <a:extLst>
                <a:ext uri="{FF2B5EF4-FFF2-40B4-BE49-F238E27FC236}">
                  <a16:creationId xmlns:a16="http://schemas.microsoft.com/office/drawing/2014/main" id="{0E7310F3-F323-4657-88AF-BDDAC6545334}"/>
                </a:ext>
              </a:extLst>
            </p:cNvPr>
            <p:cNvSpPr/>
            <p:nvPr/>
          </p:nvSpPr>
          <p:spPr>
            <a:xfrm>
              <a:off x="0" y="5663821"/>
              <a:ext cx="12192000" cy="1180531"/>
            </a:xfrm>
            <a:prstGeom prst="flowChartProcess">
              <a:avLst/>
            </a:prstGeom>
            <a:solidFill>
              <a:srgbClr val="3B3A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6E28BB3-F1BC-41CC-9B8A-697E6117BA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9829" b="12930"/>
          <a:stretch/>
        </p:blipFill>
        <p:spPr>
          <a:xfrm>
            <a:off x="2401150" y="2954633"/>
            <a:ext cx="7179577" cy="2574862"/>
          </a:xfrm>
          <a:prstGeom prst="rect">
            <a:avLst/>
          </a:prstGeom>
        </p:spPr>
      </p:pic>
      <p:pic>
        <p:nvPicPr>
          <p:cNvPr id="14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9DF2C781-2383-4010-939E-C74AF4CEF0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0788" y="4819378"/>
            <a:ext cx="609600" cy="609600"/>
          </a:xfrm>
          <a:prstGeom prst="rect">
            <a:avLst/>
          </a:prstGeom>
        </p:spPr>
      </p:pic>
      <p:pic>
        <p:nvPicPr>
          <p:cNvPr id="15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408B6C8-12E3-4BC1-A184-F6B78E2662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290788" y="5568876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D695D71-440E-4084-9ED1-6FDD200C6B3F}"/>
              </a:ext>
            </a:extLst>
          </p:cNvPr>
          <p:cNvSpPr/>
          <p:nvPr/>
        </p:nvSpPr>
        <p:spPr>
          <a:xfrm>
            <a:off x="3061762" y="272955"/>
            <a:ext cx="6301725" cy="12111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60000" endA="900" endPos="60000" dist="60007" dir="5400000" sy="-100000" algn="bl" rotWithShape="0"/>
                </a:effectLst>
                <a:latin typeface="UTM American Sans" panose="02040603050506020204" pitchFamily="18" charset="0"/>
              </a:rPr>
              <a:t>ĐOÀN TÀU VUI VẺ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  <a:latin typeface="UTM American San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5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8A8383-FD90-4B3C-96CF-F729039C0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4036"/>
            <a:ext cx="12192000" cy="6453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9E4E6D-11CA-44A7-ABA9-F355B838BC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670" t="13514"/>
          <a:stretch/>
        </p:blipFill>
        <p:spPr>
          <a:xfrm>
            <a:off x="1390123" y="404036"/>
            <a:ext cx="10072912" cy="622004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20255" y="1861302"/>
            <a:ext cx="8012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3200" dirty="0">
              <a:solidFill>
                <a:srgbClr val="0000F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sàng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chuyến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9154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168451-C49F-4ED5-A37F-ED32C5FCF2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28506"/>
            <a:ext cx="12192000" cy="6409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B1D8D1-C1B9-49AE-8EAC-7F6DDD61FD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FD7E76-9B3B-4141-AFAE-1E2EDAF38B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216" y="668286"/>
            <a:ext cx="2454127" cy="15005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ACDF8F-179F-4448-A2C1-2731285AC8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72829" y="-78757"/>
            <a:ext cx="1793691" cy="18256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77F0F6-5D29-4428-9D60-144A28A57C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9009" y="297159"/>
            <a:ext cx="2454127" cy="150052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7C00A20-4C5A-41B6-BA1D-F1567FD01B8D}"/>
              </a:ext>
            </a:extLst>
          </p:cNvPr>
          <p:cNvGrpSpPr/>
          <p:nvPr/>
        </p:nvGrpSpPr>
        <p:grpSpPr>
          <a:xfrm>
            <a:off x="2199035" y="2444189"/>
            <a:ext cx="8564880" cy="3237706"/>
            <a:chOff x="3083865" y="2331170"/>
            <a:chExt cx="8564880" cy="323770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D2C799-A748-4D93-893A-5B86BC5C78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3" name="Rounded Rectangle 75">
              <a:extLst>
                <a:ext uri="{FF2B5EF4-FFF2-40B4-BE49-F238E27FC236}">
                  <a16:creationId xmlns:a16="http://schemas.microsoft.com/office/drawing/2014/main" id="{83BF3329-E62C-4AB9-BC1C-D0C4977EA265}"/>
                </a:ext>
              </a:extLst>
            </p:cNvPr>
            <p:cNvSpPr/>
            <p:nvPr/>
          </p:nvSpPr>
          <p:spPr>
            <a:xfrm>
              <a:off x="3083865" y="2331170"/>
              <a:ext cx="8564880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Bề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mặt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Trái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Đất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đ</a:t>
              </a:r>
              <a:r>
                <a:rPr lang="vi-VN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ợc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thành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châu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lục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đại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d</a:t>
              </a:r>
              <a:r>
                <a:rPr lang="vi-VN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ư</a:t>
              </a:r>
              <a:r>
                <a:rPr lang="en-US" sz="2800" b="1" dirty="0" err="1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ơng</a:t>
              </a:r>
              <a:r>
                <a:rPr lang="en-US" sz="2800" b="1" dirty="0">
                  <a:solidFill>
                    <a:srgbClr val="0000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 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385A19F-610D-4CCE-AF3F-4D2E42E56A27}"/>
              </a:ext>
            </a:extLst>
          </p:cNvPr>
          <p:cNvSpPr/>
          <p:nvPr/>
        </p:nvSpPr>
        <p:spPr>
          <a:xfrm>
            <a:off x="8294340" y="994743"/>
            <a:ext cx="3409980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C. 6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lục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6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CC465C-3091-4A57-8140-18A37F59182F}"/>
              </a:ext>
            </a:extLst>
          </p:cNvPr>
          <p:cNvSpPr/>
          <p:nvPr/>
        </p:nvSpPr>
        <p:spPr>
          <a:xfrm>
            <a:off x="4700813" y="1459538"/>
            <a:ext cx="313980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B. 4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lục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6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25DC11-6CB2-4AF5-8E73-340D133F2E63}"/>
              </a:ext>
            </a:extLst>
          </p:cNvPr>
          <p:cNvSpPr/>
          <p:nvPr/>
        </p:nvSpPr>
        <p:spPr>
          <a:xfrm>
            <a:off x="1127761" y="1001540"/>
            <a:ext cx="3139804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A. 6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lục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4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D46588F-80A6-4450-8A17-D08AD2F689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072295"/>
            <a:ext cx="609600" cy="609600"/>
          </a:xfrm>
          <a:prstGeom prst="rect">
            <a:avLst/>
          </a:prstGeom>
        </p:spPr>
      </p:pic>
      <p:pic>
        <p:nvPicPr>
          <p:cNvPr id="22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5BB83B1-DB1E-4AFC-A70E-CBEB253242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501871" y="5705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711 -0.0419 L -0.1694 -0.03241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8" grpId="0" bldLvl="0" animBg="1"/>
      <p:bldP spid="18" grpId="1" bldLvl="0" animBg="1"/>
      <p:bldP spid="18" grpId="2" animBg="1"/>
      <p:bldP spid="19" grpId="0" bldLvl="0" animBg="1"/>
      <p:bldP spid="19" grpId="1" bldLvl="0" animBg="1"/>
      <p:bldP spid="19" grpId="2" animBg="1"/>
      <p:bldP spid="20" grpId="0" bldLvl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3DE10C-8C04-4FBA-97C0-FD0802AB6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72854"/>
            <a:ext cx="12192000" cy="64703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83835A-FA63-49D4-A184-4334B60ACB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92475" y="98544"/>
            <a:ext cx="1363210" cy="833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ADD85-64F4-42FF-A0DA-450CEF69E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0007" y="-45437"/>
            <a:ext cx="1666080" cy="10186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1EAE3-307E-4935-A93D-6791720E60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19577" y="115609"/>
            <a:ext cx="1545285" cy="15728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F2F746-4A6F-4634-B49E-3F0DEC4AB4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7223" y="387626"/>
            <a:ext cx="1545284" cy="9448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33691CC-C8F2-4235-AC33-F1E31E9EC20D}"/>
              </a:ext>
            </a:extLst>
          </p:cNvPr>
          <p:cNvGrpSpPr/>
          <p:nvPr/>
        </p:nvGrpSpPr>
        <p:grpSpPr>
          <a:xfrm>
            <a:off x="2506211" y="3046378"/>
            <a:ext cx="7179577" cy="3113790"/>
            <a:chOff x="3438380" y="2455086"/>
            <a:chExt cx="7179577" cy="311379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D79AC9-AFA3-44DC-9295-7F5B705E44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0" name="Rounded Rectangle 75">
              <a:extLst>
                <a:ext uri="{FF2B5EF4-FFF2-40B4-BE49-F238E27FC236}">
                  <a16:creationId xmlns:a16="http://schemas.microsoft.com/office/drawing/2014/main" id="{C29CFA4C-A427-40E5-B95C-C47B629B8FD5}"/>
                </a:ext>
              </a:extLst>
            </p:cNvPr>
            <p:cNvSpPr/>
            <p:nvPr/>
          </p:nvSpPr>
          <p:spPr>
            <a:xfrm>
              <a:off x="4543921" y="2455086"/>
              <a:ext cx="4968493" cy="1124883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Châu</a:t>
              </a:r>
              <a:r>
                <a:rPr lang="en-US" sz="32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Á </a:t>
              </a:r>
              <a:r>
                <a:rPr lang="en-US" sz="32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tiếp</a:t>
              </a:r>
              <a:r>
                <a:rPr lang="en-US" sz="32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giáp</a:t>
              </a:r>
              <a:r>
                <a:rPr lang="en-US" sz="32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với</a:t>
              </a:r>
              <a:r>
                <a:rPr lang="en-US" sz="3200" b="1" dirty="0">
                  <a:solidFill>
                    <a:srgbClr val="0033CC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8BD90E5B-FAF3-4FDC-957A-B062D836FF55}"/>
              </a:ext>
            </a:extLst>
          </p:cNvPr>
          <p:cNvSpPr/>
          <p:nvPr/>
        </p:nvSpPr>
        <p:spPr>
          <a:xfrm>
            <a:off x="3333206" y="1943393"/>
            <a:ext cx="5380402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B.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Băng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Tây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Ấn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Độ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199A197-C92C-4E28-875E-84B539B27799}"/>
              </a:ext>
            </a:extLst>
          </p:cNvPr>
          <p:cNvSpPr/>
          <p:nvPr/>
        </p:nvSpPr>
        <p:spPr>
          <a:xfrm>
            <a:off x="-36109" y="943151"/>
            <a:ext cx="5380402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A.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Bắc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Băng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Bình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Tây</a:t>
            </a:r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CCA00D-A7D9-4C42-96EB-EBAB3C352F3C}"/>
              </a:ext>
            </a:extLst>
          </p:cNvPr>
          <p:cNvSpPr/>
          <p:nvPr/>
        </p:nvSpPr>
        <p:spPr>
          <a:xfrm>
            <a:off x="7831831" y="1018802"/>
            <a:ext cx="4360169" cy="76481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C.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Bắc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Băng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Thái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Bình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Ấn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Độ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Dương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8D7C6A49-3F6D-4314-840F-D93E9F48D5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9787" y="5550568"/>
            <a:ext cx="609600" cy="609600"/>
          </a:xfrm>
          <a:prstGeom prst="rect">
            <a:avLst/>
          </a:prstGeom>
        </p:spPr>
      </p:pic>
      <p:pic>
        <p:nvPicPr>
          <p:cNvPr id="17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D9690505-770A-4575-A0F9-696A39E4892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69787" y="61842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6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80651 0.0095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326" y="4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56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3" grpId="0" bldLvl="0" animBg="1"/>
      <p:bldP spid="13" grpId="1" bldLvl="0" animBg="1"/>
      <p:bldP spid="13" grpId="2" animBg="1"/>
      <p:bldP spid="14" grpId="0" bldLvl="0" animBg="1"/>
      <p:bldP spid="14" grpId="1" bldLvl="0" animBg="1"/>
      <p:bldP spid="14" grpId="2" animBg="1"/>
      <p:bldP spid="15" grpId="0" bldLvl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09789C-2010-4ED1-98D3-22D19A53F561}"/>
              </a:ext>
            </a:extLst>
          </p:cNvPr>
          <p:cNvGrpSpPr/>
          <p:nvPr/>
        </p:nvGrpSpPr>
        <p:grpSpPr>
          <a:xfrm>
            <a:off x="0" y="428506"/>
            <a:ext cx="12192000" cy="6429494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A1466E-53C4-4854-BECC-0719A0957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2192000" cy="640165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9496685-A0BC-42B4-A7F6-8AA3AAD758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96910" b="576"/>
            <a:stretch/>
          </p:blipFill>
          <p:spPr>
            <a:xfrm>
              <a:off x="0" y="6160169"/>
              <a:ext cx="12192000" cy="697831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851420A-FEDB-46C0-B55C-2BCE6A678C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245" y="428506"/>
            <a:ext cx="2317178" cy="14167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C433B3-5E92-4BDB-80A1-2085078927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928" y="629304"/>
            <a:ext cx="2454127" cy="15005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51B571-313B-495A-8276-DE6EEE42C1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2352" y="-467010"/>
            <a:ext cx="1793691" cy="1825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1A1AC0-D39B-46DE-AD81-F2F80D11A5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37356" y="629304"/>
            <a:ext cx="2454127" cy="15005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3D280EA-F8EF-415A-A109-13D7EC4E60F5}"/>
              </a:ext>
            </a:extLst>
          </p:cNvPr>
          <p:cNvSpPr/>
          <p:nvPr/>
        </p:nvSpPr>
        <p:spPr>
          <a:xfrm>
            <a:off x="1158240" y="888131"/>
            <a:ext cx="2803013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A.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Âu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D39B1D-7C72-451B-B84E-A906F8CA7E3A}"/>
              </a:ext>
            </a:extLst>
          </p:cNvPr>
          <p:cNvSpPr/>
          <p:nvPr/>
        </p:nvSpPr>
        <p:spPr>
          <a:xfrm>
            <a:off x="8330010" y="784622"/>
            <a:ext cx="2703750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C.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Mỹ</a:t>
            </a:r>
            <a:endParaRPr lang="en-US" sz="3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47EB67-8468-43B7-9EE6-6D559E7AF1DD}"/>
              </a:ext>
            </a:extLst>
          </p:cNvPr>
          <p:cNvSpPr/>
          <p:nvPr/>
        </p:nvSpPr>
        <p:spPr>
          <a:xfrm>
            <a:off x="4821319" y="1217444"/>
            <a:ext cx="2360150" cy="8286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B. </a:t>
            </a:r>
            <a:r>
              <a:rPr lang="en-US" sz="32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Châu</a:t>
            </a:r>
            <a:r>
              <a:rPr lang="en-US" sz="3200" b="1" dirty="0">
                <a:solidFill>
                  <a:schemeClr val="tx1"/>
                </a:solidFill>
                <a:latin typeface="UTM Avo" panose="02040603050506020204" pitchFamily="18" charset="0"/>
              </a:rPr>
              <a:t> Á</a:t>
            </a:r>
          </a:p>
        </p:txBody>
      </p:sp>
      <p:pic>
        <p:nvPicPr>
          <p:cNvPr id="20" name="Tieng-coi-tau-ho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76BE61F-52DE-448B-B3BF-722B6F1E6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6.2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25249" y="4971778"/>
            <a:ext cx="609600" cy="609600"/>
          </a:xfrm>
          <a:prstGeom prst="rect">
            <a:avLst/>
          </a:prstGeom>
        </p:spPr>
      </p:pic>
      <p:pic>
        <p:nvPicPr>
          <p:cNvPr id="21" name="Tieng-tau-hoa-chay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18AAD607-F2FD-4CDF-93DA-4D9F8CAA4A0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5451.4166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825249" y="6305538"/>
            <a:ext cx="609600" cy="609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9C81CA4-2691-4BDC-A5BE-BC61B78EDE41}"/>
              </a:ext>
            </a:extLst>
          </p:cNvPr>
          <p:cNvGrpSpPr/>
          <p:nvPr/>
        </p:nvGrpSpPr>
        <p:grpSpPr>
          <a:xfrm>
            <a:off x="2514681" y="2469718"/>
            <a:ext cx="7564039" cy="2806860"/>
            <a:chOff x="3438380" y="2762016"/>
            <a:chExt cx="7564039" cy="280686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41AA50A-C1C2-40C2-A496-8FF07685DB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t="39829" b="12930"/>
            <a:stretch/>
          </p:blipFill>
          <p:spPr>
            <a:xfrm>
              <a:off x="3438380" y="2994014"/>
              <a:ext cx="7179577" cy="2574862"/>
            </a:xfrm>
            <a:prstGeom prst="rect">
              <a:avLst/>
            </a:prstGeom>
          </p:spPr>
        </p:pic>
        <p:sp>
          <p:nvSpPr>
            <p:cNvPr id="14" name="Rounded Rectangle 75">
              <a:extLst>
                <a:ext uri="{FF2B5EF4-FFF2-40B4-BE49-F238E27FC236}">
                  <a16:creationId xmlns:a16="http://schemas.microsoft.com/office/drawing/2014/main" id="{CE56B1E3-F2F6-43B2-BF7D-C16FFC2B3617}"/>
                </a:ext>
              </a:extLst>
            </p:cNvPr>
            <p:cNvSpPr/>
            <p:nvPr/>
          </p:nvSpPr>
          <p:spPr>
            <a:xfrm>
              <a:off x="3666899" y="2762016"/>
              <a:ext cx="7335520" cy="79980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Việt</a:t>
              </a:r>
              <a:r>
                <a:rPr lang="en-US" sz="36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Nam </a:t>
              </a:r>
              <a:r>
                <a:rPr lang="en-US" sz="36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thuộc</a:t>
              </a:r>
              <a:r>
                <a:rPr lang="en-US" sz="36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châu</a:t>
              </a:r>
              <a:r>
                <a:rPr lang="en-US" sz="36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lục</a:t>
              </a:r>
              <a:r>
                <a:rPr lang="en-US" sz="36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600" b="1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459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68"/>
                            </p:stCondLst>
                            <p:childTnLst>
                              <p:par>
                                <p:cTn id="8" presetID="47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-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56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7" grpId="0" bldLvl="0" animBg="1"/>
      <p:bldP spid="17" grpId="1" bldLvl="0" animBg="1"/>
      <p:bldP spid="17" grpId="2" animBg="1"/>
      <p:bldP spid="18" grpId="0" bldLvl="0" animBg="1"/>
      <p:bldP spid="18" grpId="1" bldLvl="0" animBg="1"/>
      <p:bldP spid="18" grpId="2" animBg="1"/>
      <p:bldP spid="19" grpId="0" bldLvl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4" name="图片 15" descr="a05684f714522ad77246dba9447411ba">
            <a:extLst>
              <a:ext uri="{FF2B5EF4-FFF2-40B4-BE49-F238E27FC236}">
                <a16:creationId xmlns:a16="http://schemas.microsoft.com/office/drawing/2014/main" id="{4C6111A6-70C4-49B0-9379-57D92B9AEF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36AAF000-D47B-4390-B53B-A8D3C9641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995807" y="2217258"/>
            <a:ext cx="6234053" cy="117698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2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31f7217a017c2d9a8a7bcbd9844c1629">
            <a:extLst>
              <a:ext uri="{FF2B5EF4-FFF2-40B4-BE49-F238E27FC236}">
                <a16:creationId xmlns:a16="http://schemas.microsoft.com/office/drawing/2014/main" id="{042ED277-46D3-4B08-8CFD-FE4B4045CD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3487" y="65987"/>
            <a:ext cx="3335393" cy="1859280"/>
          </a:xfrm>
          <a:prstGeom prst="rect">
            <a:avLst/>
          </a:prstGeom>
        </p:spPr>
      </p:pic>
      <p:sp>
        <p:nvSpPr>
          <p:cNvPr id="7" name="文本框 11">
            <a:extLst>
              <a:ext uri="{FF2B5EF4-FFF2-40B4-BE49-F238E27FC236}">
                <a16:creationId xmlns:a16="http://schemas.microsoft.com/office/drawing/2014/main" id="{13B44877-67F3-4CA0-A7C9-4B86E05C18FF}"/>
              </a:ext>
            </a:extLst>
          </p:cNvPr>
          <p:cNvSpPr txBox="1"/>
          <p:nvPr/>
        </p:nvSpPr>
        <p:spPr>
          <a:xfrm>
            <a:off x="4471886" y="340896"/>
            <a:ext cx="3538593" cy="654731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8" name="图片 7" descr="572005ec0a0c4">
            <a:extLst>
              <a:ext uri="{FF2B5EF4-FFF2-40B4-BE49-F238E27FC236}">
                <a16:creationId xmlns:a16="http://schemas.microsoft.com/office/drawing/2014/main" id="{246DCFB9-2B78-443B-AAB0-7B7B45EC9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9" name="文本框 32">
            <a:extLst>
              <a:ext uri="{FF2B5EF4-FFF2-40B4-BE49-F238E27FC236}">
                <a16:creationId xmlns:a16="http://schemas.microsoft.com/office/drawing/2014/main" id="{3544B5AF-D31D-4389-80D5-0ED3CE375A50}"/>
              </a:ext>
            </a:extLst>
          </p:cNvPr>
          <p:cNvSpPr txBox="1"/>
          <p:nvPr/>
        </p:nvSpPr>
        <p:spPr>
          <a:xfrm>
            <a:off x="81281" y="1659515"/>
            <a:ext cx="11836400" cy="1081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457200">
              <a:defRPr/>
            </a:pP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Hoạt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động</a:t>
            </a:r>
            <a:r>
              <a:rPr lang="en-US" altLang="zh-CN" sz="28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1:</a:t>
            </a:r>
            <a:r>
              <a:rPr lang="nl-N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được các dạng địa hình núi, đồi, cao nguyên và đồng bằng trên sa bàn và mô tả đúng chúng.</a:t>
            </a:r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2ED6E1-EE84-425E-9BAD-1ED05BE538B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3874" y="2740838"/>
            <a:ext cx="5572126" cy="4051176"/>
          </a:xfrm>
          <a:prstGeom prst="rect">
            <a:avLst/>
          </a:prstGeom>
        </p:spPr>
      </p:pic>
      <p:sp>
        <p:nvSpPr>
          <p:cNvPr id="11" name="文本框 32">
            <a:extLst>
              <a:ext uri="{FF2B5EF4-FFF2-40B4-BE49-F238E27FC236}">
                <a16:creationId xmlns:a16="http://schemas.microsoft.com/office/drawing/2014/main" id="{D32F70BB-7971-4F59-8566-792739CB4CD8}"/>
              </a:ext>
            </a:extLst>
          </p:cNvPr>
          <p:cNvSpPr txBox="1"/>
          <p:nvPr/>
        </p:nvSpPr>
        <p:spPr>
          <a:xfrm>
            <a:off x="6456049" y="3119296"/>
            <a:ext cx="5273040" cy="94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defTabSz="457200">
              <a:defRPr/>
            </a:pPr>
            <a:r>
              <a:rPr lang="nl-NL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và chỉ các dạng địa hình: núi, đồi, cao nguyên, đồng bằng, sông, hồ, biển.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977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106587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3802</TotalTime>
  <Words>434</Words>
  <Application>Microsoft Office PowerPoint</Application>
  <PresentationFormat>Widescreen</PresentationFormat>
  <Paragraphs>47</Paragraphs>
  <Slides>15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UTM American Sans</vt:lpstr>
      <vt:lpstr>UTM Avo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Nguyen Duc Thang</cp:lastModifiedBy>
  <cp:revision>424</cp:revision>
  <dcterms:created xsi:type="dcterms:W3CDTF">2021-07-12T03:44:38Z</dcterms:created>
  <dcterms:modified xsi:type="dcterms:W3CDTF">2024-06-28T09:22:10Z</dcterms:modified>
</cp:coreProperties>
</file>